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0" r:id="rId3"/>
    <p:sldId id="291" r:id="rId4"/>
    <p:sldId id="289" r:id="rId5"/>
    <p:sldId id="257" r:id="rId6"/>
    <p:sldId id="261" r:id="rId7"/>
    <p:sldId id="258" r:id="rId8"/>
    <p:sldId id="262" r:id="rId9"/>
    <p:sldId id="288" r:id="rId10"/>
    <p:sldId id="260" r:id="rId11"/>
    <p:sldId id="263" r:id="rId12"/>
    <p:sldId id="276" r:id="rId13"/>
    <p:sldId id="259" r:id="rId14"/>
    <p:sldId id="271" r:id="rId15"/>
    <p:sldId id="272" r:id="rId16"/>
    <p:sldId id="273" r:id="rId17"/>
    <p:sldId id="264" r:id="rId18"/>
    <p:sldId id="269" r:id="rId19"/>
    <p:sldId id="275" r:id="rId20"/>
    <p:sldId id="274" r:id="rId21"/>
    <p:sldId id="277" r:id="rId22"/>
    <p:sldId id="279" r:id="rId23"/>
    <p:sldId id="280" r:id="rId24"/>
    <p:sldId id="281" r:id="rId25"/>
    <p:sldId id="282" r:id="rId26"/>
    <p:sldId id="266" r:id="rId27"/>
    <p:sldId id="284" r:id="rId28"/>
    <p:sldId id="285" r:id="rId29"/>
    <p:sldId id="286" r:id="rId30"/>
    <p:sldId id="287" r:id="rId31"/>
    <p:sldId id="268" r:id="rId32"/>
    <p:sldId id="270" r:id="rId33"/>
  </p:sldIdLst>
  <p:sldSz cx="9144000" cy="6858000" type="screen4x3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108" cy="4764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54" y="2"/>
            <a:ext cx="2972108" cy="4764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3466D-C7B6-4CE3-9AEF-367911E0EE9D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6919"/>
            <a:ext cx="2972108" cy="476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54" y="9046919"/>
            <a:ext cx="2972108" cy="476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FE3E9-B9A8-4CE9-96CE-B73C7912F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3:06.38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5096 3266,'0'0,"0"0,0 0,0 0,0 0,0 0,0 0,0 0,0 0,0 0,64 68,-64-68,0 0,13 34,-13-34,19 17,0 8,-6 1,6-9,13 8,-6 1,18 8,1 0,6 8,-12-8,6 0,-13 9,6 8,0 25,1-8,-7-8,-7-9,1 0,-7-8,13 8,0-9,19 18,20 33,6 1,-26-26,-19-26,6 1,-6 8,-6-9,0-8,6 43,-7-9,1 0,-1 0,1-8,19-1,0 1,-13-18,0 1,6 8,-12 8,12 35,-12-43,-1 25,-6-33,-12-9,12 8,-13-8,7 0,-6-8,-1 25,7-9,-7 27,1-10,5 1,-5-18,-7 1,0-9,0 8,0-8,0 0,0-8,0-1,0 1,0 8,0 8,0 1,0-9,0 0,0 0,0-17,0 17,0-9,0-8,0 0,0 0,0 0,0 0,0 0,0 0,0 0,0 0,-7 0,7 0,0 0,0 1,0-1,0 0,-12 8,5 1,1 16,-7-16,7 33,-14-16,8-9,-8-9,1 18,6-18,-12 9,-1 0,1-17,-1 9,0-9,1 8,-1 1,1-1,-1 9,7-17,-7 26,1-18,5 1,8-9,-8 25,14-16,-7-9,7 0,-1 0,-5-9,5 1,1-1,-13 1,-13 16,-7-8,7 1,-13-10,20 1,-14-1,-6 1,13-1,7-8,-1 0,7 0,0 0,6 0,-6 0,0 0,6 0,-6 0,-7 0,-6 0,-19 0,0 0,6-8,-13 8,-6 0,13-9,13 1,-7 8,13-9,-13 9,0-8,-12-1,-7 0,-20-8,20 0,-6 0,38 9,-7-1,14 1,-7-9,6 0,-25-9,0 9,6 9,-13-26,7 17,0 0,-19 0,18 0,14 0,0 8,-1 1,-12-9,-19 0,-1 0,7 0,0 0,6 0,14 8,12 1,0-1,0 1,0-1,0 1,-13-9,-6 8,-7 1,0-9,7 0,-13-9,26 9,-7 9,0-9,7 0,-13-9,-1 1,1-1,6 9,-6-8,0-1,6 18,-6-9,19 0,0 0,13 8,-7-8,0 0,7 9,13-1,-26 1,-7-1,7 1,0-1,-6 1,12-1,-12 1,0-1,-7 9,6-8,7 8,7 0,6 0,-7-9,13 9,-6 0,6 0,0 0,-6-9,0 9,6 0,-6 0,0 0,6 0,0 0,-12 0,12 0,-6 0,-1 0,14 0,-20-8,14 8,-1 0,6 0,-6 0,7 0,-13 0,12-9,1 9,-13 0,12 0,-5 0,5 0,1 0,6 0,-13 0,7 0,6 0,-7 0,7 0,0 0,-13 0,13 0,0 0,0 0,0 0,0 0,0 0,-12 0,12 0,0 0,0 0,0 0,0 0,0 0,-13 0,6 0,1 0,-7 0,13 0,-6 0,-1 0,7 0,0 0,0 0,0 0,0 0,-12-8,12 8,0 0,0 0,0 0,-13 0,0-9,13 9,0 0,0 0,0 0,0 0,0 0,0 0,0 0,0 0,0 0,0 0,-6-8,6 8,0 0,0 0,0 0,0-9,0 9,0 0,0 0,0 0,0 0,0 0,0-8,0-9,6 0,20-34,-1 25,1-8,-1 0,14 0,-14 0,7-8,0 16,7-8,-7 0,6 9,-18-9,5 8,1 1,12-9,-12 8,12-8,7-8,0 8,-13-9,19-8,7 9,-14-9,1 8,-19 9,6 0,0-26,6 18,20-26,-13 8,12-16,1 25,6-17,-7 17,1-9,6 1,0-18,26-33,-7 7,0 27,-6-1,0 9,-26 9,-6-9,-13-9,6 1,-6 25,-6 8,6 9,-7 9,1-9,0 8,-1-8,1 17,-1-8,1 8,-7 0,1 0,-8 8,8 1,-1-1,13-8,-26 0,13 9,1-9,-8 17,8-9,-14 0,13-8,0 0,-6 0,13-8,-7-1,0 9,7-8,-1-1,1 1,6-1,0 1,6 8,-6 0,13-9,-19 9,6 0,0 0,6-17,-12 9,-13 8,6-9,0 1,-6 8,12-9,14-8,-1 0,13-8,1 8,-8 0,1 8,-6 1,-1-1,-6 9,-6 0,-7 9,-6-1,6 1,-19-1,0 9,0 0,0 0,0 0,0 0,0 0,0 0,0 0,0 0,0 0,0 0,0 0,0 0,0 0,0 0,0 0,0 0,0 0,0 0,0 0,0 0,0 0,0 0,0 0,0 0,0 0</inkml:trace>
  <inkml:trace contextRef="#ctx0" brushRef="#br0" timeOffset="4217">3419 4881,'0'0,"0"0,0 0,0 0,0 0,0 0,0 0,0 0,0 0,0 0,0 0,0 0,0 0,6 0,0 0,7 0,0 17,0-8,0 8,6 0,0 8,7 9,-1 1,7-1,-6 8,25-8,7 0,31 9,-5 8,-27-26,-6 9,1 0,12 0,0 17,6 0,7 9,-20-18,14 1,-20-9,-19 0,6-9,-6 9,20 9,-1-9,26 17,-7-26,-12 9,19 26,-26-9,0-8,-25-9,-1-9,7 1,7-1,-1-8,0 17,-6-8,13-1,-13 1,19-1,-19 1,7-1,-14 1,7-1,0 9,-12 9,5-1,-6-16,-6 16,6-16,1-1,-14-8,0 9,7-9,-6 0,12 0,-6 0,6 0,-13-9,7 1,-7-1,14 1,-8 8,1-9,0 9,6-8,0 8,-6-8,6-1,14 9,-8 0,1-8,-1 16,-5-16,-1 8,6 0,7 17,-25 0,12-26,0 18,-6-9,6 17,0-9,-6-8,6 0,-12-8,6 8,-7-9,0 1,7-1,-6 1,-1-1,7 9,-7-8,1-1,-7-8,0 0,0 0,0 0,0 0,0 0,12 9,-12-9,0 0,0 0,0 0,0 0,0 0,0 0,0 0,0 0,0 0,0 0,7 8,-7-8,6 9,7-1,-13-8,0 0,6 9,-6-9,20 8,-14 9,-6-17,0 0,0 0,0 0,0 0,0 0,6 9,7-1,-6 1,-7-9,0 0,6 8,-6-8,0 0,0 0,0 0,0 0,0 0,0 0,0 0,0 0,0 0,0 0,0 0,0 0,13 17,-13-17,0 0,0 0,0 0,0 0,0 0,6 17,1 26,-7-43</inkml:trace>
  <inkml:trace contextRef="#ctx0" brushRef="#br0" timeOffset="6320">5877 4431,'0'0,"0"0,0 0,0 0,0 0,0 0,0 0,0 0,0 0,0 0,0 0,0 0,0 0,0 0,0 0,0 0,0 0,0 0,0 0,0 0,-13 17,0 17,-6-9,0 1,6 8,-6 8,-7 18,0-18,-6 18,-32 42,-12 0,12-8,-7-26,14 0,5 0,1 8,6-16,-12 67,12-59,-38 9,19-18,12-8,-12 9,20-9,-1 17,6 17,14-34,-1 17,-12-17,6 0,-13 0,7-8,-7-18,0 1,13 16,-19 1,25-18,-19 1,13 8,13 0,-6 0,12-9,-6 1,-1-1,14-16,-13 16,-7-8,1 0,-1 0,13 0,-6 0,6-8,-6-1,6 1,7-1,6 1,-19-1,6 9,0-8,7 0,-1-1,-6 1,7-1,0 1,-14 8,14 0,-7-9,13 1,-26 16,20-8,-13 0,6 9,0-1,-12 1,18-9,-12 8,6-8,0 0,7-8,0 8,-7 0,0 17,13-34</inkml:trace>
  <inkml:trace contextRef="#ctx0" brushRef="#br0" timeOffset="13384">1549 6769,'0'0,"0"0,0 0,0 0,0 0,0 0,0 0,0 0,0 0,0 0,0 0,0 0,0 0,0 0,0 0,0 0,0 0,0 0,0 0,0 0,0 0,0 0,-12 0,12 0,0 0,0 0,0 0,-13 0,0-8,7 8,6 0,-7 0,1-9,-7 1,13 8,0 0,0 0,0 0,-6-9,-7 1,6-1,7 1,-19-1,19 9,-6-8,-1-1,7 9,-6-8,-7-1,7 1,-7-9,7 8,6 1,-20-1,8-8,5 9,-6-1,-6-8,13 9,-13-9,6 8,0 1,-13-1,14-8,-8 9,1-1,-6 1,12-1,-6 1,-1-1,14 1,-20-1,14 1,-1-1,-6 1,12-1,-12 1,13 8,-1-9,1 1,-7-1,7 1,-7-1,13 9,0 0,0 0,0 0,-7-8,7-1,-19 1,19 8,-6-9,6 1,-7-9,-5 0,12 17,0 0,0-17,0 8,0 9,0-17,-13-8,13 16,0-8,0 9,0 8,0-17,0 8,-13-8,7 0,6 9,0-9,0 0,0-9,0 18,0-9,0 0,0-1,0 10,0-9,0 0,0 8,0 1,0-9,0 0,0 0,-7 0,7 0,0 8,0-8,-13 0,13 0,0 0,-6 0,0 0,6-8,-13 8,13-9,0 1,0-1,-13-8,13 9,0 8,0 0,0 8,0-8,0-8,0-9,13-60,6-16,-19 42,0 8,0 35,0-9,6-26,33-51,-26 52,-1 25,-5 8,-7 1,0 8,45-102,89-60,-102 94,-13 43,-12 16,5 9,1 0,-13 0,0 0,19-51,52-119,-58 119,6 34,-19 8,0 9,0 9,0-1,0 9,0-17,0 9,0-1,0 1,0-1,0 9,0-8,0 8,0-9,0 9,0 0,0 0,0-8,0 8,0-9,0 1,0 8,0 0,0 0,0 0,0-9,0 9,0-17,0 17,6-17,-6 17,0-8,0-1,0 9,0 0,0-8,0-1,0 9,0-8,0-1,0 9,0-8,0 8,0 0,0 0,0-9,0-16,0 16,0 9,0-8,0-1,0 1,0 8,0 0,0 0,0-9,0-8,0 0,0 17,0-8,0 8,0-9,0-8,0 0,0 9,0-9,0 8,0 1,0-1,0 1,0-9,0 0,13 0,-13 0,0 8,0-8,0-8,0 8,0 0,0 8,6-8,7-8,-13-1,7 9,-7-9,0-8,0 9,0-9,6-9,0 9,-6 0,20 9,-20 8,0-17,6 8,-6-8,13 17,-7-8,7-9,-13 0,6 0,1 0,-1 0,13 0,-12-9,25-8,-19 17,6 9,-6-1,6-8,0 0,-6 0,12 0,-12 8,13-8,-1 0,1 0,6 0,-26 9,14-1,-1-8,-13 9,1-1,12-8,0 9,-12-1,5 1,-5 8,-1 0,1 8,5-8,1 9,-13-1,0-8,13 0,-13 9,6-1,-6-8,0 17,7-17,-7 17,13-8,-13-1,6-8,0 9,7-9,-13 8,0 1,13-9,-13 0,19-9,0 9,-6-8,6-1,1 1,-8-9,14 0,-7 8,7-8,-1 9,1-1,6-8,6 0,-6-9,0 1,7-1,-14 9,-12 0,6 9,7-26,-20 0,14-17,-1 34,-6 8,6 1,0 8,0-9,-6 1,6 8,-6 0,6 0,0 8,-12 1,12-9,-6 8,-13 1,13-1,-13 9,0 0,6-8,0-1,7 1,-6-1,-1 1,7 8,-7-9,1 1,5-1,1 1,6-1,-12 1,12-1,-6 9,0 0,-7-8,13-1,-12 1,6-1,-7 9,-6 0,0 0,13 0,-13 0,0 0,0 0,0 0,0 0,0 0,0 0</inkml:trace>
  <inkml:trace contextRef="#ctx0" brushRef="#br0" timeOffset="17063">2401 0,'0'0,"0"0,0 0,-7 8,-12 9,-6 26,-20 8,6 8,1-16,0-1,-7 1,0 8,7-8,-1-1,7 1,-19 42,-7 34,7-43,-6-8,-8-8,21-1,-8-8,1 17,13 9,6 0,0-18,6 1,7 8,0-26,0-8,-7 17,0 0,1 17,-20 9,19-18,1-16,-1-1,-12 1,-1 8,7 8,0-25,-6 17,19-8,-13 25,6-17,13-8,1-1,-14 1,13-1,-12 9,12-8,-19-9,0 25,19-25,-13 0,7 34,-13-17,6-17,7 17,-13-17,26 9,-20-18,7 9,-7-8,14-1,-8 10,1-10,6 1,-6 8,0 8,6 9,0-8,13-18,-6 18,-13-1,12-25,7 17,-6 0,0-8,-7-1,6 18,-5-18,5 1,7-1,-19 9,13 9,-1 16,1-16,6 16,-13-25,7 0,-7 0,6 9,7-9,-19 0,6 0,1 0,-14 26,20 16,-1-25,-6 9,7-18,-13 1,19-1,-26 1,13-1,1 1,5-1,1 18,-7-1,13-16,0 8,-6-8,6-18,-20 18,20-18,0 1,0-9,0 8,0 1,0-1,0-8,0 9,0-9,0 0,20 8,-14 1,-6 8,0-9,0 1,0 8,13-17,-13 17,0 8,6-25,-6 17,0-8,0-9,0 0,0 0,0 0,7 0,5 0,-5 0,-1 8,7 1,-13-1,13 18,-13-1,13 10,-7-10,0 9,7 0,-6-17,-1-8,7-1,0 1,-7-1,0-8,1 0,-1 9,-6-9,0 0,19 0,-19 0,0 0,7 8,6-8,-7 9,7-1,-7-8,1 17,-1-8,-6-9,0 0,19 8,-19-8,7-8,5 8,-5 8,6-8,-7 0,0-8,1 8,18 0,-12-9,0 9,6 0,13-8,-13 8,1-9,5 1,1 8,6-9,-26 1,26-1,-13 1,7 8,-7-8,1-1,-8 1,14 8,-7 0,-12-9,12 9,0 0,-6 0,6 0,0-8,-6 8,13 0,-14 0,1 8,6-8,-12 0,12 9,-6-18,0 9,-7 0,13-8,-19-1,7 1,5-1,-5 9,6-8,-7-1,0 1,1 8,12-9,-19 9,6 0,7 0,-6 0,-1-8,7 8,-7 0,1-9,5 18,1 8,-13 0,13-9,-7 1,1 16,6-16,-7 8,0-17,20 17,-26-17,13 8,-7-8,1 0,12 0,-19 1,6 7,-6-8,0 0,0 0,0 9,0 16,0-25,0 26,0 25,13 0,-7-9,-6-16,0-1,0-8,-6 9,-7-1,7 18,-13 25,12-9,7 1,-6-17,-7-1,13 1,-13-18,0 35,7-1,0 1,-7 8,6-34,1 8,-7-8,13-8,0 16,-13 1,1 25,12-17,-7 17,1-42,-7 16,7-16,-1-1,-6 1,7-1,6 18,-19 33,6-33,-6-1,12-16,-12 8,0-9,6 18,-6 8,0-17,12 34,-12-8,13-26,-1 17,-5-34,12 8,-13 1,0-1,7 1,-1-1,7 18,0-9,0 17,0-17,0-17,0-9,0 9,0 0,-13 0,13 1,0-35</inkml:trace>
  <inkml:trace contextRef="#ctx0" brushRef="#br0" timeOffset="20288">1658 7033,'0'0,"0"0,0 0,0 0,0 0,0 0,0 0,0 0,0 0,0 0,0 0,0 9,0-9,0 0,-6 17,-7 0,7 0,6-9,-7 9,7-17,-13 17,13-8,-12 8,-1 0,6 0,7-17,0 17,0 0,0-17,0 17,0 0,0-9,0 9,0 0,0 0,0 0,0 0,7 0,6 9,-1-9,-12 0,13 0,-6 0,-1-9,7 9,-7 17,1 0,5-17,-5 26,-7-1,13-16,-13-9,6 17,0-9,-6-8,7 0,-7 0,19 9,-19-9,0 8,0-7,0-1,0 0,0 17,0-9,6 1,-6-18,13 9,-13 0,7 17,-7 9,0-9,13 0,-7 0,-6-17,6 17,-6-9,0-8,0 9,0 8,0-17,0 17,0 0,0-17,0 8,0-8,0 0,0 0,0 0,0 9,0-9,0 17,0-17,0 8,7 18,12-9,-19 0,0-17,0 17,0-17,0 9,0-9,0 17,0-9,0 9,0 0,0-8,0-1,-19 1,19-9,-7 25,1 1,6-1,0 1,0-9,-6-9,-7 1,6-1,-6 1,7-1,6 9,-19 0,12-8,1-1,0-8,-7 9,13-1,-7 1,-5 8,5 8,1-7,-7 7,0-8,0 0,1 0,-1-8,6-1,1 1,-7-9,7 0,-1 8,-5-8,12 9,-13-1,0-8,7 9,-1-1,1 1,-7-1,7 18,-7-1,6 1,7-1,0-25,0 9,0-9,0 0,0 0,0 0,-19 0,19 0,0 0,0-9,-6 1,6-1,0 1,-7 8,7 0,0 0,0-9,0 1,-6 8,6 0,0 0,0 0,-13 0,13 9,0 8,0-17,0 8,0 9,0 0,0-8,0-1,0-16,0 8,-6 0,6-9,0 9,0-8,-13 8,13 0,-6 8,6-8,0-17,0 26,0-9,0 8,0-8,0 0,0-8,0 8,0 0,0 8,0 1,0-1,0 1,0-1,0 9,0-17,0 0,0 0,0 9,0-9,0 0,0 0,0-9,0 9,0 0,0 0,0 0,0 0,0-8,0 8,0 0,0 0,0 0,0 0,0 0,0 9,0-9,0 0,0 17,0 0,0 8,0-8,6 9,-6 25,0-68</inkml:trace>
  <inkml:trace contextRef="#ctx0" brushRef="#br0" timeOffset="29578">3764 6565,'0'0,"0"0,0 0,0 0,0 0,0 0,0 0,0-8,0 8,19 0,1 0,-8 0,14 8,0 1,-1-1,14 9,-7-17,-7 0,1 17,0 9,-1-9,1 8,-7-8,-6 0,12 9,1-9,12 0,1 0,6 0,19 0,-20-9,-18 1,-26-9</inkml:trace>
  <inkml:trace contextRef="#ctx0" brushRef="#br0" timeOffset="30582">4212 6540,'0'0,"7"8,18 9,-5-8,12 16,0 9,6-8,0-1,7-8,-13-8,-13-1,1-8,-20 0</inkml:trace>
  <inkml:trace contextRef="#ctx0" brushRef="#br0" timeOffset="31818">3918 6310,'0'0,"0"0,0 0,0 0,0 0,0 0,0 0,0 0,0 0,0 0,0 0,0 0,0 0,13 0,0 9,6-1,-13 1,13-1,1 1,5 8,1-9,-1 9,1 0,0-8,-1-1,1 9,-1 0,1 0,0 0,-1 0,7 0,-6 17,6-8,13-1,-20-8,-25-17</inkml:trace>
  <inkml:trace contextRef="#ctx0" brushRef="#br0" timeOffset="38719">4008 6455,'0'0,"0"0,0 0,0 0,0 0,0 0,0 0,0 0,0 0,6 8,0 1,7-1,0 9,6 0,0 0,-6 17,13 0,-7-8,0-1,-6-8,13 9,-14-9,1 0,6-9,-12 1,12-1,-13 1,7-1,-13-8,7 9,-1-1,13 1,-19-1,7-8,-7 0</inkml:trace>
  <inkml:trace contextRef="#ctx0" brushRef="#br0" timeOffset="40724">5217 5111,'0'0,"0"0,0 0,0 0,0 0,0 0,0 0,0 0,0 0,0 0,0 0,0 0,0 0,0 0,0 0,0 0,0 0,0 0,0 0,0 0,0 0,0 0,7 9,12-1,13 9,6 0,1 0,6 0,-1-8,-5 8,-1-9,-6 9,-6-8,-7-1,-6-8,0 0,-1 9,-12-9,13 0,-13 0</inkml:trace>
  <inkml:trace contextRef="#ctx0" brushRef="#br0" timeOffset="41693">5275 4907,'0'0,"0"0,0 0,0 0,0 0,0 0,0 0,0 0,0 0,0 0,13 8,0 1,12 8,14 8,-7 1,12-1,-5 1,12 17,-6-18,-13 1,-7-9,1 8,-26-25</inkml:trace>
  <inkml:trace contextRef="#ctx0" brushRef="#br0" timeOffset="46925">2650 5868,'0'0,"0"0,0 0,0 0,0 0,0 0,0 0,0 0,0 0,0 0,-12 17,12 0,-7 17,1 8,-7 1,7 0,6-1,0-8,0 9,0-9,0 0,0 8,0-16,0-1,0-8,0 9,0-9,0-9,0-8,0 9,0-1,19 9,-19-17</inkml:trace>
  <inkml:trace contextRef="#ctx0" brushRef="#br0" timeOffset="47631">2625 6013,'0'0,"0"0,0 0,0 0,0 0,0 0,0 0,6 0,20 8,6 9,13-8,-1-1,-5 18,-7-1,-19-16,12 8,-5 8,-1-8,-13 0,1 0,-1 0,7 0,-13-17</inkml:trace>
  <inkml:trace contextRef="#ctx0" brushRef="#br0" timeOffset="48350">2778 6217,'7'-9,"18"-8,14 0,-20 0,7 9,6-18,-19 18,-7-1,13 1,-12-1,12 1,-19 8</inkml:trace>
  <inkml:trace contextRef="#ctx0" brushRef="#br0" timeOffset="48975">3124 5672,'0'0,"0"0,0 0,0 0,0 0,0 0,0 0,0 0,0 0,0 0,0 0,0 0,0 0,0 0,0 0,0 0,0 9,0 16,13 1,-7-1,1 9,12-8,0 8,-12-9,12 1,-13-9,1 8,12 1,-19-9,6 9,7-9,-7 0,-6-17</inkml:trace>
  <inkml:trace contextRef="#ctx0" brushRef="#br0" timeOffset="49695">3169 5536,'0'0,"0"0,6-8,14-1,5 1,7-1,7 1,-7-9,0 8,-7 9,1 0,-13 0,-1 0,14 9,0-9,-14 8,1 1,6 8,-12-9,6 1,-7 8,7 8,-7-8,1 0,-7 0,0 9,0-1,-7 9,-12 0,-13 26,-32 16,-51 35,115-111</inkml:trace>
  <inkml:trace contextRef="#ctx0" brushRef="#br0" timeOffset="75934">4718 6208,'0'0,"0"0,0 0,0 0,0 0,0 0,0 0,0 0,0 0,0 0,0 0,0 0,0 0,0 0,-13 0,7 0,-7 0,0-8,-6-1,-7-8,-6 0,-6 9,6-9,0-9,-6 1,6 8,-20-9,20 9,-6 0,6 9,6-10,1 1,6 9,-7-9,0 0,1 0,-7 0,0 0,-19-9,6 9,0-8,-6-1,12 9,-6-8,-6-26,6 0,20 8,-7-8,6 17,1-8,-7-1,-20 9,-18-17,0 0,12 17,-12-17,18 0,1-34,0 17,13 8,-14 9,-5-8,-7 8,12 0,1-26,19 1,-6-9,6 17,6 0,1 0,5 8,14-25,0-17,-1-17,7 25,0 35,7-18,5-42,8-8,-1 42,6 17,14-9,-20 9,26-26,-7 1,20-18,-20 43,7 0,-13 0,0 9,7-18,-7 1,0-1,6 26,-12 9,6-1,0 9,-7 8,7 9,-19 9,-7-1,7 1,-6-1,-7 9,0 0,0 0,6-8,-6 8,0 0,0 0,0 0,19 0,0 0,-19 0</inkml:trace>
  <inkml:trace contextRef="#ctx0" brushRef="#br0" timeOffset="83238">4596 6140,'0'0,"0"0,0 0,0 0,0 0,0 0,0 0,0 0,0 0,0 0,0 0,0 0,0 0,0 0,0 0,0 0,0 0,0 0,0 0,0 0,-12-8,5 8,-12-9,6 1,-6-9,0 0,6 8,-6 1,0-1,6 1,-6-9,-7 8,0-8,1 9,6-1,12 0,-25 1,13-1,0 1,6-1,-6 1,0-1,19 1,-13-1,-6-8,12 9,-6-1,1 1,-1-1,-13 1,13-1,-6-8,0 9,6-1,-6 1,6-1,-6-8,0 9,0-1,6 1,-13-9,1 0,-1 0,0 0,1 0,-1-9,0 9,1-17,-1 9,7 8,0-9,6 1,-6-1,12 9,-5 0,5 0,-18 0,12 0,-26-8,14-1,-7 1,-13-1,13 1,-13-1,13 1,0-18,-6 9,-1-8,1-1,6 9,6 8,7 1,-6-9,5 0,-5 0,-1 0,1 0,-1 0,13 8,-6 1,0-1,-7 1,7-9,0-9,-1 18,1-18,6 9,-6 0,13 0,-7 9,0-9,0 8,7 9,0 0,6-8,-13-9,13 8,0 1,0-9,0-9,0-25,0 25,0 1,0 8,0 0,0 17,0-9,0 1,0-1,13 1,-7 8,0-9,-6-8,13 9,-6-1,-1-16,-6 8,0 8,13-16,-7-18,1 9,5 17,-5 0,-1 0,13 0,-19 0,20 0,-1 9,-6-18,12 0,-25 1,20-18,-1-8,-6 9,-7 25,13-9,-12 9,5 0,-5 0,-1 0,13 9,-12-1,6 1,-1-9,8-34,-14 34,7 8,-7-8,1 9,5 8,1 0,-13-9,13 9,-7-8,1 8,12 0,-13-1,7 1,-6 9,5-9,-5 8,-1 1,1-1,-7 9,0 0,19-8,-19-1,0 9,0 0,6-8,7-1,-7 1,-6 8,13-9,-6 1,-1 8,0-9,14 1,-14-1,13 1,-12 8,5-9,-12 9,0 0,0 0,0 0,7-8,-7 8,0 0,0 0,0 0,6-9,7 9,-13 0,13-8,25-9,-12-9,-1 1,-25 25</inkml:trace>
  <inkml:trace contextRef="#ctx0" brushRef="#br0" timeOffset="89944">3675 1037,'0'0,"0"0,0 0,0 0,6 17,0 0,7 9,-13 8,0 0,0 17,0 9,-13-18,7-8,6 0,-6 9,6-9,0 0,0 0,0-9,-13 18,13-9,0 0,-7 8,1 9,6-8,0-9,0 8,0-25,0 9,0-9,-6 0,6 0,0 0,0 0,0-9,0 1,0-1,0 1,0-1,0-8,0 9,0-1,0 1,-13 8,6 8,7-8,-12 0,12 0,0 1,0-1,0-9,0-8,0 0,0 0,0 0,0 0,0 0,0 0,0 9,0-1,0-8</inkml:trace>
  <inkml:trace contextRef="#ctx0" brushRef="#br0" timeOffset="90830">3623 1233,'0'0,"7"0,18-8,46-1,6 0,-13 1,0-1,-7 1,-5-1,18-16,20 8,6 0,6 8,-51 1,-6-1,-7 1,7-9,0 0,13 8,18-8,1 9,6-1,-12 1,-20-1,-12 9,-1-8,-19-1,-6 1,6 8,0 0,-6 0,0 0,-7 0,-6 0,0 0,0 0,0 0,0 0,0 0,0 0,0 0,0 0,0 0,0 17,0 0,0 25,0 1,-6 8,6 8,0 18,0-34,-13-1,13-8,-6 0,-1 0,-5 0,5 0,1 0,-7 9,7 16,-1-16,7-1,0-8,0 9,0-26,0 0,0 0,0 0,0-17,0 8,0-8,0 0,0 9,0-9,0 0,0 8,0 1,0-1,-13 1,7 8,6 0,-26 0,-6 17,32-34</inkml:trace>
  <inkml:trace contextRef="#ctx0" brushRef="#br0" timeOffset="91785">3214 2492,'13'0,"31"0,33 0,-19-9,-13-8,-1 0,8 0,12 0,38 9,0-9,-5-9,-27 9,-6 0,32-8,6 8,1 0,-7-9,-45 9,-13 9,7-1,6 1,7-9,12-1,-18 10,5-1,-18 9,-7-8,-7 8,-5 0,-8 0,8 0,-20 0,0 0,0 0,0 0,0 0,0 0,0 0,0 0</inkml:trace>
  <inkml:trace contextRef="#ctx0" brushRef="#br0" timeOffset="92344">4168 1190,'0'0,"0"0,0 35,6-1,-6 8,0 1,0-1,13 1,-13-1,0 1,0-1,0 1,0 16,0 18,13-18,-13-8,0-8,0-1,0 1,0-1,0-8,12 9,-12-43</inkml:trace>
  <inkml:trace contextRef="#ctx0" brushRef="#br0" timeOffset="92732">4756 986,'0'0,"0"0,0 0,0 17,0 26,-19 33,13 27,6-27,-7-16,1 16,-7-33,7-1,-7 26,7 9,-1-1,7-25,0-8,-13-1,13-8,0-34</inkml:trace>
  <inkml:trace contextRef="#ctx0" brushRef="#br0" timeOffset="94914">4961 1616,'0'0,"0"0,0 0,0 0,0 0,0 0,0 0,7 0,6 0,-1-17,8 8,-1 1,-6-1,6 1,0-1,-6 1,6-1,7 1,-1-1,1 1,-1-1,1 1,6-1,6 9,-6-8,13-1,-13 1,0 8,7 0,-7 0,0 0,-13 0,0 0,-6 0,12 0,-12 0,-6 0,-1 0,7 0,-7 0,1 0,5 0,-5 0,-1 0,7 0,-7 0,1 0,6 0,-7 8,0-8,7 0,-6 9,-1-1,7-8,-13 0,0 0,6 9,1-1,12 1,-19-9,0 8,6 1,7-1,-7 1,1-1,-7-8,13 9,-7 8,-6-17,6 8,-6 1,13-1,-6 9,-7-8,0 8,6 8,-6 1,0-9,0 25,0-16,0 8,0-26,0 9,0 0,-6 0,6-8,-7 8,-6 0,7 0,6 0,-6 0,6 0,-13 0,6 0,1 0,-7 8,7-8,6 0,-19 0,12 9,1 8,-7-8,7 8,-1 0,-6 0,7 0,0 0,-7-9,6-8,1 0,-7 9,7-9,-13 8,6 1,-6-1,-1-8,8 0,-8 0,1 9,6-1,-6 1,-6 8,5-17,8 0,-8 8,-5 1,6 16,-7-8,0 0,14-8,-8-1,14-8,-13 9,0-9,6 8,0 9,0-8,0 0,7-9,0 0,-7 8,6 1,-12 16,13-8,-1 0,-5-8,5-1,1 9,-7-8,7-9,-1 0,7 0,-13 0,13-9,0 1,0-9,-6 8,6-8,0 9,0-9,0 0,0 0,0 0</inkml:trace>
  <inkml:trace contextRef="#ctx0" brushRef="#br0" timeOffset="96874">4936 1837,'0'0,"0"0,0 0,0 0,0 0,0 0,0 0,0 0,6 0,7 0,0 0,6 0,0 0,-6-9,6 1,0-1,-12 1,12-9,-6 0,6 0,0 0,-6 8,6 1,0-1,7 1,6-1,0 1,6 8,-6 0,0-9,7 9,-14-8,7 8,-25 0,12 0,0 0,-6 0,0 0,-7 0,1 0,5 0,1 0,6 17,-12-9,6 9,-1 17,8 0,-1-8,-13-1,1 1,-7-1,0 1,0-1,0-8,0 0,0 0,0 0,0 0,-7 0,1 0,-7 0,7 9,-1-9,-6 0,1 0,-14 26,0-9,1 0,6-9,-7 9,7-8,12-9,-18 0,6 0,6 8,-6 1,-1-9,8 8,-1 1,0-1,-6 1,12 8,-5-17,5 8,1 1,-7-1,0 18,0-18,7 18,0-18,-7 1,6 16,1-16,-7-9,7 0,6 0,-7 0,-5 8,5 1,1 8,-13-9,-1 10,14-1,-26 17,13 8,0-8,6-17,-6-8,19-26</inkml:trace>
  <inkml:trace contextRef="#ctx0" brushRef="#br0" timeOffset="116414">5493 5876,'0'0,"0"0,0 0,0 0,0 0,0 0,0 0,0 0,0 0,0 0,0 0,0 0,0 0,0 0,0 0,0 0,0 0,0 0,0 0,0 0,0 0,0 0,0 0,0 0,0 0,-13 0,6 0,-12 0,13 0,-13 0,6 0,-6 0,-1 0,8 0,-8 0,1 9,6-9,1 0,5 0,1 0,-7 0,13 0,0 0,0 0,-13 0,13 0,-13 0,13 0,-6 0,6 0,0 0,-6 0,-7 0,6 0,1-9,-7 9,0-8,1-1,-1 1,-6-1,-1 1,14-1,-20 1,14 8,-8 0,8-9,-1 1,0 8,7-9,-14 9,14 0,-13-8,12-1,1 1,-13-1,12 1,-6 8,13-9,-25 1,18-1,7 9,-6-8,-7-1,7 1,-13-18,12 18,1-1,-7 1,7-1,-14-16,14 16,0-8,-7 0,6 0,7 0,-19 0,13 0,-1 0,1 0,-7 0,7 9,-7-9,7 8,-1 1,-6-1,1-8,-8 0,1 0,6 0,-12 0,-1 0,1 0,5 9,1-1,-6-8,12 0,-13 0,7 0,-19 0,-1-34,-6 17,13-8,7-1,6 0,-13 9,12 17,-5-17,-7 0,0 9,6-1,-6 1,0 8,7 0,12 0,-6 0,-1 8,8-8,-8 0,1 0,-7-17,14 0,-1 17,0-17,0 0,13 17,-13 0,1 0,5 9,1-9,-7 8,7-8,6 9,-7-9,-6 8,13-8,-6 0,6 9,-6-1,-7 1,13-9,0 8,0 1,0-1,0-8,0 0,0 17,0-17,0 0,0 9,0-1,0-25,0 17,0 9,0-9,0 8,0 0,0-8,0 9,0-18,0 9,0 0,0 0,0 0,0 0,0-8,0 8,0-9,0 18,0-9,13 0,-13 8,0 9,0-8,0-1,0 9,6-17,0 9,7-9,-6 0,-1 0,7 0,-7 0,1 0,5 8,1-8,-13 0,13 9,0-1,12-8,1-8,-7-1,7 1,-7-1,-6-8,6 9,7-1,-20 9,13-8,-6 8,0-9,6 9,-6 0,6 0,0 0,-6-8,13 8,-26 0,19 0,0 0,-12 8,12-8,-6 0,6 0,13 0,6 0,-6-17,13 0,-7-17,7 0,0-9,-13 18,-13 8,7-9,-1 18,-12 8,6-9,1 1,5-1,1 9,12-17,1 17,-1-17,0 9,-6 8,0 0,7 0,-13 0,-1 0,1 0,6-9,0 9,-7 0,-5 9,12-9,-7 0,14 0,-1 0,0 0,1 0,6 0,-1-1,8 10,-1-9,-13 0,1 8,-7 1,-7-1,1 1,-1-1,7 1,7 8,-7-9,13 1,-7 8,39 0,-32-9,0 9,-13 0,0 0,12 0,-24 0,5-8,1 8,-13 0,12 0,1 0,-1 0,20 8,0 1,-7-1,1 1,-7-1,0 1,6-1,-6 9,-6-8,-1-1,-5 1,-8-1,1 1,0-1,6 10,0-1,-12-9,12 9,7 9,6 8,-7-9,1-8,6 9,6-1,-12-8,6 9,-6-9,6 8,-7-8,1-8,-1 8,1 0,-7-9,0 9,-6-8,6-1,-12 1,6-1,-7 1,0-1,14 9,-1 0,-6 0,6 9,0-1,7 1,-14-1,14 9,-13-17,0 0,6 0,-13-8,7-1,-7 9,1 0,6-8,-7-1,13 9,-6 9,6-9,-19-17</inkml:trace>
  <inkml:trace contextRef="#ctx0" brushRef="#br0" timeOffset="122258">5633 6149,'0'0,"0"0,0 0,0 0,0 0,0 0,0 0,0 0,0 0,0 0,0 0,0 0,0 0,0 0,0 0,0 0,0 0,0 0,-12-9,12 9,0 0,0 0,0 0,0 0,-13-8,13 8,-7-9,-12 1,13 8,-13-9,6 9,-13-17,1 0,5 0,-12 0,7 9,-14-1,14 1,-1-9,1 8,12 0,-13 1,1-1,-14 1,7-1,0 1,-13-1,1 1,5-1,-6-8,0 9,7-9,-7 8,13-8,7 9,5-9,-5 8,-1 1,1-9,-20-9,13 9,0 0,-7-17,7 9,-12-18,5 9,-6-17,1 17,5 0,1 0,12 9,1 8,-1-9,0 1,1-1,-7 1,6 8,1 0,-7-9,-7 9,7-17,0-8,-6-1,12 1,0 7,1 1,-1 0,13 17,-6-8,0 8,6-9,-6 1,0-1,12 9,1 0,0 0,-7 0,6 0,7 0,-12 0,12 0,-7-17,7 9,0-1,0 1,0 8,-19-17,19 25,0-8,0-8,0-1,0 9,0 0,-6 0,6-8,0 16,0-8,0 9,0-1,0 1,0-1,0 1,0-9,0 8,0 1,0-9,0 17,0-9,0 1,0-9,0 8,0 1,0 8,0-17,0 8,-7-16,7-1,-6 1,6-10,0 10,0-9,0 17,0 0,0-9,0 9,0 0,0 0,0 0,0 0,0 0,0 0,0 0,0 9,0-9,0 0,0 0,0 8,0 1,0-1,0-8,0 17,0-17,0 9,0-1,0 9,0-8,0-1,0-16,0 8,6-26,-6 26,7-17,-7 17,0-8,0 8,6 0,13 0,-19 0,7-17,5 17,-5 0,6 0,-7 0,0 0,14 0,-14 0,0 0,14 8,-1-8,-6 9,12-9,-12 8,0-8,6 0,0 9,7-10,0 1,-14 9,14-9,0 0,-1 0,7 0,-19 0,6 0,-6 0,6 0,0 0,-6-9,13 1,-7-1,7 1,6-9,6 0,-6 0,0 8,6 9,-6 0,0 0,-6 0,0 0,12 9,-12-9,-1 0,1 0,-13 8,6-8,-13 9,13-9,-12 0,6 0,-7 8,0 1,7-1,-6-8,-1 9,7-1,-7 1,7-1,0-16,-7 16,13 1,-19-1,20 1,-8-1,8 1,5-1,1-16,-1 8,7-9,13 9,-13 0,7 9,-7-1,-7-8,1 8,6 1,6-9,-12 0,6 0,0 8,-6 1,-1-1,1 1,-1 8,1-9,0 9,-1-8,1 8,-1 0,-5 0,5 0,-6 0,7 0,-13 0,12-9,-12 9,0 0,6 0,0-8,-12 8,12-9,-6 9,6 0,0-8,-6-1,13 9,-1-8,-6 8,7 0,0 0,-1 0,-6-9,7 9,6 0,0 0,-13 0,1 0,-8 0,8 0,-1 0,-6 0,6 0,6 0,-18 0,6 0,-1 0,1 0,0 0,0 0,-7 0,1 0,5 0,-5 0,-1 0,13 0,-12 0,12 0,0 0,-6 0,6 0,13 0,-6 9,-1-9,1 8,0 1,-1-1,1-8,-7 0,0 0,-6 0,6 0,-12 0,12 9,-13-9,7 0,-7 0,1 8,6-8,-13 0,6 0,-6 0,0 0,6 0,-6 0,0 0,0 0,0 0,13 0,-6 9,-7-9,6 8,-6-8,13 9,-7-1,-6-8,7 9,12-1,0 1,-6-1,0 1,-1-1,8 1,-1-1,-6 1,6 8,0 0,-6 0,6-8,0 8,-6 0,13 0,-7 0,0-9,-6 1,6 8,0-9,-6 9,6-8,-12-1,12 1,0 8,-12-9,-1 1,13 8,-12-9,12 9,-13-8,7-1,0 9,0 0,-7-8,0-1,-6-8,13 9,-13-9,0 0,7 8,-7-8,0 0,6 9,7-1,-7 1,-6-9,0 0,7 8,5 1,-5-1,-7-8,6 17,7-8,-7 8,1 0,6 0,-7-9,13 18,7 8,-13-9,6 1,0-1,7 26,-20-25,13 8,-12-17,12 8,-13-8,1 0,5 0,-5 0,-7-17,6 9,7-1,-13-8,6 9,-6-9,0 0,0 0,7 8,-7 1,13-1,-13-8,0 0,0 0,6 9,-6-9,0 8,0-8,6 9,7 8,-13-8,0-9,7 8,-7-8,0 0,6 9,7-1,-13-8,0 0,0 0,0 0,0 0,0 0,0 9,0-9,0 0,0 0,0 0,0 0,0 0,0 0,0 0,0 0,0 0,0 0,0 0,0 0,0 0,0 0,0 0</inkml:trace>
  <inkml:trace contextRef="#ctx0" brushRef="#br0" timeOffset="148347">3681 3580,'0'0,"0"0,0 0,0 0,0 0,-19-8,12-1,-5-8,-8 9,1-9,19 0,-25 0,18 8,-12 1,0-1,6-8,-6 9,0-1,-7 1,13-1,-6 1,0-1,6 1,-6-1,0 9,-7 0,26 0</inkml:trace>
  <inkml:trace contextRef="#ctx0" brushRef="#br0" timeOffset="149049">4008 3291,'0'0,"0"0,0 0,0 0,0 0,0 0,0 0,0 0,0 0,-7-8,-12-1,0 1,-7-9,1 0,-1 0,0 0,-6 0,7 0,-14 0,14 8,-1 1,13-10,-6 10,0-9,6 0,7 0,-7 8,6 1,-5-9,5 8,7 1,0 8</inkml:trace>
  <inkml:trace contextRef="#ctx0" brushRef="#br0" timeOffset="149848">4443 3061,'0'0,"0"0,0 0,0 0,0 0,0 0,0 0,0 0,0 0,0 0,-19 0,-1-8,-5-9,6 0,-20-9,7 9,-6-17,6 9,0-1,6 9,-12-17,-13 0,12 9,-6-1,1 1,5 16,-6 1,45 8</inkml:trace>
  <inkml:trace contextRef="#ctx0" brushRef="#br0" timeOffset="161937">6882 2415,'0'0,"0"0,0 0,0 0,0 0,0 0,0 0,0 0,0 0,0 0,0 0,0 0,0 0,0 0,6 9,13-1,7 9,-7-8,7 8,-1-9,7 9,-6-8,0-1,-1 9,1-8,-1-1,1 9,-7-8,-6-1,13 9,-7-8,-13-1,7 1,-7-1,1 9,6-8,-7-1,0 9,7 0,-6 0,12 9,-13-9,1 0,5 0,-5 0,-1 8,-6-8,0-8,13 8,-7 0,1 0,-7-9,0 9,0-17,0 9,13 16,-7-8,0-8,7-1,-6 1,-1-1,7 9,-7-8,1-1,5 1,-5-1,-1 1,7-1,-13-8,6 9,1-1,6 1,-7 0,0-1,7 1,-6-1,-1-8,7 9,-13-9,6 8,-6-8,7 9,-7-9,0 0,0 0,12 8,-5 1,-1-1,-6-8,0 0,13 9,-13-9,0 0,6 8,-6-8,0 0,0 0,7 9,6 8,-7 0,-6-17,6 8,-6-8,13 17,-13-17,0 0,0 0,7 17,-7-17,6 9,-6-1,0 1,13-1,-13 1,0-9,6 8,-6-8,7 9,-7-1,0 1,12 8,-12-17,0 0,0 8,7 1,-1 8,-6-17,13 17,-13-9,0-8,6 9,-6-9,7 8,-7-8,13 17,-13-17,6 17,0-8,-6-9,13 8,-6 9,-1-8,-6-9,13 8,-13-8,0 9,0-9,6 17,1-9,-7-8,0 9,0-9,12 8,-12 1,0-1,7 1,-7-1,0 1,0-1,0 1,0-1,0 1,6-1,-6 1,0-1,0-8,13 9,-7 8,1 8,-7-25,0 9,0-9,0 0,0 0,0 0,0 17,0 0,0-9,0-8,0 0,0 17,0-8,0-1,13 9,-13-8,6 8,0 8,-6 1,13 8,-6-17,-7 8,6 18,-6-26,13 0,-7 9,1-1,-7-8,12 9,-5-1,-1 1,7-9,-7 8,1 1,-7 16,13 1,-7 33,0 9,7-25,-13 16,7 9,-7 51,0-34,0 1,0-18,0 0,-7 68,7-34,0-26,0-16,0-9,0 8,7 86,-7-60,0-25,6-1,7 26,-7 26,14-18,-14-16,0-35,7-8,-6-8,-1 8,7 9,-7 16,1-8,-7-8,0-9,0-9,0 1,0-9,-7-9,7 1,-6 16,-7 1,13-9,-6 8,6-8,0 9,-7 16,-6-16,7-1,0 1,-7-1,0 1,-6 25,-1 26,-12 50,7-67,6-1,6-8,-6 0,-1 34,8-25,-1 25,6-59,1-1,6-25,-13 9,7-1,-1 1,-5-1,5 1,1-1,-13 26,-1 0,-5 9,12-18,-6 18,0-1,-7 9,0-17,1 0,-7 0,0 9,-7 16,7 1,7-17,-1-9,7-17,13-17,-14 8,14-8,0 0,6-8,0-1,0-8,0 0,0 0,0 0,0 0,0 0,0 0,0 0</inkml:trace>
  <inkml:trace contextRef="#ctx0" brushRef="#br0" timeOffset="164801">6926 2517,'0'0,"7"0,25 0,38 0,26 17,-38-8,-7-1,-6 9,-7 0,14 0,12 9,0 8,0 8,-13-8,0 17,26 43,-39-43,1-9,-14 9,-12-8,13 8,-1 26,1 16,-7 1,0-26,-6-9,6-8,7 0,-1 0,1 17,0 34,-1 9,-5-43,-8-26,8 1,-1 0,-6 16,-1-16,1 33,6 1,1-9,-14-9,0-16,7-1,-6 1,-1-1,7-8,-7 0,1 9,5 8,-5 25,-1-33,13 34,1-26,-14-9,0-8,-6-8,0 8,0 0,13 8,-6 1,-7 33,6-25,7 26,-7-18,-6-16,0-1,0-8,0-8,0 8,0 0,7 8,5 35,-12-17,0 8,0-9,7-16,-7 8,0-17,0 8,0 1,0 16,0 18,0-26,0 42,0-33,0-9,0 0,0-17,0 0,0 8,0 10,0 7,0 1,0-1,6-8,-6 9,0-18,0 1,0-9,0-9,0 1,0 8,-6 8,6-8,0 26,-7-18,7 26,0-25,0-1,0-8,-12 0,5 0,1-8,-7 0,7-1,-1 9,-6-8,7 8,0 0,-7 8,6 1,1-1,-7 1,7-1,6-8,-7-8,-5 8,5-9,1-8,-7 17,7-17,-14 9,14-1,0-8,-14 9,1 16,13 1,-1-9,-5-9,5 9,1-8,-7 8,7 0,-1-17,-12 9,13-9,-7 8,0 1,0-9,0 8,0-8,1 9,-1-9,0 0,-6 8,0 9,6 0,0 17,7-8,-14 8,14 8,0-25,-7 9,6-9,1-9,-7 1,0 16,-6-16,0-1,6 1,-6-1,0 18,12-26,1 0,-13 8,12-7,-5-1,5 8,1-8,-7 0,7 0,-1-8,-6 8,13-9,-6 1,0 8,-7 0,6-9,1 9,-13 0,0 0,6 9,-6-1,12-8,-12 0,0 9,6 8,-6-9,12-8,-5 9,-1-1,0-8,7 0,-1 9,-6-9,7 0,6-9,-6 1,6-9,-13 17,13-17,0 0,0 17,0-9,-7 9,7-17,0 9,-6-1,6 1,0 8,0-9,0-8,0 17,0-8,0-9,0 17,0-17,0 0,0 8,0-8,0 9,0-1,0-8,0 9,0-1,0-8,0 0,0 0,0 9,0-9,-13 8,13 1,0-9,0 0,-6 8,6-8,0 9,0-9,0 8,-7 1,7-9,0 0,0 0,0 8,0-8,0 0,0 0,0 0,-12 9,12-9,0 0,0 0,0 0,0 0,0 0,0 0,0 0,0 0,0 0,0 0,0 0,0 0,-7 8,7-8,0 0,0 0,0 0,0 0,0 9,0-9,0 0,0 0,0 0,0 0,0 0,0 0,0 0,0 0,0 0,0 0,0 0,-6 8,6-8,0 0,0 0,0 0,0 0,0 0,0 0,0 0,0 0,0 0,0 0,0 0,0 0,0 0,-13 9,13-9,0 0,-6 8,6-8,0 0,0 0,0 0,0 0,0 0,-7 9,7-9,0 0,0 0,0 0,0 0,0 0,0 0,0 0,-13 8,13-8,0 0,0 0,0 0,-6 9,6-9,0 0,0 0,0 0,0 0,0 0,0 0,-6 8,-7 1,13-9,0 9,0-9,-7 8,7-8,0 0,0 0,0 0,0 0,0 0,0 0,-6 17,6-17,0 0,0 0,0 0,0 0,0 0,0 0,0 0,0 0,0 0,0 0,0 0,0 0,0 0,0 0,0 0,0 0,0 0,0 0,0 0,-13 17,13-8,-6 8,6-17,0 0,-7 17,-5 0,5-9,1 9,-7 0,7-8,-1 8,-6-9,7 18,0-18,-7 9,6-8,1-1,6 1,-13 8,7-9,6-8,-7 17,-5 0,5-8,1-1,-7 1,13-9,-6 17,-1-9,-6 1,13-9,-6 8,6-8,0 0,-6 9,-7-1,13-8,0 0,0 0,-7 9,1-1,-7 1,13-9,-6 8,6-8,-7 9,-6-1,13-8,-6 9,0-1,-7 1,13-9,-7 8,7-8,-6 9,-7-1,13-8,0 0,-6 9,6-9,-7 8,-5 9,5 0,1 0,-7 0,7 9,-1-9,-6 8,7-8,0 9,-7 8,6 8,7-16,0 8,0-17,0 0,-6-9,-7 9,7 0,-1 0,-5 0,-1 9,-6 0,-1-1,8-8,-14 17,7-17,-7 17,1 9,5-1,-12 1,0-1,7 1,-1-1,1-8,-1 9,0-9,7-9,19-25</inkml:trace>
  <inkml:trace contextRef="#ctx0" brushRef="#br0" timeOffset="168858">7349 9720,'0'0,"0"34,-6 9,-1 34,-12-18,0-8,-7 0,-6 9,7-26,-20 34,13-9,-26 52,7-18,6-33,19-18,1 1,-7 25,6 0,1 34,5 9,14-52,-13-16,-7 8,1-9,-7 1,-7-1,1 1,-26 16,25 1,-5-1,12-8,6-8,7-18,-7 9,7-8,6-1,-6 1,0 0,6-1,-6 1,0-1,6 1,-6-1,-7 18,7-18,-7 26,-6-17,7 0,-7 9,6-18,0-8,-12 9,12-9,-6 0,7 0,-1 0,7 0,6-9,0 1,7 8,-13-9,12 1,1-1,-7 1,7-1,-1 1,-6-1,13-8,-6 9,0-1,6-8,-13 9,6-1,1-8,-7 9,0-9,-38 17,-70 51,18 0,46-9,-7-16,64-43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25:54.41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8657,'0'0,"0"0,0 0,0 0</inkml:trace>
  <inkml:trace contextRef="#ctx0" brushRef="#br0" timeOffset="4169">5319 1913,'0'0,"26"-17,12-8,13-1,45 1,-25 8,-71 17</inkml:trace>
  <inkml:trace contextRef="#ctx0" brushRef="#br0" timeOffset="23698">5678 0,'0'0,"0"0,0 0</inkml:trace>
  <inkml:trace contextRef="#ctx0" brushRef="#br0" timeOffset="33343">4141 2687,'0'0,"0"0,0 0,0 0,0 0,0 0,0 0,0 0,0 0,0 0,0 0,0 0,0 0,0 0</inkml:trace>
  <inkml:trace contextRef="#ctx0" brushRef="#br0" timeOffset="37566">3988 3036,'0'0,"25"-9,14-25,-39 34</inkml:trace>
  <inkml:trace contextRef="#ctx0" brushRef="#br0" timeOffset="42084">3840 2959,'0'0,"0"0,0 0,0 0,0 0,0 0,0 0,52 0,44-17,-96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25:57.4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1949 4430,'0'9,"0"8,-7 51,-18 0,-1-8,-6 8,7 0,-1 0,-12 42,38-110</inkml:trace>
  <inkml:trace contextRef="#ctx0" brushRef="#br0" timeOffset="705">2039 4464,'0'0,"6"9,20 8,-1 9,1 8,6 17,6-9,-6 1,13 8,-13 0,13 8,-13-25,-26-17,13 17,1 0,-14 9,-6-43</inkml:trace>
  <inkml:trace contextRef="#ctx0" brushRef="#br0" timeOffset="1650">2295 4124,'0'0,"0"0,0 0,0 0,0 0,12 17,20 9,-12 8,18 8,-6 1,-6-9,-7-9,6 1,-12-1,13-8,-7 43,0-26,-6 0,13-8,-26 8,0-34</inkml:trace>
  <inkml:trace contextRef="#ctx0" brushRef="#br0" timeOffset="2138">2141 4218,'0'0,"0"0,13-9,12-8,14 9,-1-1,7 9,13-8,6-1,-13 18,-19-9,0 8,-19 1,-1-1,8 1,-1 8,-6 0,-1 8,1 1,0-1,0 1,0-1,-7-8,13 9,-12 25,-1 0,-6 9,-6 16,6-76</inkml:trace>
  <inkml:trace contextRef="#ctx0" brushRef="#br0" timeOffset="3531">3575 5332,'0'0,"0"0,0 0,0 0,0 0,0 0,0 0,6 17,1 0,5 17,-5 0,-1 0,13 9,1-9,-14 8,0 1,7-1,0 1,-13-9,13 8,-7-25,1 0,5-8,-12-9</inkml:trace>
  <inkml:trace contextRef="#ctx0" brushRef="#br0" timeOffset="3757">3895 5723,'0'0,"0"0,13-25,-1-18,14-25,-7 9,0-35,-19 34,0 18,0 8,0 0,0 0,0 0,0 17,0 0,0 0,0 17,0-9,0 1,0-1,0 9</inkml:trace>
  <inkml:trace contextRef="#ctx0" brushRef="#br0" timeOffset="4268">4637 5264,'0'0,"0"0,0 0,0 0,0 0,0 0,0 0,0 0,0 0,0 0,-6 0,-13 0,12-9,-25 1,7-1,-1 9,7 0,0 9,12-9,1 0,6 0,0 0,0 0,0 0,0 0,0 0,0 0,0 8,0 9,0 9,0-9,0 8,6 1,1 8,6-17,-1 17,8-8,-14-1,7-8,-7 9,1-1,5-8,-5 0,-1 0,-6 17,0-8,-13 8,-12 17,-20-9,-6 26,-20 0,-12 9,-45-9,-19 0,70-34,-13 0,90-34</inkml:trace>
  <inkml:trace contextRef="#ctx0" brushRef="#br0" timeOffset="5625">3319 2934,'0'0,"0"34,0 25,0 18,-13-18,7 1,6 16,-7-8,7-25,0-9,0-17,7 17,-1-26,-6-8</inkml:trace>
  <inkml:trace contextRef="#ctx0" brushRef="#br0" timeOffset="5936">3421 2628,'0'0,"0"0,0 0,13 25,13 9,12 9,0-1,7 1,6 25,-19-26,7 9,-14-25,-12 8,6-9,1-8,5 9,1-1,-7-8,0 17,7-8,12 16,-12 9,-26-51</inkml:trace>
  <inkml:trace contextRef="#ctx0" brushRef="#br0" timeOffset="6347">3511 3155,'19'0,"7"-9,25-16,0-1,0-16,-6 8,6 0,-51 34</inkml:trace>
  <inkml:trace contextRef="#ctx0" brushRef="#br0" timeOffset="6586">3991 2645,'0'0,"0"0,0 0,0 0,0 0,0 0,0 0,0 0,0 0,0 0,0 0,0 0,0 0,-7 8,7-8,-12 0,12 0,0 0,-7 17,7-8,0 8,7 0,31 17,0 0,7-9,7 1,-8-9,14 8,-26-8,19 9,-6-9,-13 0,-6-9,-7 1,0-1,-19-8,0 0,0 0,0 17,-26 43,-12 25,-45 17,83-102</inkml:trace>
  <inkml:trace contextRef="#ctx0" brushRef="#br0" timeOffset="7702">4407 5136,'0'0,"0"0,0 0,0 0,0 0,0 0,0 0,0 0,0 0,0 0,0 9,0 8,0 8,0 9,0-34</inkml:trace>
  <inkml:trace contextRef="#ctx0" brushRef="#br0" timeOffset="7867">4317 5672,'0'0,"0"17,0 9,-12-1,5-8,1 9,-7-1,7 1,-1-9,-6 8,7 1,6-18,0-8</inkml:trace>
  <inkml:trace contextRef="#ctx0" brushRef="#br0" timeOffset="8253">4394 5204,'0'0,"0"0,0 0,0 0,0 0,13 0,0 0,12 9,7 8,13 0,6 8,1 1,-20-9,-7 0,1 8,-1-8,7 9,-12 0,-1 8,-6 0,-1-17,-5 8,12 1,-13-9,1 8,6 9,-13-8,0-9,0 17,-13-17,6 8,-12 18,-6-9,-7 8,-20 1,-5-9,-14-9,14 1,-7-1,25-16,-12 8,-13 17,0-9,-38 9,-1-8,52-9,51-17</inkml:trace>
  <inkml:trace contextRef="#ctx0" brushRef="#br0" timeOffset="9717">4503 4218,'0'0,"0"0,0 0,0 0,0 0,0 8,0 18,0-1,6 1,7-1,-6-8,-7 0,6 0,7 17,-7-17,1 0,5 9,-5 8,-1-17,13 9,7-1,6 1,-6-9,-7-9,0 1,-6-1,12-8,-5 0,-1-17,-6 0,6 0,-13 0,7 0,-7 0,1-8,6 8,-7 0,0-9,7 0,-13-16,0 8,0 17,0 0,0 0,0 8,0 9,0 0,0-8,0 8,0 0,0 0,0 0,0 0,7-26,-7 26</inkml:trace>
  <inkml:trace contextRef="#ctx0" brushRef="#br0" timeOffset="10644">5367 4201,'-19'0,"0"0,12 0,-12 0,6 0,-25 0,-52 17,26-9,39 1,12-1,-6 9,-1-8,14-1,0 1,6-9,0 0,0 0,0 17,6 0,0-9,33 18,-7-9,19 8,0-8,-19 0,7 9,-14-18,7 10,-12-1,5 0,-12-9,6 9,0 0,-12-8,-1 8,7-9,-13-8,6 17,-6-17,0 0,0 0,0 0,0 9,0-1,-6 9,-45 34,-103 26,32-43,122-34</inkml:trace>
  <inkml:trace contextRef="#ctx0" brushRef="#br0" timeOffset="15892">4138 3903,'0'0,"0"0,0 0,0 0,0 0,0 0,0 0,0 0,0 0,0 0,0 0,0 0,0 0,0 0,0 0,0 0,0 0,0 0,0 0,0 0,0 0,0 0,0 0,-13-8,13 8,-6-9,6 9,0 0,0 0,-6 0,6 0,-13 0,6-8,-12-1,6 1,0-1,-12-8,12 9,-6-1,0-8,6 9,-6-1,-1 1,14-1,0 1,-7-1,6 1,7-1,-19 1,6-1,-6 1,0-9,6 8,-12-16,-1 8,-12-9,12 1,-6 8,6 0,1 0,-7-9,-7 0,1 1,-7-1,0 1,13 8,7 0,6 0,-13 0,6 0,-19-9,-6-8,6 9,-12 8,-1-9,13 1,7-1,-1 1,1-9,12 0,-12-17,25 8,-6 18,-7-9,7 8,13 9,-1-8,-12 8,-7-9,1 1,6-1,-7 1,0-9,1 8,-14-33,-25-27,7-33,-1 17,13 17,13 26,-6-18,12-8,14-17,-8 60,14-18,-7 18,7-9,-1-9,-12-34,13 18,-7-26,13 42,-6 1,6 25,0 0,0 0,0 0,0 0,0 0,0 0,-7-9,1 9,6 9,0-1,0 9,0-8,0 25,0 0,0 0,0 0,6-9,26-16,-32 25</inkml:trace>
  <inkml:trace contextRef="#ctx0" brushRef="#br0" timeOffset="17758">4266 4082,'0'0,"0"0,0 0,0 0,0 0,0 0,0 0,0 0,0 0,0 0,0 0,0 0,0 0,0 0,-13 0,7-17,-20 8,1-8,-1 0,1 0,-7 9,-7-9,1 0,-1 0,14 0,-1 8,0 1,1-9,18 0,-18 8,-1-8,1 0,-7-8,-20-1,-18-8,12 17,-6-8,7 8,-1-9,13 1,13-1,-32-8,0-17,0 8,7 1,-1 8,-19 0,13 0,26 17,-1-9,7 9,7 0,-1-8,-12-1,-7 1,7-9,-14 0,14 0,-7 0,13 0,0 0,-6 0,-1-9,7 18,0-9,13 8,-6 1,12 8,-6 0,-1-9,8 9,-8 0,1 0,6 0,-12-17,6 9,6 8,-6-9,-1 0,-5-25,18 26,-12-9,0 0,12 17,-18-9,6 1,6-1,-6 1,12-1,-12-8,13 17,-7-8,0 8,-6-17,0-34,12 17,-12-9,6 9,0 9,7-1,0 9,-1 0,-6-8,7 8,-7 0,7-1,6-41,-19 16,12-8,1 0,6 26,0-1,0 1,0-18,0 18,0-18,0-33,0 16,0 9,0 17,6 9,1-10,12-7,-19 16,6-16,7-9,13-34,-14 34,1 25,-6 18,-1-1,13-8,-12 9,5 8,-5 0,-7 8,0 1,0-1,0 9,0-8,0 8,0 0,0 0,0 0,0 0,0 0,0 0,0 0,0 0,0 0,0 0,0 0,45-34,-45 34</inkml:trace>
  <inkml:trace contextRef="#ctx0" brushRef="#br0" timeOffset="20822">2435 2662,'0'0,"0"0,0 0,0 0,0 0,0 0,0 0,0 0,0-17,0 8,13-8,-13 0,7-26,-7 9,6 9,7-18,-13 26,6-8,1-9,12 0,0 0,-6-9,0 9,-1 0,1 9,0-18,0 9,0 0,-13-8,12-9,-5 17,12-9,-13 9,1 9,6-1,-7 18,-6-9,0 0,0 8,0 1,0 8,0 0,0 0,0 0,0 0,0 0,0 0,0 0,0 0,0-9,0 9,0 0,0 0,0 0,0 0,0-8,0 8,13-9,-13 9,0 0,0 0,6-8,1-1,-1 1,-6 8,19-9,-19 1,7-1,12-8,-6 9,-1-1,8 1,5-1,1 1,-1-1,1 0,0 1,-14-1,14 1,0-1,-1 9,1-8,0-1,-1 1,7 8,-19 0,6 0,-6-9,0 9,0-8,-1 8,-5 0,12 0,-6 0,6 0,0 0,-6 0,13-9,-14 9,20 0,-6 0,-7 0,13-8,-13 8,7-9,-13 9,12 0,-5 0,-1 0,-6 0,6 9,0-9,-6 0,6 8,-13-8,7 0,0 0,-13 0,13 9,-7-9,1 0,5 8,-5-8,-1 9,7-1,-7-8,14 9,-8 8,14 0,6 0,6 0,-12 0,6 0,13 0,12 0,-12 9,0-1,-6 9,12 17,-13 0,-12-17,-1 9,1-1,6 1,13-9,-7 8,7-8,6 9,0-1,-6 9,6 0,1 17,-20-17,-7-17,1 9,-7-9,7 9,6-1,19 1,-19-9,32 8,19 9,-32-17,7 34,-13-17,-13-8,-7-9,-5 0,5 8,7-8,7 9,-7-1,-7-16,33 16,-7 18,-6-26,0 8,6 27,-13-27,-12-16,-1 8,-5-9,-1 1,-6 8,6 8,-13-16,7 8,-7-9,14 9,-8 9,8-1,-1 1,-13-1,13 1,-12-18,12 9,7 9,-14-9,8 0,5-9,-5 9,5-8,-12 8,13-9,-7 1,6 25,1 17,0-8,-1-9,1-9,-7-16,-6 8,0 8,-7-8,0 0,7 9,-6-18,-1 18,7-1,-7 18,1-1,5-16,-12-1,7 1,-1-9,7 0,-13 0,6-9,1 18,-7-17,13-1,-7 18,-6-9,6 25,-6 1,0-26,0 8,0-16,0-1,-6 18,0-9,-7 0,6 8,1-8,-7 0,7 9,-1 8,-5-17,12 0,0-9,0-8,-7-8,1 8,6 0,0-9,0-8,-13 9,7-1,-1 9,-6-8,7-1,-13 9,6-8,-6-1,0 1,6 0,-6-1,-1 1,8-1,-8 1,14-1,-7 1,0-1,-6 1,0-1,6 1,-6-9,0 0,6 8,0-8,7 0,6 0,-7 0,7 0,-13 0,7 9,6-9,-6 8,-7-8,6 0,1 9,-7-1,13-8,-6 9,-1-9,-5 8,5-8,1 9,6-9,0 0,-13 8,13-8,0 0,-6 9,-1-9,-6 8,7 1,0-1,-14 1,1-1,6 1,-6-1,-6 9,-1 0,7-8,6-1,-51 9,51-8,-25-1,12 1,13-9,-12 8,-1 9,1-8,-1-1,0 1,1-1,6 1,-1-1,8 1,-8-1,1 1,6-1,-6 1,0-9,6 0,-6 8,-39 1,14-1,-1 1,6-1,1-8,6 9,0-9,6 0,1 0,5 8,1-8,13 0,-13 0,12 0,-12 0,-7 0,1 0,-1-8,-6 8,-13 0,7 8,-7-16,0-1,13 18,-19-9,6-9,13 9,7 0,-1 0,7 0,-19 0,-1 0,1 0,-7-8,-6 8,0-9,6 9,6-8,-6-1,1 9,5 0,14 0,5 0,-5 0,12-8,-19 8,0-9,0 1,6 8,-12-9,0 1,-1-1,7 1,0-1,-13-8,1 9,5-9,1 0,12 0,1 8,-1-8,0 9,1-9,-14 8,1 1,6-1,-13 1,7-1,-1 1,1-9,-1 8,7-8,0 9,7-1,-1 1,7-1,0 1,6-1,-6 1,0-1,12 1,-12-9,6 8,-12-8,-1 0,7 9,0-9,-13-1,6 10,7-1,-13-8,6 0,1 0,5 0,8 9,-8-9,1 8,13 9,-20-8,13-1,-6 1,0-1,13 1,-7 8,6-9,1 9,-7 0,13-8,0 8,-13-9,13 9,-19-8,13-1,-7 1,13 8,0 0,-6-9,-1 1,-6 8,13 0,-25 0,18 0,-12-9,6 1,-6-1,0 9,6-8,-12-1,5 1,-12 8,-6-9,6 1,0-1,6 9,-12-8,12 8,1-9,12 1,-6-1,-1 9,8-8,-8-1,1 1,13 8,-13 0,6-9,-6 1,-1-1,-5 9,12-8,-13 8,7 0,-6-9,5 1,-5 8,-1 0,1 0,-1-9,13 9,-12 0,5 0,1 0,13 0,-1 0,-12 0,13 0,-7 0,7 0,6 0,-20 0,20 0,0 0,-6 0,0 0,6 0,0 0,0 0,-7 0,7 0,0 0,0 0,-13 0,13 0,-6 0,-7 0,13 0,0 0,-6 0,-1 0,7 0,-12 0,12 0,-7 0,1-8,-7 8,0 0,-6 0,13 0,-14 0,14-9,-7 9,0-8,-6 8,13 0,-1 0,-5 0,-8 0,14 0,-20 0,20 0,0 0,-14 0,7 0,7 0,6 0,-19 0,19 0,-7-9,1 9,0 0,6 0,-13 0,6 0,-5 0,12 0,0 0,-7 0,7 0,-6-8,6 8,0 0,0 0,-13 0,13 0,0 0,0 0,0 0,-6-9,6 9,0 0,0 0,0 0,0 0,0 0,0 0,0 0,0 0,0 0,0 0,0 0,0 0,0 0,0 0,-7-8,7 8,0 0,0 0,0 0,0 0,-13-9,13 9,0 0,0 0,0-8,0 8,0 0,0 0,0 0,0 0,0 0,0 0,0 0,-12-9,12 9,0 0,-13-8,13 8,0 0,0 0,-7-9,7 9,0 0,0 0,0 0,0 0,0 0,0 0,-6 0,6 0,0 0,0 0,0 0,0 0,0 0,0 0,0 0,0 0,0 0,0 0,-13-8,13 8,0 0,0 0,0 0,0 0,0 0,0 0,0 0,0 0,0 0,0 0,0 0,0 0,0 0,0 0,0 0,0 0,0 0,0 0,0 0,0 0,0 0,0 0,0 0,0-9,0-8,0 9,0 8,0 0,0 0,0 0,0 0,0 0,0 0,0 0,0 0,0 0,0 0,0 0,0 0,0 0,0 0,0 0,0 0,0 0,0 0,0 0,0 0,0 0,0 0,0 0,0 0,0 0,13-9,-13 9,0 0,0 0,0 0,6-8,-6 8,7-9,-7 9,13-8,-1-1,-12 1,13-1,-6 1,-1-1,7 1,-7-1,13-8,1-8,-8 8,14 0,-20 0,14 0,-7 8,-1-8,-5 9,12-1,-13-8,14 9,-1-9,-13 8,1 1,5-1,1 1,-13 8,0 0,0 0,0 0,0 0,0 0,0 0,0 0,0 0,0 0,0 0,0 0</inkml:trace>
  <inkml:trace contextRef="#ctx0" brushRef="#br0" timeOffset="31072">2512 2662,'0'0,"0"0,0 0,0 0,0 0,0 0,0 0,0 0,0 0,0 0,0 0,0 0,0 0,0 0,0 0,0 0,0 0,0 0,0 0,0 0,0-9,0-8,13 0,-13 9,13-18,-13 9,0-9,0 18,0-1,13-8,-7-8,0-1,14-16,-1 8,-6 0,6 8,-13-8,13 9,-12 8,6 0,-7 0,7 8,-7-8,1 0,-7 9,6-9,13 0,-19 0,19-9,13-42,-6 34,-7 9,-12 16,-1-8,7 9,-7-9,26-17,-13 8,7 1,6-1,13 1,6-9,-51 34</inkml:trace>
  <inkml:trace contextRef="#ctx0" brushRef="#br0" timeOffset="32036">2474 2559,'0'0,"0"0,0 0,0 0,0 0,0 0,0 0,-13 9,0 8,-12 17,-14 9,14-9,-14 8,-6 18,13 8,7 8,6-25,-1 17,-5-17,12 0,-13 17,-12 9,19-1,6-42,13-34</inkml:trace>
  <inkml:trace contextRef="#ctx0" brushRef="#br0" timeOffset="32748">2147 3129,'0'0,"0"0,-19 9,6-1,-12 1,-20 8,-6 8,6-8,13-8,0 8,-7 0,14-9,-7 9,6-8,1 8,-1 0,0 8,1 9,-1 9,1 16,5-16,-5-9,-1 0,-6 0,-13-8,13 8,0-9,-6 1,19-1,-13-8,6 9,7-1,-19 1,12-9,13 0,-6-9,0 9,12-8,-12 16,13-8,-7 0,13 9,-26-1,14 1,-1-1,6-8,-12 0,6-8,-12 16,-14 1,7-9,-13 17,13-9,-12 1,12 8,0-9,-7 1,14-1,-1 1,-6 25,6 0,7-8,6 8,-6-9,-6 9,-1-8,-6 8,-6-17,-14 17,20-17,0 0,-6 8,6-8,0 0,6 0,7 0,-13 0,13-8,13-9,-14 8,20 1,-19-9,13 0,-1 0,-5 0,12 0,-13-9,13 1,0 8,-13 0,13-17,0 8,0-8,0 9,0-9,0 17,0 0,0-17,0 9,0 8,0 8,0 1,0-9,0 0,13 0,0 0,-13 0,12 0,-12-9,7 9,-1-8,13-1,1 9,-1-8,0 8,7-9,12 1,-6-1,0 1,6-9,-12 8,0-8,-14 0,14 0,-7 0,7 0,-20-8,7 8,6 0,-12 0,-1 0,0 0,14 0,-20 0,19 0,0 0,-6 0,12 0,-5 0,5-9,14 9,-14 0,26-8,-6-1,13 9,-13-8,-45 8</inkml:trace>
  <inkml:trace contextRef="#ctx0" brushRef="#br0" timeOffset="34976">2435 2636,'0'0,"0"0,0 0,0 0,0 0,0 0,0 0,0 0,0 0,0 0,0 0,0 0,0 0,0 0,0 0,0 0,0 0,0 0,0 0,0 0,0 0,0-8,0-18,0 9,0 0,0 0,13-9,-13 9,7-8,-1 8,7-9,-7 9,1-8,5 8,-5 8,-1-8,7 0,0 0,0-8,-1-1,8 1,-14-1,20 1,-26 8,12-9,1 9,0 0,-7 0,14 0,-20 17</inkml:trace>
  <inkml:trace contextRef="#ctx0" brushRef="#br0" timeOffset="90295">534 5374,'0'0,"0"0,0 0,0 0,0 0,0 0,0 0,0 0,0 0,0 0,0 0,0 0,0 0,0 0,0 0,0 0,0 0,0 0,0 0,13 26,-7 0,7-9,26 34,-14-17,14 0,-20-9,6-16,7 8,-19-9,0 1,6-1,0 1,1-1,-8 1,14-1,-20 9,7-17,-13 0,7 9,-7-9,0 0,0 0,0 0,0 0,0 0,0 0</inkml:trace>
  <inkml:trace contextRef="#ctx0" brushRef="#br0" timeOffset="99646">669 5536,'0'0,"0"0,0 0,0 0,0 0,0 0,0 0,0 0,0 0,0 0,0 0,0 0,0 0,0 0,0 0,0 9,19 16,0-8,19 34,-18-17,12 9,6-1,-6-25,-6 9,-1-9,1 0,0-9,-7 9,-6-8,-13-9</inkml:trace>
  <inkml:trace contextRef="#ctx0" brushRef="#br0" timeOffset="100372">585 5494,'0'0,"0"0,0 0,0 17,0 0,-19 25,19-25,0-8,-6 8,6 0,0 8,0-8,0 0,0 0,6 0,33 0,44-8,19 8,-25-17,-77 0</inkml:trace>
  <inkml:trace contextRef="#ctx0" brushRef="#br0" timeOffset="100866">477 5774,'0'0,"0"0,6 9,0-1,20 18,6-1,26 35,18-18,14 18,6-18,-45-8,20 34,-33-42,39-1,-77-25</inkml:trace>
  <inkml:trace contextRef="#ctx0" brushRef="#br0" timeOffset="102879">2506 2423,'0'0,"0"0,0 0,0 0,0 0,0-8,0 8,0 0,0 0,6-9,-6 9,0 0,0 0,0-8,0 8,13-17,-13 17,0 0,0-9,0 9,0 0,13-8,-13-18,13 9,-7 0,-6 9,6-9,7-9,-13 9,0 0,0 9,0-1,7-8,-7 0,6 0,7 0,-13-17,13 9,-13-26,12 0,-5 25,-7-8,6 0,-6 26,0-18,0 18,0-9,0 17,0 0,0-9,0 9,0 0,0 0,0-8,0 8,0 0,0 0,0 0,0-9,0 9,0 0,0-8,0-1,13-8,-7 9,1-9,6 8,-7-8,7 0,-7 0,1 9,-1-9,13 8,-12-8,12 9,-6-1,-7 0,-6 9,0 0,0 0,0 0,0 0,0 0,0 0,6-8,-6 8,0 0,0 0,0 0,0 0,0 0,0 0,0 0,7-9,-7 9,13 0,12-8,-12-1,6 1,0 8,13-9,-12 1,-8 8,14 0,-7 0,1 0,-8 0,1 0,-13 0,0 0,7 0,-7 0,0 0,0 0,19 0,-6 0,6 0,-19 0,6 0,13 0,-6 0,0 8,6-8,-12 0,12 0,-6 0,-1 0,1 0,0 0,0 0,-13 0,19 9,0-9,-19 0,26 0,-13 0,6 0,13 8,6-8,-6 9,7-1,-1-8,-19 9,7-1,-13 1,12-9,-6 0,1 0,-8 0,1 0,0 9,-13-9,13 0,-7 0,1 0,5 8,-5 1,-7-9,6 8,7 1,-7-1,14 1,-8 8,8-9,-1 1,0-1,-6 9,12 0,1 0,-7 0,7 9,-1-9,-12-9,13 9,-1 0,-5 0,-1 0,-6-8,6-1,7 18,-20-18,13 18,0-9,1-9,-14 1,7 8,6-9,-13 9,14-8,-14-1,7 1,-7-1,1 1,5-1,-5 1,-7-9,6 8,7 1,-13-9,0 0,6 8,-6-8,7 9,-7-9,13 0,-13 0,6 8,-6-8,6 9,-6-9,0 0,0 0,13 8,-13-8,0 0,0 0,13 9,-13-1,13 1,-13-9,6 0,1 8,5 1,1 8,0-9,0 1,6 8,0 0,-12 0,12 0,-6 17,-1-17,1 8,6-8,-12 9,12-9,0 0,-6 0,6 0,0 8,-6-8,6 0,1 1,-8-1,8 0,-14 0,7 0,-7 0,1-9,5 1,-5-1,-1 1,7-1,-7 9,1 9,6-9,-1 17,8-9,-14-8,13 0,7 26,-20-18,13 1,-12-1,6-16,-7 16,0-8,7 0,0 9,0-9,0 0,-1-9,1 9,6 0,14 9,-8-9,-6 0,1 0,-8-9,8 1,-1 8,-6 0,6 0,6 0,-18 0,12 8,0 1,-6 8,0-9,0 9,6 9,0-9,-6 9,0-26,-1 8,8 1,-1-9,-6 8,6-8,0 0,19 26,1-18,-7 1,-7-1,7 18,-6-1,12 9,-25-25,26 33,-27-25,8 0,-1-8,-13-9,1 8,5 1,-5-9,-1 8,7-8,0 9,6 16,0 1,7 16,-1-7,-12-10,13 1,-1 8,-5-17,-1 0,-6-9,12 9,1 0,0-8,-1 8,-6 0,13 34,-6-17,0 17,-1 0,1-17,-7 0,-13-26,7 1,-6 8,-1-9,7 18,-7 0,13 25,-12-17,-1 34,7-34,-7-9,-6 9,0-17,7 9,-7-9,13 17,-7 0,-6 17,0 0,0-9,0-25,0 0,-6 0,-7-8,13-9,-7 0,7 0,0-8,0 8,-6 0,6-17,0 8,-13 1,7-1,6 1,0-9,-7 17,7-17,-12 8,12-8,-7 26,1-9,-7-9,0 18,-6-1,13-8,-20 17,7-17,0 0,12-8,1-1,-7 1,7-1,6-8,0 0,-7 9,7-9,0 0,0 0,0 0,0 0,0 0,0 0,0 0,0 0,0 0,0 0,0 0,0 0,0 0,-13-9,7-8,6 17</inkml:trace>
  <inkml:trace contextRef="#ctx0" brushRef="#br0" timeOffset="106468">6244 6506,'0'0,"0"0,0 0,0 0,0 0,0 0,0 0,0 0,0 0,0 0,0 0,0 0,0 0,0 0,0 0,0 0,0 0,0 0,0 0,0 0,0 0,0 0,0 0,0 0,0 0,0 0,0 0,0 0,-6 0,-7 8,0-8,-6 9,0-1,-13 1,6-9,0 0,7 0,6 8,-6 1,13-1,-7-8,7 9,-1-9,-6 0,7 0,0 8,-7-8,0 9,-6-1,-7 1,1-1,-7 1,-7-9,7 8,0-8,-13 0,20 0,-7 9,6-1,7-8,0 9,-7-1,13-8,-6 0,0 0,-7 0,1 9,-1-1,-6 1,-25 8,-7 0,12-9,1 1,0-9,12 0,-5 0,12 0,6 0,7 0,-7-9,-6 9,-6 0,-1 0,-12 0,0 9,0-18,-13 1,13-1,-1 1,20-1,0 9,-6 0,0-8,-14-9,1 8,-19 1,-7 8,6-17,-5 0,37 8,-6 1,-12-1,-20 1,-13-1,1 1,6-1,-1 1,33-1,-6 1,-20 8,0-9,7 9,6 0,-1-8,14-1,13 1,-1-1,14 1,6 8,-13-9,0 1,-13-1,6 1,-12-1,13 1,-26-1,19 1,-6-1,0 1,19-1,6 1,-12-10,6 1,0 9,-13-9,0 0,7 8,-14-16,7 8,-6 8,6-8,7 0,-7 9,13-9,0 0,-6 8,-1-8,1 9,-13-1,0-8,6 17,6-8,-18-1,18 1,1-1,0 1,12-1,0 9,7-8,-6-1,-1 1,-6 8,0-9,-13 1,0-1,7 9,-1 0,7 0,0-8,7 8,-1 0,1 0,-14-9,26 9,1 0,-14-8,13 8,-6 0,0 0,12 0,-12 0,13 0,-1-9,1 9,6 0,0 0,0 0,0 0,0 0,0 0,0 0,0 0,0 0,0 0,0 0,0 0,0 0,0 0,0 0,0 0,0 0,0 0,0 0,0 0,0 0,0 0,0 0,0 0,0 0,0 0,0 0,0 0,0 0,0 0,0 0,0 0,0 0,0 0,0 0,0 0,0 0,0 0,0 0,0 0,0 0,0 0,0 0,0 0,0 0,0 0,0 0,0 0,0 0,0 0,0 0,0 0,0 0,0 0,0 0,0 0,0 0,0 0,0 0,0 0,0 0,0 0,0 0,0 0,-13-8,13-1,0 1,0-1,0-8,0 9,-6-9,6 0,0-17,0 8,0-33,0 8,0 0,0 17,0 0,0 8,0 1,0 8,0 0,0 8,0 1,0-1,0 9,0 0,0 0,0-8,0 8,0 0,0 0,0 0,0 0,0 0,0 0,0 0,0 0,0 0,0 0,0 0,0 0,0 0,6-9,-6 9,0 0,0 0,0 0,0 0,0 0,0 0,0 0,0 0,0 0,0 0,0 0,0 0,0 0,0 0,0 0,0 0,0 0,0 0,0 0,0 0,0 0,0 0,0 0,0 0,13 0,0-8,12 8,-25 0,20-9,-1 9,-13 0,7 0,13 0,-14-8,1 8,6 0,1 0,-8 0,-12 0,13 0,-6 0,-1 0,7 0,0 0,6 0,32 8,-51-8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26:33.07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1725 956,'0'0,"0"0,0 0,0-26,0-8,13 9,-7-1,1-8,-1-8,13 8,-19 8,7-8,5 0,-12 9,7-9,12-9,-6 9,12-17,1 9,25-18,-32 18,7 8,6 0,-6 8,-1 1,1-1,0 9,-1 0,7 0,-13 9,7-9,-7 8,0 1,7-1,6-8,-6 0,6 8,-7 1,14-1,-7 1,0 8,0 0,-13 0,6 0,1 0,0 8,-1 1,-6-1,1 1,-8-1,14 1,-13-1,-7 1,13 0,-6-1,6 9,7 9,6-1,6 1,14 8,-20-9,12 9,-5 0,12 9,0-1,-12-16,6-1,-7 9,-12-8,-1 8,7 0,7-9,-1 9,7 0,6 0,0 0,0 9,-6 8,13 0,-13 0,-13-9,-7-16,-6 8,-6-8,6-1,7 1,0 8,6-9,6 9,-6 0,0 0,6 9,20-1,-13 1,-7 8,1-17,-14 0,7-9,-25 1,12-1,0 1,-6-1,6-8,-12 9,12-1,0 1,-6 16,12 9,1 0,12 0,1 9,6-17,6-1,-6-8,-7 0,7 0,-13-8,-7-1,-5 1,-1 8,6 25,-12-16,6 8,1 0,-8-17,14 17,12-9,-6 1,0-9,7 8,-7 1,-6-1,-1-8,20 52,-13-27,0 18,-6-26,-7-26,6 18,-5-9,-8 0,1-9,0 9,0-8,-7-1,13 26,-6-8,6-9,1 8,-8 9,1-25,-6 8,-1-17,7 0,-7 0,1 0,5 0,-5 0,-1 0,-6-9,13 1,-13 8,0 0,0 0,0 0,0 0,0 0,0 9,0-9,0 17,-13 0,13-9,-6 9,-1 0,-12 0,0 0,13-8,-14-1,8 9,-1-8,6-9,1 8,-13 1,12-1,-12 1,-6 8,-1 0,0 0,1 0,-1 8,1 9,-1 0,0-8,1-18,-1 1,1-1,-1 1,0-9,7-8,-7 16,14-8,-8-8,1 8,6 0,-6 0,0 0,6-9,0 1,1 8,-8 0,-5 8,-1-8,-6 9,7-9,-14 8,7 1,-13-9,7-9,0 1,6 8,6-9,-6 1,6-1,1 1,6-1,-1 9,8-8,-27-1,7 1,7-1,-52 18,19-18,-6 1,13-9,0 8,12 1,14-9,-1 8,7-8,-32 0,6 9,-19-9,-13 0,7 0,-7 0,19 0,13 8,1 1,5-18,-25 9,-13 0,-6 0,6 0,7-8,19-1,19 9,0-8,12-1,-12 1,-12-9,-8-9,1 9,0-8,-7-9,7 17,-6-17,-7 17,19 0,13 0,0 0,-7 8,1-8,-13 0,-7 9,1-9,5 0,1 0,13 8,-1 1,1-9,12 8,7 1,0-1,6 1,-6-1,-7 1,1-1,-7-8,-7 9,14-1,-27 1,27-1,-14 1,-5-1,12 0,-7 1,7 8,0 0,7-9,5 9,1-8,-6-1,-1 1,0-1,-6 1,0-1,-6 9,0 0,-1-8,7-1,6 1,-25-1,6 9,7 0,0-8,12 8,13-9,-12 1,5 8,-5-9,-1 1,-6-1,-13 1,13-1,-6 9,0-17,-7 0,0 0,7 9,-1-9,7 8,7-8,-1 9,0-1,7 1,6-9,-6 0,0 0,-7 0,14 0,-14 0,13 8,-12-8,12 0,6 9,-5-1,12 9,-7-8,7 8,0-9,0 1,0-9,0 8,0 9,0-8,0 8,0-17,0 17,7-17,-7 17,12-9,1-8,-6 9,18-18,-12 1,0 8,6-9,13 1,13-1,-45 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7:26.82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6011 5391,'0'0,"0"0,0 0,0 0,0 0,0 0,0 0,0 0,0 0,0 0,0 0,0 0,0 0,0 0,0 0,7-17,5-25,-5-18,-7 26,6-8,7 8,-7 0,-6 0,0 0,0 0,0-9,0-59,0 34,0-17,7 26,-7 16,0 1,0 8,-7 0,1-9,-13-42,0-9,6-8,0 34,7 0,-1 9,-6 16,1-16,-8-26,1-9,6 18,-6 8,0 8,13-8,-1 0,-18-43,5-16,1 50,6 9,-6 0,0 34,12-17,-12-34,-6-34,12 17,-6 42,-1 1,14 8,-13-26,6 1,-13-9,7 17,0 0,6 17,-12 0,-1 0,0 8,1 1,-1-1,-12-8,6-8,0-1,-13 0,13 9,-6 9,12 8,0 0,1 0,-1 0,-6-9,0 18,-13-18,1-8,12 9,-13 8,-6-17,19 8,-13 1,6 8,-6 0,20 8,6 9,-7-8,13 8,-12 0,-20 0,-6 0,-1 0,-24 0,18-9,-12 9,25-9,13 18,6-9,-19 0,20 8,-1 1,-6-18,-64 18,39 8,12-9,13 9,-39 0,14 0,25 0,-7-8,7 8,-45 0,20 0,18 0,7 8,-44 1,-27 8,58-9,20 1,-14-1,-57 18,39-18,12 1,7-1,-71 9,25 0,40-8,12-1,0 10,-7-10,20 1,-26-1,-44 9,5 0,33-8,0-1,-58 26,45-8,26-9,-26 17,-39 17,46 0,6-26,19 1,-33 16,27-16,0-1,-1 1,14-1,-1-8,-12 9,-1-1,-25 9,7 9,-1-1,-6 1,6-1,14-8,-8 9,1 16,13-8,12-25,-12 8,6-8,-13-1,7 1,-7-1,0 1,6 8,-5 0,12-9,19-8,-13 0,20-8,-1-1,7-8,0 0,0 0,0 0,0 0</inkml:trace>
  <inkml:trace contextRef="#ctx0" brushRef="#br0" timeOffset="1694">0 1616,'0'0,"0"0,0 0,0 0,0 0,0 0,0-9,0 1,0-10,0 18,0-8,0-9,0 8,0-8,13 0,0-8,6-9,7-17,-7 25,-6 9,6-8,7-9,25-9,0 1,32-18,13-25,0-8,-19 16,6 18,26-1,-6 9,-1 9,-6-9,-38-1,12-16,26 0,-13-8,13 25,-6 17,0 0,-7 8,13 1,-7-1,14 9,-7 0,-45 9,-19-1,13 1,32-1,19 1,6-9,7 17,-39-9,-12 18,25-9,13-9,7 9,-7 0,-20 9,-12-9,-25 8,18-8,20 9,77 8,-77-17,-7 8,-12 1,-13-9,-7 8,32 1,58 16,-19 1,-32-9,-13 17,-13 8,7 1,12 8,7 0,6 0,-6-9,6 9,-31-25,-1 0,26 16,12 9,-6 9,13 16,-6 18,-13-9,-32-43,-13 1,19-1,26 26,-1 0,21 26,-14-9,6 0,-37-34,12 0,25 9,-12 8,6 34,-12-26,12 35,-38-52,-13-8,0 26,6-1,0 18,7 17,-13-18,-6-25,0-8,12 50,-6 9,-6-8,-1-26,-6-9,-12 26,-1 0,7 35,-7-44,-6-8,0-17,-6 34,6 34,-13-34,7 0,-1-25,-12 0,13 59,-7-26,7-25,-1-17,-6 9,13-26,0 68,0-43,-6 18,0-35,-7-8,6 9,1-17,-7 8,7 59,-13-16,6-1,-7-33,1-9,6 0,-6 8,0 9,6 9,-6 50,13-50,-7-26,0 9,-13-1,-18 26,12-8,-13 25,19-43,1-8,5-17,8-8,-8-1,1-8,13 0,-1-8,-5 8,-1 0,0-9,7-8,-1-8,7 8</inkml:trace>
  <inkml:trace contextRef="#ctx0" brushRef="#br0" timeOffset="3320">4789 238,'-13'-9,"-64"-25,26 9,6 8,-13-9,-31 1,-46-9,39 17,7-26,18 26,-6 26,1-9,-72 0,59 17,12 0,26 0,6-9,-6 18,-20 8,7-9,0 18,7 33,12 9,19 26,20-69,-1 18,14-18,18 35,7 0,32 16,20 18,-33-52,32 1,96-18,-76-25,-14 0,1-8,102-1,-6-16,-103-1,19-8,77-25,-50-18,-1 1,-13-1,-6 1,-1-1,-18 9,-32 17,-14 9,-18-1,-13 9,0-17,-7-9,-6-16,-6-1,-14 9,-5 9,-26-9,-26 0,-6 8,19 9,-39-8,-6 16,-19 9,-6 9,63-1,-5 9,-155-17,103 34,51-17,1 0,-27 17,-146 9,159-18,26 1,-71 16,14 1,12 8,13 8,6 9,26-25,7 16,25-25,13 0,12-8,7-9,0 0,0 0,0 0,0 0,13 17,51-9,26 9,38-8,-13 8,-13 0,1 0,114 0,-121-17,-19 0,0 0,25 8,52-16,-52 25,-25-26,-19 18,-20-9,-6-9,13 9,-19 0,-1 0,-18 0,-1-8,-6 8,0 0,0 0,0 0,0 0,-13 0,-32-9,-25-16,-71 16,20 1,44-1,0 1,-77-1,1 9,50 17,20-17,-19 17,-1 9,1-1,-1-16,27 8,5-9,1-8,19 0,12 0,1 0,19 0,-1 0,20 0,0 0,0 0,0 0,0 0,0 0,7 9,18-1,7 9,32 9,52 8,12 9,-7-9,-25-9,19 26,109-8,-121-26,-20-9,20 9,63 9,-51-26,-12-9,-33 1,0-1,20-8,6-17,0 0,-32 0,-13 9,-6 8,-13 0,-13 8,-12 1,6-1,-7 1,-6-18,-19-8,-7-17,-12 8,-39-16,0-1,0 9,7 0,19 17,-45 0,-84-17,78 26,38 16,0 1,-13-1,-102-8,70 0,7 17,25-8,-26-1,-5 9,-33-8,38 8,27 0,-14 0,-57 8,25 1,71-9,12 8,-5-8,-1 9,13 8,6-9,7-8,13 0,6 0,0 0,0 0,0 0,0 0,0 0,0 0,0 0,19 17,19 0,58 17,13 9,-6-18,-1 1,13 8,13 0,-13 8,-12-25,-33 0,52 17,44-8,-70-18,-25 1,-7-1,6 1,7 8,70-26,-57 9,-20 0,-25-8,-13-1,0 1,-6-1,-7 1,-13-1,13 1,-12-1,-7 9,0 0,0 0,0-8,-7-26,-12 17,-19-34,-26 8,-71-16,39 25,39 8,6 9,-26 0,-102 0,76 0,26 9,20 8,-39-9,0 1,6 8,-32 0,14 17,31-26,0 9,-19 9,-38-1,57 9,32-17,0 17,-6 9,19-9,19-9,-19 26,19-25,0-1,7 9,0 0,6 0,0 0,0 0,12 9,46 25,25 0,52-9,-14-16,20-9,26 0,-7-9,-52-8,-12 0,141 0,-134-8,-7-1,0 1,70-9,-19 17,-44 8,-33-8,45 9,13-9,-6 0,-19 17,-33-9,-12-8,-1 9,7-9,-25 9,5-9,-12 0,-12 0,-14 0,-6 0,0 0,0 0,0 0,0 0,-64 8,0 1,-19-18,-13 1,-7-10,-25-7,45-9,32 8,-45-25,-19 17,-39-17,58 17,26 9,-7 8,-102-26,38 18,38 16,33 1,-52-1,-12-8,-26-8,64 25,-32 0,0 0,-7 0,39 8,45 1,6 8,-12 0,5 0,8-9,18-8,13 0,0 0,13 0,0 0,0 0,0 0,26-17,-7 0,32-8,45 8,58-17,6 8,-57 18,69-1,14-8,-77 17,-13 0,57-8,46 16,-97-8,-38 0,39 9,95 8,-70 8,-70-16,6 8,38 0,1 0,-1 17,-19-26,-6 26,-19 0,6 9,-13-9,-25-17,-1 0,1 17,-13-17,-1-9,-12-8,7 9,-7-9,-7 8,-31 1,-20-1,1 1,-33-9,-51 0,20-9,50 9,-38-25,-76 25,38 0,51 8,-20 1,-133 16,127-16,-12 8,-90 0,64 8,6 1,-25-9,6 0,96-8,19-1,-44 9,19 0,12-8,20-1,6 1,20-1,12 1,7-9,-7 0,13 0,0 0,0 0,0 0,19 8,13 9,45 9,-20 8,20 0,45 8,25 1,20 25,-27-34,27 0,12 0,-77-17,1 0,146-9,-140-8,-32 0,26-17,89-8,-58-1,-51 9,-6-17,25 0,-6-8,-12-9,5-9,-12 9,-38 26,-14-1,1 1,-7 8,-13 8,7-8,-26-34,-12 0,-26-26,-26 18,-38 8,18 8,1 18,-166 16,128 9,-14 17,-165 9,191 8,-102 25,-32 1,51-43,-38 34,96-17,-116 17,-44 26,192-52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4:01.45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0,'0'0,"0"0,0 8,0-8,0 0,0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4:06.77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121 178,'0'0,"0"0,0 0,0 0,0 9,-19 8,13 0,-1 34,-6-9,7 1,0-18,-7 9,6 0,1 0,-7 9,7-1,6-8,-7-17,-5 9,12-9,0-9,0-8,0 9,0-9,0 0,0 8,0 1,0-9,0 0,0 0,0 0</inkml:trace>
  <inkml:trace contextRef="#ctx0" brushRef="#br0" timeOffset="745">96 187,'0'0,"6"8,13 1,0 8,7 0,6 8,-6-16,18 42,-31-34,13 17,-7-17,0 8,-6-8,0 0,-7 0,1 0,12 0,-13 0,7 0,-7 0,1 0,-7-17</inkml:trace>
  <inkml:trace contextRef="#ctx0" brushRef="#br0" timeOffset="1484">166 493,'0'0,"32"-9,19 1,-19-1,7 1,-1-1,-25-8,0 0,6 0,-13 9,7-1,-7 1,14 8,-20 0</inkml:trace>
  <inkml:trace contextRef="#ctx0" brushRef="#br0" timeOffset="2089">678 8,'0'0,"0"0,0 0,0 0,0 0,0 0,0 0,0 0,0 0,0 0,-13 0,-12-8,12 8,-6 0,-1 0,-5 0,18 0,-18 0,12 8,-6 1,0-1,12 1,-6-1,7 1,6-9,0 8,0 9,0 0,6 0,7 0,-6-8,-1 8,7-9,-7 1,13 8,13 0,-6 8,6-8,6-8,-6-1,0 1,-19-9,0 0,6 8,1-8,-8 0,1 0,-6 0,-7 0,0 0,0 0,0 0,0 0,0 0,0 0,0 0,0 0,0 0,-7 9,-18 16,-14 9,-12 9,12-9,1 0,12-9,-6 1,-6 16,-7 1,-6 8,0 0,51-51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3:58.31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0 298,'0'0,"0"0,0 0,0 9,0-1,6 18,-6-9,13 17,-7-17,1 0,-1 0,13-9,-19 1,0-9,0 0,0 8,0-8,0 0,0 0,0 0,0 0,0 0,0 0,0 0,0 0,0 0,0 0,0 0,0 0,0 0,0 0,0 0,7-8,6-1,-7-8,0 0,7-8,-6-9,12-9,-13 9,1 0,5 0,-5 0,-1 17,7 0,-7 0,-6 17,7-9,-7 9,0-8,0 8,0 0,0 0,0 0,0 0,0 0,0 0,0 0,0 0,0 0,0 0</inkml:trace>
  <inkml:trace contextRef="#ctx0" brushRef="#br0" timeOffset="3838">422 102,'0'0,"0"0,0 0,0 0,0 0,0 0,13 0,0-8,0 8,0-9,6 9,0 0,7 0,-1 0,7 0,19 9,1-1,-8 1,-5 8,-1-9,-25 1,6-1,0 1,-12-1,-1 1,7-9,-7 8,1 1,6 0,-13-9,12 8,-12-8,0 0,0 9,0-1,0 9,-12 0,-40 34,-44 26,0-9,13 8,-45 18,-6-9,31-17,103-68</inkml:trace>
  <inkml:trace contextRef="#ctx0" brushRef="#br0" timeOffset="5141">518 0,'0'0,"0"0,0 0,0 0,0 0,0 0,0 0,0 0,0 0,0 0,0 0,0 0,0 17,0 0,0 0,-6 9,-7 16,0 1,-6 25,13 68,-20-51,-12-8,-13 50,12-25,39-102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4:11.1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0 298,'0'0,"0"0,0 0,0 0,0 0,0 0,0 0,0 0,0 0,0 0,0 0,0 0,13 9,-7-1,13 9,-12 0,12 9,-13-9,1 0,12 8,0-8,-12 0,12 9,-13-9,1 0,12-8,-19-1,0-8,6 9,-6-1,0-8,0 0,0 0,0 0,0 0,0 0,0 0,0 0,0 0,0 0,0 0,0 0,0 0,0-8,0-9,0 0,0 0,0 0,13-26,-7 0,-6 1,0 16,0-16,7-1,6 9,-13 9,6-9,0 0,7 0,-6 17,-7 17,0-9,0 1,0 8,0-9,0 9,0 0,0 0,0 0,0 0,0 0</inkml:trace>
  <inkml:trace contextRef="#ctx0" brushRef="#br0" timeOffset="1583">967 26,'0'0,"0"0,0 0,0 0,0 0,0 0,0 0,0 0,0 0,0 0,0 0,0 0,0 0,-7 0,-12 0,0 0,-13 0,0-8,6-1,7 9,-7 0,7-8,6 8,-6 0,0 0,6 8,-6 1,0 8,6 8,0-16,7-1,-1 1,-5-1,12-8,-7 9,1-1,6 1,0-9,0 8,0 1,0-1,0 1,6-1,1 1,12 8,0 8,-13-8,1-8,12 8,0 0,-12-9,-1 1,13 8,-12-9,5 1,-5 8,-1-9,-6-8,0 0,0 0,0 0,0 0,-6 9,-1 8,-12 0,0 0,-7 17,1-9,-1 27,1-10,-27 9,-37 0,-7-8,25-18,71-25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15:56.50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360 212,'0'0,"0"0,0 0,0 0,0 0,0 0,0 0,0 0,0 0,0 0,0 18,0-1,7 0,12 0,-19 8,6 9,13 9,1-1,12 18,-26-1,13-16,0-1,-6-8,6 0,26 9,-6-9,25 0,0 0,6-9,-25-8,-7 9,7-9,13 17,6-9,6 9,13 9,-12-18,-7 1,-7-9,-12 8,-13-7,13-10,-19 1,31 8,14 0,-1-9,-6 9,6 0,-12-8,-13-1,-13 1,6-1,1 1,12-9,0 8,0 1,1-1,5 1,-18-9,5 8,-5 1,-14-9,1 0,0 0,-14 0,1 0,0 0,-7 0,1 0,6 0,6 0,-6 0,12 0,-18 0,25 0,-13 0,6 0,1 0,0 0,-1 0,1 0,-7 0,13 0,7 0,-7 0,0 0,6 0,-6 0,-13 0,7 0,-1 0,14-9,-14 1,27-1,-8 1,1-1,-6 1,12-1,-6 1,-1-1,-12 9,0 0,-6 0,-7 0,0-8,-6 8,6 0,1 0,-8 0,8 0,5-9,-6 1,-6-1,6 1,1-1,-8 9,8 0,5-8,1 8,-7-9,7 1,6 8,-7-17,20 8,-6 9,-7 0,-13-8,-19 8</inkml:trace>
  <inkml:trace contextRef="#ctx0" brushRef="#br0" timeOffset="1519">8 0,'0'0,"0"0,0 0,0 0,0 0,0 17,0 0,0 0,0 0,-6 8,6-8,0 0,-7 9,7-9,0 0,0 0,0 17,7-17,-1 17,13-8,1-1,12 18,0-1,6 9,13 17,0-17,-12-8,12-18,-25 1,-1-9,7 8,-13-8,20 9,18 8,-5-9,24 9,8-8,-14-9,-12 0,-1 8,1 9,6 9,19-9,0 8,-6-8,-13-17,0 18,-25-18,-14 0,20-9,6 9,20-8,5-1,14 9,-20-8,7-1,-32 9,-6-8,25 8,0 0,6-17,7 17,-26-9,7 9,-7-8,-26-9,1 0,0 8,-14 1,1-9,13 0,6 8,-13 1,19-1,-6-8,0 9,7-9,-1 8,-12 1,12-1,1-8,-1 0,-6 0,0 0,7 0,-7 9,0-1,6 1,0-9,14 8,12-16,-7 8,-6 8,1-8,-1-8,-6-1,-7 9,-12-8,12-1,-6 9,13-8,12-1,-5-8,5 9,14-9,-1 8,-31 1,-1-1,-6 1,0-1,6 1,1-1,12-8,-13 9,1-1,12 1,-6-1,0 1,-7-1,0 1,-6-1,0 1,-12-1,-1 1,-6 8,-1-9,1 1,6-9,1 0,-8-9,14 9,0-17,-1 17,1-9,-7 18,7-9,-1-9,7 9,20-8,-14 8,-6-9,-6 9,-1 0,-6 9,-19 8</inkml:trace>
  <inkml:trace contextRef="#ctx0" brushRef="#br0" timeOffset="2815">5532 638,'0'0,"-6"8,-20 18,-25 33,-45 52,-83 93,83-102</inkml:trace>
  <inkml:trace contextRef="#ctx0" brushRef="#br0" timeOffset="4999">3663 1003,'0'0,"0"0,0 0,0 0,0 0,0 0,0 0,0 0,0 0,0 0,0 0,0 0,0 0,-6-8,-7-1,-25-8,12 0,-12 9,6-1,6 1,-12-1,6-8,0 17,6-8,0-1,7 1,-6-1,-1 1,-12-1,-14 1,-12-1,7 1,6-1,6 1,6-1,-12 9,6 0,20 0,-1 0,7 0,6 0,-6 0,-7 0,-12 0,-33 9,7 8,26-9,-7 1,-6 8,0 8,0 9,-1 17,20-8,-6 16,12 1,14-9,-8-17,1 0,6 9,-6-18,0 9,13 0,-1 9,7-1,0-16,7 16,12 1,-6 8,6-9,0-8,-6 0,12-8,-5 8,12 0,6-9,0 1,14-1,5 1,1-9,-20-9,7 1,-13-9,6 8,1 1,31-1,1-8,18 0,7-8,-12-1,-20 1,-13-1,13 1,13-9,-13 0,12 0,-12 0,7 0,-20 0,-19 0,-6 0,-1-9,1-25,12-25,-25 42,0 8,-7 18,7-18,-7 1,1 8,-7 0,0-9,0 9,-7 0,1-17,-7 17,13-8,-6 8,-7-9,7 1,-14-18,-5-16,-1 16,1 9,-1 0,-25-9,19 18,-13-1,13-8,-19 17,0-8,19 8,-7 0,14 8,-7-8,-13 0,-6 0,-1 9,-5-1,12 1,-6-1,-7 1,13-1,-6 9,25 0,14 0,-8 0,8 0,-20 0,-7 9,-6-1,13 1,-6-1,6 1,0-1,-6 1,12-1,-6 18,6-1,1 1,-1 16,1-8,5 17,8 17,-1-25,13-9,0-8,0-9,13 17,-1-9,20 9,7 0,-1-8,20 16,6-8,-26-8,1-9,-1 0,20 8,18 1,1-18,6-8,7-25,-32 25,-7-9,0 1,-6-1,6-8,0 0,1 0,-20 9,12-9,-18 0,6 8,-26 1,7-1,-6 1,-7 8,0 0,0 0,0 0,0 0,0-9,-7 1,-6-9,7 8,-13-8,0 0,-13 0,0-8,6 8,0 0,1-9,6 18,-20-18,1 1,-1 7,1 1,0 0,-7 0,0 9,7-1,-1 1,1-1,-1 1,7-1,7 9,5 0,8 0,-8 9,8-1,-1 1,6-1,7-8,-12 9,5-1,-12 9,13 0,-1 9,1 0,-7-9,13 0,0 8,0 1,0 8,0-9,0 1,0 16,13 9,-7 0,1-8,18 25,-18-43,25 9,0 0,19-8,-13-18,39 1,-13-1,-6 1,-13-18,-7-16,13-1,20-25,-20-8,-6 25,-13 0,0 8,6 1,-25 8,6 0,0 0,-12 0,-1 0,-6 0,0 8,-6-8,-1 0,-12-8,-7-1,-6 1,-12-18,12 18,-13-1,0-8,13 8,-13 9,-6 0,6 0,-12 0,18 0,-6 9,-12-9,5 17,8 8,-8 18,1 8,-19 17,19-9,-26 1,19-9,1 0,12 0,6-8,1-1,19-8,6 9,0 8,13 8,0 1,19 8,7-9,19-8,12 9,1-9,19 0,-39-17,1-9,-14 1,20-1,25-8,14 0,12 0,-19-8,-13-9,-7 0,-18 0,-7-9,6 9,-6-25,-6 16,-7 9,-6-8,-1 8,-5 0,-7 0,0 0,0 0,-7 0,-5-9,-14-16,0-1,-38-33,-12-18,31 43,-13 0,20 25,12 1,13 16,-6 1,-7-1,7 1,-13 8,7 8,-1 1,7-1,6 1,-6 8,0 8,12 1,-12 8,13 0,-1-8,1 8,-7 0,13-9,0 9,0 0,0 0,13 9,-7-1,1 1,-1-1,20 9,12-8,13-9,0-9,13-16,13-9,0-9,-26-8,20-8,-14-9,14-9,-14 9,7 0,-6 0,-13 0,-13 9,-7 8,-5 0,-8 0,1 0,-13 0,0 0,0 8,-13-8,1 0,-14-8,-12-9,-20-9,0 9,7 8,0-8,13 9,-14 8,1 0,0 0,13 0,-7 0,-6 8,-1 9,7 0,7 0,-7 0,13 0,7 9,5-1,-5 18,-1 8,1 0,-1 8,7-16,6 0,-6 8,12 0,7 0,0-9,7 9,-1 9,13-1,1-8,12 17,32 9,0-18,32-8,-19-25,12 8,-25-17,-6-9,25-16,-6-9,-7 0,7 0,-26 0,-6 8,-13 1,0 8,-19 0,0 0,-1 0,-5 0,-7 0,0 0,-7 0,-18-17,-14-9,1 9,-26-17,0 8,0 9,0-17,13 26,0-1,-13 9,6 9,7-9,-20 8,20 9,-7 0,14 0,5 0,1 17,-13 0,-13 34,0 0,6 0,-19 18,26-27,-19 9,31-8,1-9,12 17,-12 25,19-33,12-1,-6 9,13 0,0-17,0-8,0-9,0-9,0 9,0-8,0-1,13 1,0-1,13 9,-1 0,14 0,-7-8,19-1,-13 1,-6-1,7 1,12-1,-32-8,7 0,-7 0,-6 0,6 0,-13-8,7 8,-7 0,1 0,6 0,-7-9,-6 9,13 0,-13 0,6 0,-6 0,0 0,0 0,0 0,0 0,0 0,0 0,0 0,0 0,0 0,0 0,0 0,0 0,0 0,0 0,0 0,0 0,0 0,0 0,0 0,0 0,0 0,0 0,0 0,0 0,0 0,0 0,0 0,0 0,0 0,7 0,-7 0,0 0,0 0,0 0,0 0,0 0,0 0,0 0,0 0,0 0,0 0,0 0,0 0,0 0,0 0,0 0,0 0,0 0,0 0,0 0,0 0,0 0,0 0,0 0,0 0,0 0,0 0,0 0,0 0,0 0,0 0,0 0,0 0,0 0,0 0,0 0,0 0,0 0,0 0,0 0,0 0,0 0,0 0,0 0,0 0,0 0,0 0,0 0,6 0,-6 0,0 0,0 0,19 0,-19 0,0 0,0 0,7 0,-7 0,12 0,-12 0,0 0,7-8,-7 8,0 0,0 0,0 0,13 0,-13 0,0 0,0 0,0 0,6 0,-6 0,6 0,1 0,-7 0,13 0,-13 0,6 0,0 0,-6 0,13 0,-13 0,7 0,-7 0,0 0,6 0,-6 0,0 0,13-9,-13 9,0 0,0 0,0 0,0 0,0 0,0 0,0 0,0 0,0 0,0 0,0 0,0 0,0 0,0 0,0 0,0 0,0 0,0 0,0 0,0 0,0 0,0 0,0 0,0 0,0 0,0 0,0 0,0 0,0 0,0 0,0 0,0 0,0 0,0 0,6 0,-6 0,0 0,0 0,7 0,5 0,-12 0,13 0,-13 0,0-8,13 8,-7 0,1 0,6 0,-7 0,0 0,7 0,0 0,-13 0,13 0,-7 0,14 0,-14 0,0 0,7-9,-6 9,-1 0,7 0,-7 0,1-8,12 8,-19 0,6 0,7-9,6 9,-12 0,-1 0,0 0,7-8,-6 8,-1-9,7 9,-7 0,1-8,5-1,-5 1,-1-1,7-8,0 9,0-9,-7 0,0 0,7 0,-6 8,-1-8,7 0,0 9,-13-26,19-9,0-8,-6 17,6 0,-13 17,7 0,-6 0,-7 0,6 9,-6 8,0 0,0 0,0 0,0-9,0 9,0 0,0 0,0-8,0 8,0 0,-6-9,6 9,-7-8,-6-1,7 1,-13-1,12-8,-12 9,6-1,1 1,-14-9,13 8,-12-8,12 9,-13 8,1-17,-7 8,0 1,-7-1,7 9,-13-8,-6-1,0 0,12 9,-5 0,18 0,0 0,14 0,-20 9,0-9,0 9,6-1,0 1,-12-9,6 0,-13 8,-6 1,13-1,-7-8,13 0,13 0,-1 0,14 0,6 0,0 0,0 0,0 0,0 0,0 0,0-8,0 8,0 0,0 0,6-9,7 1,13-9,-13 8,12-8,7 0,-13 0,20 0,-7 8,13-16,-13 8,0 0,-13 8,6 1,14-1,6 9,19-8,-7-1,14 9,-7 0,13-8,-13 8,-7 0,14 17,-7-9,6 1,0-1,-12 1,-26-1,13 1,-13-9,-7 0,1 0,-13 0,-7 0,1 0,5 8,-5 1,-7-9,0 0</inkml:trace>
  <inkml:trace contextRef="#ctx0" brushRef="#br0" timeOffset="11857">2543 1165,'0'0,"0"0,0 0,0 0,0 0,13-9,0 1,-1-18,1-8,6 9,1 8,5 0,7-9,19 9,20 0,-7 9,13-1,-7 1,-19 8,-6 8,19 9,7-17,-1 17,-6 0,0 0,0 0,-13 0,-6 0,-13 0,-6 9,-7-9,0 0,-6 0,6 0,-19-17</inkml:trace>
  <inkml:trace contextRef="#ctx0" brushRef="#br0" timeOffset="12338">2517 1480,'0'0,"0"0,0 0,0 0,20 0,-1-9,-6 1,6 8,13 0,13 0,19 0,-7-9,7 9,0 0,-6 0,-7 0,-6 9,-13-9,-6 8,6-8,19 9,-6-9,6 0,6 0,7 0,-6 0,0-9,-20 1,-6-1,0 1,-19 8,-7 0,-6 0</inkml:trace>
  <inkml:trace contextRef="#ctx0" brushRef="#br0" timeOffset="12796">2332 961,'0'0,"0"0,0 0,0 0,0 0,6-9,13 1,7 8,6 0,6 0,1 0,-14-9,1 1,0-1,-7 9,6 0,14 0,6 9,19-9,0 0,6 0,1 8,-7 1,0-1,-26 9,26-8,-6 8,12 8,-12-16,6-1,-7-8,1 0,-26 9,-7-9,1 8,-7-8,0 0,-6 0,6 9,1-1,-8 1,8-1,-1 1,0-1,-13 1,-6-9</inkml:trace>
  <inkml:trace contextRef="#ctx0" brushRef="#br0" timeOffset="13356">2620 1582,'0'0,"0"0,0 0,19 0,13-9,45 1,12-1,-12 9,0-8,-19-1,-7 9,-6 0,-7-8,7 8,0 0,-7-9,7 9,6 0,-25 0,25 0,-25-8,6 8,6-9,-6 9,0 0,-19 0,0 0,-1 0,-5 0,-1 0,7 0,-7 0,-6 0,0 0,0 0,0 0,0 0,0 0,0 0,0 0,0 0,0 0,0 0,0 0,0 0,0 0,7 0,-7 0,0 0,0 0,0 0,0 0,0 0,13 0,-7 0,-6 0,0 0,6 0,7 0,-6 0,-1 0,7 0,-13 0,6 0,-6 0,13 0,-13 0,0 0,6 0,-6 0,0 0,0 0,7 0,-1-8,13 8,-19-9,7 9,6 0,-7-8,0 8,7 0,-6 0,-1-9,13 9,0 0,-6 0,6 0,1 0,-8-8,8-1,-1 1,-6-1,12 9,14-8,-7-9,19-17,7-43,-58 77</inkml:trace>
  <inkml:trace contextRef="#ctx0" brushRef="#br0" timeOffset="72945">2025 1327,'0'0,"0"0,0 0,0 0,0 0,0 0,0 0,0 0,0 0,0 0,0 0,-7 0,-12 0,0-9,12 1,-25 8,7 0,5 0,-12-9,7 1,-1-1,1 1,12 8,-13 0,13-9,-6 9,13 0,-7 0,7 0,-1-8,-6 8,13 0,-6-9,0 1,6 8,-7-9,7 9,-13-8,13 8,-6-9,6 9,-13-8,13 8,-6-9,6 1,0 8,-26-9,20 1,-1-1,-5 0,5 9,-12-8,19-1,0 9,-19-8,12-1,1 1,-13-1,12 1,-12 8,0-9,6 1,0-1,1 1,-8-1,1 1,6-1,1 1,-14-1,13 1,-6-9,0 8,12 1,-18 8,-1-9,7 1,-7-1,14 1,-8-1,1 1,13 8,-1 0,-5 0,-1-9,0 9,0-8,-6-1,0 1,-7-1,13 1,-12-1,6 9,-1 0,14-8,-20 8,14 0,-8-9,7 9,7-8,6 8,-26 0,14-9,-1 1,-6 8,6-9,0 9,0-8,0 8,13 0,0 0,0 0,0 0,0 0,-12 0,12 0,0 0,0 0,0 0,0 0,0 0,0 0,0 0</inkml:trace>
  <inkml:trace contextRef="#ctx0" brushRef="#br0" timeOffset="74601">2370 1233,'0'0,"0"0,0 0,0 0,0 0,0 0,0 0,0 0,0 0,0 0,0 0,0 0,0 0,0 0,0 0,-13 9,7-1,-7-8,7 9,-20-9,13 0,-6 0,0 0,0 0,6 0,0 0,-12 0,-1 0,0-9,-6 9,7-8,-7-1,-13 1,19-1,-12 1,-1-9,-5 8,5-8,-12-9,6 1,13-1,7 1,5-1,1 9,13 0,-20 9,13-9,-19 0,7 8,-7 1,0-9,-7 0,-12 0,13 0,-7 0,19 8,-12 1,0-9,12 8,13 1,-6-1,0 1,0-1,6 1,0-1,-19-8,13 9,6-1,0 1,-12-1,5-8,1 9,0-1,-7 1,14-1,-8 1,1-1,19 1,-26-1,20 1,-13-9,0 8,6 1,-6-1,12 1,-6-1,1 1,-1-1,0-8,0 9,7-1,-1 1,-5-1,12 1,-13-1,0 1,7-1,-1 1,7 8,-6-9,-7 1,13 8,0 0,0 0,-6-9,-7 1,13 8,0 0,-7-9,7 9,0 0,0 0,0-8,0 8,-19-9,19 9,-6-8,6 8,-7-9,7 9,-6-8,6 8,0 0,-13-9,13 9,0 0,0 0,-6-8,6 8,0 0,-13-9,13 9,0 0,-6-8,6 8,0 0,0-9,0 9,0 0,-20-8,20 8,0 0,-6-9,6 9,0 0,0 0,0 0,0 0,0 0,0 0,0 0,0 0,-6-8,6 8,0 0,0 0,0 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25:15.66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0,'0'0,"0"0,0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</inkml:traceFormat>
        <inkml:channelProperties>
          <inkml:channelProperty channel="X" name="resolution" value="171.25594" units="1/cm"/>
          <inkml:channelProperty channel="Y" name="resolution" value="128.73563" units="1/cm"/>
        </inkml:channelProperties>
      </inkml:inkSource>
      <inkml:timestamp xml:id="ts0" timeString="2016-06-09T03:25:44.5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3251 0,'0'0,"0"0,0 0,0 0,13 8,0 1,6-1,7 9,-1 1,-5-10,-8 9,14 9,0-1,-1 9,14 9,18 50,-6-42,-6 9,13-18,-1-8,14 9,-13-9,-14 0,8 0,5 8,20 26,-7 0,1 0,-7 0,0-17,-13 1,-13-18,-12 8,12 1,1 16,25 26,0 9,-13-26,0-17,26 0,-13-9,-25 1,5-1,-18 9,19 26,-13-18,13 35,-13-34,12-9,-5-9,6 9,-1-8,-12 8,13 34,-6-9,5 9,-18-34,-7-17,-6 9,0-9,0 25,-1 1,1 8,0-17,0 43,0-43,-7 8,0-16,7-1,-6 1,-1-1,13 35,0 16,-12 9,-1-42,7-18,-7 9,1-8,6-1,-7 18,0-9,7 51,-13-42,0-18,0 1,0-1,0-25,0 17,0 0,0-8,0-1,0 18,0-1,-13 1,7-1,-13 9,6 17,-6-25,12-9,-5-9,-1 1,0-9,0 8,-6 1,0-9,6 9,0-9,7-9,-26 18,-13-1,-6-8,-26 0,7-8,12 8,13-9,7 9,-7-8,0 8,-32-9,1-16,-14 8,0-9,33 1,5-1,8 9,-33 0,-26-8,-5 8,-1-9,32 1,0-1,-25-8,-20 0,13 0,32 9,26-9,6 8,-38-8,-13 0,-6 0,-7-17,32 17,7 0,-13 0,-33-17,1-17,19 17,19 0,7-17,31 25,-18 9,-39-17,-7 9,1 8,25-9,26 18,-19-9,-26-9,-7 1,13 8,14 8,24 1,8-9,-8 0,-12-9,0 9,-12-8,-8-1,-12 1,39 8,6-9,-13 9,0 0,-7 9,-12-18,6 1,7-1,18 9,8 9,12-1,0 1,12 8,-12-9,-6 1,6 8,0-9,-6 9,12-8,-6-1,13 1,6 8,0-9,0 9,1-8,12 8,0 0,0 0,0 0,0 0,0 0,0 0,0-9,25-8,-6-9,7 1,6-1,13-25,-20-8,7-18,-6 9,6 26,6-1,14 1,18-9,7 0,-13 8,0 1,-13-9,-19 8,0-8,-6-17,-1 34,14 0,-7-9,13 1,6-9,6 8,-12 1,-6 8,5-34,14-17,-13 8,-20 26,1 9,0-9,25-17,19 0,-19 8,7-25,44-34,-25 51,-38 25,-7 1,25-35,20 9,-26 17,-19 9,45-52,19 1,-38 42,-39 25,0 1,7-9,6-9,-13 18,-6 8,6 0,-6-9,0-16,12-1,-6-17,7 26,0 9,6-26,-7 25,7 1,-6-9,25 0,-6 0,6-17,0 17,-6 0,-6-17,12-17,-13 17,1 0,5 0,1 8,-13 18,7-1,-1 1,-19 8,7 0,-1 0,-12 0,0 8,-7 1,-6 8,7-9,-7 9,0 0,0 0,0 0,0 0,0 0,0 0,0 0,0 0,0 0,0 0,0 0,0 0</inkml:trace>
  <inkml:trace contextRef="#ctx0" brushRef="#br0" timeOffset="3523">1933 1463,'0'0,"0"0,0 0,0 0,0 0,0 0,0 0,0 0,0 0,0 0,0 8,0-8,0 0,0 0,0 17,0-17,0 17,6-8,13 8,7 8,12 1,14 8,12 0,0 8,-13-16,-6-1,-1 9,-12 9,13-1,26 9,-1 9,-6-26,26 17,-13-17,-13 0,-13 0,26 0,6 9,0 16,13 9,0 0,-32 9,-19-18,-13-16,13-1,12 9,14 0,-1 0,-12-8,19 34,-1 16,-31-33,-6-9,5 0,14 0,6 0,-13-9,13 35,-13-18,-6-8,6 0,1 17,-27-25,1-9,-7 0,-6-9,12 1,1-9,19 17,-13-8,19 25,0 0,20 0,-26-9,-7 18,-12-26,-7-9,6 1,-18-9,6-9,-7 9,0 0,7-8,-6 8,-1 0,7 0,-7 0,1 0,5 0,-5 0,-1-9,7 1,-7-1,1 9,12 0,-13-8,7-1,-6 1,-1-1,7 1,-13-9,6 8,1 1,5 8,-5-9,-1 9,20 9,-1-1,1 1,-7-9,0 0,-6 0,0 0,0 0,6 0,0 0,-6 0,6 0,0-9,-6 9,6-8,-12 0,6-1,-7 1,0-1,7 9,0 17,-13-34</inkml:trace>
  <inkml:trace contextRef="#ctx0" brushRef="#br0" timeOffset="5252">4621 1225,'0'0,"0"0,0 0,0 0,0 0,0 0,0 0,0 0,0 0,0 0,0 0,0 0,0 0,0 0,-13 8,1 18,-8 25,-5 25,-7-16,-7-9,-18 8,-20 1,-6-1,12-8,14 26,-20 76,7-76,-26 8,19-17,0-9,19 1,1 25,12 8,13-25,-7-8,14-9,-7-9,0 1,-13-1,0 9,7 17,-1-16,1 7,12-25,-12 9,12-18,1 1,12-1,-6 1,0-9,6 8,-6 1,12-9,-6 0,1 0,-1 17,-13-9,13 9,-12 43,6-35,-1 1,1 8,-19 0,12-17,1 0,-1-9,7-8,6 0,0 9,0-1,0-7,1-1,-8 8,14-8,-7 9,0-1,-6 1,13-1,-7 1,7-9,-1 0,-6 0,7 8,0 1,-7-18,6 9,1-8,6 8,0-17,-6 17,-7 0,6 0,-12 17,-6 17,-7 8,32-59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762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62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73FA5-F626-4272-A894-3FB449BB5A0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6163" y="714375"/>
            <a:ext cx="4765675" cy="357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24378"/>
            <a:ext cx="5486400" cy="4286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047097"/>
            <a:ext cx="2971800" cy="476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047097"/>
            <a:ext cx="2971800" cy="476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4597D-82CB-4FF8-BC43-0F57DFD76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4597D-82CB-4FF8-BC43-0F57DFD768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11.png"/><Relationship Id="rId4" Type="http://schemas.openxmlformats.org/officeDocument/2006/relationships/customXml" Target="../ink/ink10.xml"/><Relationship Id="rId9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Sistem kardiovaskuler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6477000" cy="12192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DR.MUHAMMAD TAHIR, SKM.,</a:t>
            </a:r>
            <a:r>
              <a:rPr lang="en-US" dirty="0" err="1"/>
              <a:t>M.Kes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r>
              <a:rPr lang="en-US" sz="3200" dirty="0" err="1"/>
              <a:t>Venule</a:t>
            </a:r>
            <a:r>
              <a:rPr lang="en-US" sz="3200" dirty="0"/>
              <a:t> / </a:t>
            </a:r>
            <a:r>
              <a:rPr lang="en-US" sz="3200" dirty="0" err="1"/>
              <a:t>Venolus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cabang</a:t>
            </a:r>
            <a:r>
              <a:rPr lang="en-US" sz="3200" dirty="0"/>
              <a:t> vena yang paling </a:t>
            </a:r>
            <a:r>
              <a:rPr lang="en-US" sz="3200" dirty="0" err="1"/>
              <a:t>kecil</a:t>
            </a:r>
            <a:endParaRPr lang="en-US" sz="3200" dirty="0"/>
          </a:p>
          <a:p>
            <a:r>
              <a:rPr lang="en-US" sz="3200" dirty="0" err="1"/>
              <a:t>Kapiler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pembuluh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halus</a:t>
            </a:r>
            <a:r>
              <a:rPr lang="en-US" sz="3200" dirty="0"/>
              <a:t> (Diameter 0,008mm)</a:t>
            </a:r>
          </a:p>
          <a:p>
            <a:r>
              <a:rPr lang="en-US" sz="3200" dirty="0" err="1"/>
              <a:t>Jantung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dipengaruhi</a:t>
            </a:r>
            <a:r>
              <a:rPr lang="en-US" sz="3200" dirty="0"/>
              <a:t> </a:t>
            </a:r>
            <a:r>
              <a:rPr lang="en-US" sz="3200" dirty="0" err="1"/>
              <a:t>susunan</a:t>
            </a:r>
            <a:r>
              <a:rPr lang="en-US" sz="3200" dirty="0"/>
              <a:t> </a:t>
            </a:r>
            <a:r>
              <a:rPr lang="en-US" sz="3200" dirty="0" err="1"/>
              <a:t>saraf</a:t>
            </a:r>
            <a:r>
              <a:rPr lang="en-US" sz="3200" dirty="0"/>
              <a:t> </a:t>
            </a:r>
            <a:r>
              <a:rPr lang="en-US" sz="3200" dirty="0" err="1"/>
              <a:t>otonom</a:t>
            </a:r>
            <a:endParaRPr lang="en-US" sz="3200" dirty="0"/>
          </a:p>
          <a:p>
            <a:r>
              <a:rPr lang="en-US" sz="3200" dirty="0" err="1"/>
              <a:t>Bentuknya</a:t>
            </a:r>
            <a:r>
              <a:rPr lang="en-US" sz="3200" dirty="0"/>
              <a:t> </a:t>
            </a:r>
            <a:r>
              <a:rPr lang="en-US" sz="3200" dirty="0" err="1"/>
              <a:t>menyerupai</a:t>
            </a:r>
            <a:r>
              <a:rPr lang="en-US" sz="3200" dirty="0"/>
              <a:t> </a:t>
            </a:r>
            <a:r>
              <a:rPr lang="en-US" sz="3200" dirty="0" err="1"/>
              <a:t>jantung</a:t>
            </a:r>
            <a:r>
              <a:rPr lang="en-US" sz="3200" dirty="0"/>
              <a:t> </a:t>
            </a:r>
            <a:r>
              <a:rPr lang="en-US" sz="3200" dirty="0" err="1"/>
              <a:t>pisang</a:t>
            </a:r>
            <a:r>
              <a:rPr lang="en-US" sz="3200" dirty="0"/>
              <a:t>,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basis </a:t>
            </a:r>
            <a:r>
              <a:rPr lang="en-US" sz="3200" dirty="0" err="1"/>
              <a:t>kordis</a:t>
            </a:r>
            <a:r>
              <a:rPr lang="en-US" sz="3200" dirty="0"/>
              <a:t>,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bawah</a:t>
            </a:r>
            <a:r>
              <a:rPr lang="en-US" sz="3200" dirty="0"/>
              <a:t> </a:t>
            </a:r>
            <a:r>
              <a:rPr lang="en-US" sz="3200" dirty="0" err="1"/>
              <a:t>apeks</a:t>
            </a:r>
            <a:r>
              <a:rPr lang="en-US" sz="3200" dirty="0"/>
              <a:t> </a:t>
            </a:r>
            <a:r>
              <a:rPr lang="en-US" sz="3200" dirty="0" err="1"/>
              <a:t>kordis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en-US" sz="3200" dirty="0" err="1"/>
              <a:t>Terletak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kavum</a:t>
            </a:r>
            <a:r>
              <a:rPr lang="en-US" sz="3200" dirty="0"/>
              <a:t> </a:t>
            </a:r>
            <a:r>
              <a:rPr lang="en-US" sz="3200" dirty="0" err="1"/>
              <a:t>Mediastinum</a:t>
            </a:r>
            <a:r>
              <a:rPr lang="en-US" sz="3200" dirty="0"/>
              <a:t> anterior, </a:t>
            </a:r>
            <a:r>
              <a:rPr lang="en-US" sz="3200" dirty="0" err="1"/>
              <a:t>dibelakang</a:t>
            </a:r>
            <a:r>
              <a:rPr lang="en-US" sz="3200" dirty="0"/>
              <a:t> </a:t>
            </a:r>
            <a:r>
              <a:rPr lang="en-US" sz="3200" dirty="0" err="1"/>
              <a:t>kiri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kosta</a:t>
            </a:r>
            <a:r>
              <a:rPr lang="en-US" sz="3200" dirty="0"/>
              <a:t> V </a:t>
            </a:r>
            <a:r>
              <a:rPr lang="en-US" sz="3200" dirty="0" err="1"/>
              <a:t>dan</a:t>
            </a:r>
            <a:r>
              <a:rPr lang="en-US" sz="3200" dirty="0"/>
              <a:t> VI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jari</a:t>
            </a:r>
            <a:r>
              <a:rPr lang="en-US" sz="3200" dirty="0"/>
              <a:t> </a:t>
            </a:r>
            <a:r>
              <a:rPr lang="en-US" sz="3200" dirty="0" err="1"/>
              <a:t>dibawah</a:t>
            </a:r>
            <a:r>
              <a:rPr lang="en-US" sz="3200" dirty="0"/>
              <a:t> </a:t>
            </a:r>
            <a:r>
              <a:rPr lang="en-US" sz="3200" dirty="0" err="1"/>
              <a:t>papila</a:t>
            </a:r>
            <a:r>
              <a:rPr lang="en-US" sz="3200" dirty="0"/>
              <a:t> </a:t>
            </a:r>
            <a:r>
              <a:rPr lang="en-US" sz="3200" dirty="0" err="1"/>
              <a:t>mamae</a:t>
            </a:r>
            <a:endParaRPr lang="en-US" sz="3200" dirty="0"/>
          </a:p>
          <a:p>
            <a:r>
              <a:rPr lang="en-US" sz="3200" dirty="0" err="1"/>
              <a:t>Ukuranya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genggama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, </a:t>
            </a:r>
            <a:r>
              <a:rPr lang="en-US" sz="3200" dirty="0" err="1"/>
              <a:t>berat</a:t>
            </a:r>
            <a:r>
              <a:rPr lang="en-US" sz="3200" dirty="0"/>
              <a:t> 250-300 gram</a:t>
            </a:r>
          </a:p>
          <a:p>
            <a:r>
              <a:rPr lang="en-US" sz="3200" dirty="0" err="1"/>
              <a:t>Lapisan</a:t>
            </a:r>
            <a:r>
              <a:rPr lang="en-US" sz="3200" dirty="0"/>
              <a:t> </a:t>
            </a:r>
            <a:r>
              <a:rPr lang="en-US" sz="3200" dirty="0" err="1"/>
              <a:t>jantung</a:t>
            </a:r>
            <a:r>
              <a:rPr lang="en-US" sz="3200" dirty="0"/>
              <a:t> : </a:t>
            </a:r>
            <a:r>
              <a:rPr lang="en-US" sz="3200" dirty="0" err="1"/>
              <a:t>Endokardium</a:t>
            </a:r>
            <a:r>
              <a:rPr lang="en-US" sz="3200" dirty="0"/>
              <a:t>, </a:t>
            </a:r>
            <a:r>
              <a:rPr lang="en-US" sz="3200" dirty="0" err="1"/>
              <a:t>Miokardium</a:t>
            </a:r>
            <a:r>
              <a:rPr lang="en-US" sz="3200" dirty="0"/>
              <a:t>, </a:t>
            </a:r>
            <a:r>
              <a:rPr lang="en-US" sz="3200" dirty="0" err="1"/>
              <a:t>Perikardium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Arkus</a:t>
            </a:r>
            <a:r>
              <a:rPr lang="en-US" dirty="0"/>
              <a:t> aorta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Cabang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/>
          <a:lstStyle/>
          <a:p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brakiasefalika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anomina</a:t>
            </a:r>
            <a:r>
              <a:rPr lang="en-US" dirty="0"/>
              <a:t>, </a:t>
            </a:r>
          </a:p>
          <a:p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subklavia</a:t>
            </a:r>
            <a:r>
              <a:rPr lang="en-US" dirty="0"/>
              <a:t> </a:t>
            </a:r>
            <a:r>
              <a:rPr lang="en-US" dirty="0" err="1"/>
              <a:t>sinistra</a:t>
            </a:r>
            <a:r>
              <a:rPr lang="en-US" dirty="0"/>
              <a:t> </a:t>
            </a:r>
          </a:p>
          <a:p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komunis</a:t>
            </a:r>
            <a:r>
              <a:rPr lang="en-US" dirty="0"/>
              <a:t> </a:t>
            </a:r>
            <a:r>
              <a:rPr lang="en-US" dirty="0" err="1"/>
              <a:t>sinistra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TERI ANATOMI STIKES MUH\ATLAS MANUSIA03\CIR4AT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MATERI ANATOMI STIKES MUH\ATLAS MANUSIA03\CIR5AT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696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MATERI ANATOMI STIKES MUH\ATLAS MANUSIA03\CIR3AT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153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MATERI ANATOMI STIKES MUH\ATLAS MANUSIA03\CIR9AT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Priode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r>
              <a:rPr lang="en-US" sz="3200" dirty="0" err="1"/>
              <a:t>Priode</a:t>
            </a:r>
            <a:r>
              <a:rPr lang="en-US" sz="3200" dirty="0"/>
              <a:t> </a:t>
            </a:r>
            <a:r>
              <a:rPr lang="en-US" sz="3200" dirty="0" err="1"/>
              <a:t>Konstriksi</a:t>
            </a:r>
            <a:r>
              <a:rPr lang="en-US" sz="3200" dirty="0"/>
              <a:t> / </a:t>
            </a:r>
            <a:r>
              <a:rPr lang="en-US" sz="3200" dirty="0" err="1"/>
              <a:t>Sistole</a:t>
            </a:r>
            <a:endParaRPr lang="en-US" sz="3200" dirty="0"/>
          </a:p>
          <a:p>
            <a:r>
              <a:rPr lang="en-US" sz="3200" dirty="0" err="1"/>
              <a:t>Priode</a:t>
            </a:r>
            <a:r>
              <a:rPr lang="en-US" sz="3200" dirty="0"/>
              <a:t> </a:t>
            </a:r>
            <a:r>
              <a:rPr lang="en-US" sz="3200" dirty="0" err="1"/>
              <a:t>Dilatasi</a:t>
            </a:r>
            <a:r>
              <a:rPr lang="en-US" sz="3200" dirty="0"/>
              <a:t> / Diastole</a:t>
            </a:r>
          </a:p>
          <a:p>
            <a:r>
              <a:rPr lang="en-US" sz="3200" dirty="0" err="1"/>
              <a:t>Priode</a:t>
            </a:r>
            <a:r>
              <a:rPr lang="en-US" sz="3200" dirty="0"/>
              <a:t> </a:t>
            </a:r>
            <a:r>
              <a:rPr lang="en-US" sz="3200" dirty="0" err="1"/>
              <a:t>Istirahat</a:t>
            </a:r>
            <a:r>
              <a:rPr lang="en-US" sz="3200" dirty="0"/>
              <a:t>, </a:t>
            </a:r>
            <a:r>
              <a:rPr lang="en-US" sz="3200" dirty="0" err="1"/>
              <a:t>kira-kira</a:t>
            </a:r>
            <a:r>
              <a:rPr lang="en-US" sz="3200" dirty="0"/>
              <a:t> 1/10 </a:t>
            </a:r>
            <a:r>
              <a:rPr lang="en-US" sz="3200" dirty="0" err="1"/>
              <a:t>detik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err="1"/>
              <a:t>Jantung</a:t>
            </a:r>
            <a:r>
              <a:rPr lang="en-US" sz="3200" dirty="0"/>
              <a:t> </a:t>
            </a:r>
            <a:r>
              <a:rPr lang="en-US" sz="3200" dirty="0" err="1"/>
              <a:t>berkonstriksi</a:t>
            </a:r>
            <a:r>
              <a:rPr lang="en-US" sz="3200" dirty="0"/>
              <a:t> 70-80 kali/</a:t>
            </a:r>
            <a:r>
              <a:rPr lang="en-US" sz="3200" dirty="0" err="1"/>
              <a:t>mt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konsriksi</a:t>
            </a:r>
            <a:r>
              <a:rPr lang="en-US" sz="3200" dirty="0"/>
              <a:t> </a:t>
            </a:r>
            <a:r>
              <a:rPr lang="en-US" sz="3200" dirty="0" err="1"/>
              <a:t>mengalirkan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60-70 cc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Lama </a:t>
            </a:r>
            <a:r>
              <a:rPr lang="en-US" sz="3200" dirty="0" err="1"/>
              <a:t>konstriksi</a:t>
            </a:r>
            <a:r>
              <a:rPr lang="en-US" sz="3200" dirty="0"/>
              <a:t> </a:t>
            </a:r>
            <a:r>
              <a:rPr lang="en-US" sz="3200" dirty="0" err="1"/>
              <a:t>Ventrikel</a:t>
            </a:r>
            <a:r>
              <a:rPr lang="en-US" sz="3200" dirty="0"/>
              <a:t> </a:t>
            </a:r>
            <a:r>
              <a:rPr lang="en-US" sz="3200" u="sng" dirty="0"/>
              <a:t>+</a:t>
            </a:r>
            <a:r>
              <a:rPr lang="en-US" sz="3200" dirty="0"/>
              <a:t> 0,3 </a:t>
            </a:r>
            <a:r>
              <a:rPr lang="en-US" sz="3200" dirty="0" err="1"/>
              <a:t>detik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dilatasi</a:t>
            </a:r>
            <a:r>
              <a:rPr lang="en-US" sz="3200" dirty="0"/>
              <a:t> </a:t>
            </a:r>
            <a:r>
              <a:rPr lang="en-US" sz="3200" u="sng" dirty="0"/>
              <a:t>+</a:t>
            </a:r>
            <a:r>
              <a:rPr lang="en-US" sz="3200" dirty="0"/>
              <a:t> 0,5 </a:t>
            </a:r>
            <a:r>
              <a:rPr lang="en-US" sz="3200" dirty="0" err="1"/>
              <a:t>detik</a:t>
            </a:r>
            <a:r>
              <a:rPr lang="en-US" sz="3200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Pompa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istirahat</a:t>
            </a:r>
            <a:r>
              <a:rPr lang="en-US" sz="2800" dirty="0"/>
              <a:t> 70 kali / </a:t>
            </a:r>
            <a:r>
              <a:rPr lang="en-US" sz="2800" dirty="0" err="1"/>
              <a:t>menit</a:t>
            </a:r>
            <a:endParaRPr lang="en-US" sz="2800" dirty="0"/>
          </a:p>
          <a:p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/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dpt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150 kali/</a:t>
            </a:r>
            <a:r>
              <a:rPr lang="en-US" sz="2800" dirty="0" err="1"/>
              <a:t>menit</a:t>
            </a:r>
            <a:endParaRPr lang="en-US" sz="2800" dirty="0"/>
          </a:p>
          <a:p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pompa</a:t>
            </a:r>
            <a:r>
              <a:rPr lang="en-US" sz="2800" dirty="0"/>
              <a:t> 20-25 Liter/</a:t>
            </a:r>
            <a:r>
              <a:rPr lang="en-US" sz="2800" dirty="0" err="1"/>
              <a:t>menit</a:t>
            </a:r>
            <a:endParaRPr lang="en-US" sz="2800" dirty="0"/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b="1" dirty="0"/>
              <a:t>BUNYI JANTUNG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gerakan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terdengar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 </a:t>
            </a:r>
            <a:r>
              <a:rPr lang="en-US" sz="2800" dirty="0" err="1"/>
              <a:t>katup</a:t>
            </a:r>
            <a:r>
              <a:rPr lang="en-US" sz="2800" dirty="0"/>
              <a:t> </a:t>
            </a:r>
            <a:r>
              <a:rPr lang="en-US" sz="2800" dirty="0" err="1"/>
              <a:t>katup</a:t>
            </a:r>
            <a:r>
              <a:rPr lang="en-US" sz="2800" dirty="0"/>
              <a:t> yang </a:t>
            </a:r>
            <a:r>
              <a:rPr lang="en-US" sz="2800" dirty="0" err="1"/>
              <a:t>menutup.bunyi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menutupnya</a:t>
            </a:r>
            <a:r>
              <a:rPr lang="en-US" sz="2800" dirty="0"/>
              <a:t> </a:t>
            </a:r>
            <a:r>
              <a:rPr lang="en-US" sz="2800" dirty="0" err="1"/>
              <a:t>katup</a:t>
            </a:r>
            <a:r>
              <a:rPr lang="en-US" sz="2800" dirty="0"/>
              <a:t> </a:t>
            </a:r>
            <a:r>
              <a:rPr lang="en-US" sz="2800" dirty="0" err="1"/>
              <a:t>atrio</a:t>
            </a:r>
            <a:r>
              <a:rPr lang="en-US" sz="2800" dirty="0"/>
              <a:t> </a:t>
            </a:r>
            <a:r>
              <a:rPr lang="en-US" sz="2800" dirty="0" err="1"/>
              <a:t>ventrikel,dan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menutupnya</a:t>
            </a:r>
            <a:r>
              <a:rPr lang="en-US" sz="2800" dirty="0"/>
              <a:t> </a:t>
            </a:r>
            <a:r>
              <a:rPr lang="en-US" sz="2800" dirty="0" err="1"/>
              <a:t>katup</a:t>
            </a:r>
            <a:r>
              <a:rPr lang="en-US" sz="2800" dirty="0"/>
              <a:t> aorta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arteri</a:t>
            </a:r>
            <a:r>
              <a:rPr lang="en-US" sz="2800" dirty="0"/>
              <a:t> </a:t>
            </a:r>
            <a:r>
              <a:rPr lang="en-US" sz="2800" dirty="0" err="1"/>
              <a:t>pulmonaris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konstriksi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ventrikel.bunyi</a:t>
            </a:r>
            <a:r>
              <a:rPr lang="en-US" sz="2800" dirty="0"/>
              <a:t> yang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panjang,yang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tajam.dalam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normal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keras,tetapi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kelainan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katup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terdapt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bising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ZW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4384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6670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495800" y="3352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000500" y="36957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276600" y="25146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1219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1981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6670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76800" y="3200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4400" y="29718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72000" y="3200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352800" y="22098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1200" y="3048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562600" y="4495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95800" y="57912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3276600" y="5562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743200" y="51816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67400" y="685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43200" y="1066800"/>
              <a:ext cx="3060700" cy="4541838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719" y="1060318"/>
                <a:ext cx="3072943" cy="4554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27463" y="455613"/>
              <a:ext cx="2533650" cy="2570162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20983" y="449114"/>
                <a:ext cx="2545890" cy="2582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51400" y="3494088"/>
              <a:ext cx="1588" cy="3175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22816" y="3487738"/>
                <a:ext cx="55580" cy="151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2413000"/>
              <a:ext cx="293687" cy="25082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94069" y="2406532"/>
                <a:ext cx="305954" cy="263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79950" y="3359150"/>
              <a:ext cx="336550" cy="280988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73485" y="3352699"/>
                <a:ext cx="348762" cy="293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26025" y="2917825"/>
              <a:ext cx="347663" cy="263525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19560" y="2911354"/>
                <a:ext cx="359874" cy="275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16288" y="5067300"/>
              <a:ext cx="1993900" cy="719138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09801" y="5060831"/>
                <a:ext cx="2006152" cy="7313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34538" y="57570688"/>
              <a:ext cx="0" cy="0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334538" y="5757068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8699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Perbedaan</a:t>
            </a:r>
            <a:r>
              <a:rPr lang="en-US" dirty="0"/>
              <a:t>  Vena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Arteri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3657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Membawah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kotor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vena </a:t>
            </a:r>
            <a:r>
              <a:rPr lang="en-US" dirty="0" err="1"/>
              <a:t>pulmonalis</a:t>
            </a:r>
            <a:r>
              <a:rPr lang="en-US" dirty="0"/>
              <a:t>                                                             </a:t>
            </a:r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yang </a:t>
            </a:r>
            <a:r>
              <a:rPr lang="en-US" dirty="0" err="1"/>
              <a:t>tipis</a:t>
            </a:r>
            <a:r>
              <a:rPr lang="en-US" dirty="0"/>
              <a:t>                       </a:t>
            </a:r>
          </a:p>
          <a:p>
            <a:r>
              <a:rPr lang="en-US" dirty="0" err="1"/>
              <a:t>Jaringannya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elastis</a:t>
            </a:r>
            <a:r>
              <a:rPr lang="en-US" dirty="0"/>
              <a:t>                              </a:t>
            </a:r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katup</a:t>
            </a:r>
            <a:r>
              <a:rPr lang="en-US" dirty="0"/>
              <a:t> </a:t>
            </a:r>
            <a:r>
              <a:rPr lang="en-US" dirty="0" err="1"/>
              <a:t>katup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kejantung</a:t>
            </a:r>
            <a:r>
              <a:rPr lang="en-US" dirty="0"/>
              <a:t>.                            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  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.                             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1752600"/>
            <a:ext cx="3781425" cy="44958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pulmonalis</a:t>
            </a:r>
            <a:endParaRPr lang="en-US" dirty="0"/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yang </a:t>
            </a:r>
            <a:r>
              <a:rPr lang="en-US" dirty="0" err="1"/>
              <a:t>tebal</a:t>
            </a:r>
            <a:endParaRPr lang="en-US" dirty="0"/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elastis</a:t>
            </a:r>
            <a:endParaRPr lang="en-US" dirty="0"/>
          </a:p>
          <a:p>
            <a:r>
              <a:rPr lang="en-US" dirty="0" err="1"/>
              <a:t>Katup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jantung</a:t>
            </a:r>
            <a:endParaRPr lang="en-US" dirty="0"/>
          </a:p>
          <a:p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941832"/>
            <a:ext cx="3657600" cy="658368"/>
          </a:xfrm>
        </p:spPr>
        <p:txBody>
          <a:bodyPr/>
          <a:lstStyle/>
          <a:p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Vena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941832"/>
            <a:ext cx="3657600" cy="658368"/>
          </a:xfrm>
        </p:spPr>
        <p:txBody>
          <a:bodyPr/>
          <a:lstStyle/>
          <a:p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Arteri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63762"/>
          </a:xfrm>
        </p:spPr>
        <p:txBody>
          <a:bodyPr/>
          <a:lstStyle/>
          <a:p>
            <a:r>
              <a:rPr lang="en-US" sz="4000" b="1" dirty="0"/>
              <a:t>SKEMA ARTERI</a:t>
            </a:r>
            <a:br>
              <a:rPr lang="en-US" b="1" dirty="0"/>
            </a:br>
            <a:r>
              <a:rPr lang="en-US" b="1" dirty="0"/>
              <a:t>1. Aorta </a:t>
            </a:r>
            <a:r>
              <a:rPr lang="en-US" b="1" dirty="0" err="1"/>
              <a:t>Asendens</a:t>
            </a:r>
            <a:br>
              <a:rPr lang="en-US" b="1" dirty="0"/>
            </a:br>
            <a:r>
              <a:rPr lang="en-US" b="1" dirty="0"/>
              <a:t>2. </a:t>
            </a:r>
            <a:r>
              <a:rPr lang="en-US" b="1" dirty="0" err="1"/>
              <a:t>Arkus</a:t>
            </a:r>
            <a:r>
              <a:rPr lang="en-US" b="1" dirty="0"/>
              <a:t> Aorta</a:t>
            </a:r>
            <a:br>
              <a:rPr lang="en-US" b="1" dirty="0"/>
            </a:br>
            <a:r>
              <a:rPr lang="en-US" b="1" dirty="0"/>
              <a:t>3. Aorta </a:t>
            </a:r>
            <a:r>
              <a:rPr lang="en-US" b="1" dirty="0" err="1"/>
              <a:t>Desendens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7467600" cy="2968752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Aorta </a:t>
            </a:r>
            <a:r>
              <a:rPr lang="en-US" sz="4400" dirty="0" err="1">
                <a:solidFill>
                  <a:srgbClr val="0070C0"/>
                </a:solidFill>
              </a:rPr>
              <a:t>asendens</a:t>
            </a:r>
            <a:r>
              <a:rPr lang="en-US" sz="4400" dirty="0">
                <a:solidFill>
                  <a:srgbClr val="0070C0"/>
                </a:solidFill>
              </a:rPr>
              <a:t>.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koronaria</a:t>
            </a:r>
            <a:r>
              <a:rPr lang="en-US" dirty="0"/>
              <a:t> </a:t>
            </a:r>
            <a:r>
              <a:rPr lang="en-US" dirty="0" err="1"/>
              <a:t>dekstra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koronaria</a:t>
            </a:r>
            <a:r>
              <a:rPr lang="en-US" dirty="0"/>
              <a:t> </a:t>
            </a:r>
            <a:r>
              <a:rPr lang="en-US" dirty="0" err="1"/>
              <a:t>sinistra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0070C0"/>
                </a:solidFill>
              </a:rPr>
              <a:t>Arkus</a:t>
            </a:r>
            <a:r>
              <a:rPr lang="en-US" sz="4000" dirty="0">
                <a:solidFill>
                  <a:srgbClr val="0070C0"/>
                </a:solidFill>
              </a:rPr>
              <a:t> aorta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57600" cy="4953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/>
              <a:t>1. A. </a:t>
            </a:r>
            <a:r>
              <a:rPr lang="en-US" dirty="0" err="1"/>
              <a:t>anonima</a:t>
            </a:r>
            <a:r>
              <a:rPr lang="en-US" dirty="0"/>
              <a:t> = A. </a:t>
            </a:r>
            <a:r>
              <a:rPr lang="en-US" dirty="0" err="1"/>
              <a:t>Inominata</a:t>
            </a:r>
            <a:r>
              <a:rPr lang="en-US" dirty="0"/>
              <a:t>= A. </a:t>
            </a:r>
            <a:r>
              <a:rPr lang="en-US" dirty="0" err="1"/>
              <a:t>Brakiosefalika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komunis</a:t>
            </a:r>
            <a:r>
              <a:rPr lang="en-US" dirty="0"/>
              <a:t> </a:t>
            </a:r>
            <a:r>
              <a:rPr lang="en-US" dirty="0" err="1"/>
              <a:t>dekstra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A. </a:t>
            </a:r>
            <a:r>
              <a:rPr lang="en-US" dirty="0" err="1"/>
              <a:t>subklavia</a:t>
            </a:r>
            <a:r>
              <a:rPr lang="en-US" dirty="0"/>
              <a:t> </a:t>
            </a:r>
            <a:r>
              <a:rPr lang="en-US" dirty="0" err="1"/>
              <a:t>dekstra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2. 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komunis</a:t>
            </a:r>
            <a:r>
              <a:rPr lang="en-US" dirty="0"/>
              <a:t> </a:t>
            </a:r>
            <a:r>
              <a:rPr lang="en-US" dirty="0" err="1"/>
              <a:t>sinistra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interna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Optalmika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Serebralis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Nasalis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eksterna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Temporalis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219200"/>
            <a:ext cx="3657600" cy="4953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/>
              <a:t>3. </a:t>
            </a:r>
            <a:r>
              <a:rPr lang="en-US" dirty="0" err="1"/>
              <a:t>Subklavia</a:t>
            </a:r>
            <a:r>
              <a:rPr lang="en-US" dirty="0"/>
              <a:t> </a:t>
            </a:r>
            <a:r>
              <a:rPr lang="en-US" dirty="0" err="1"/>
              <a:t>sinistra</a:t>
            </a:r>
            <a:r>
              <a:rPr lang="en-US" dirty="0"/>
              <a:t>(</a:t>
            </a:r>
            <a:r>
              <a:rPr lang="en-US" dirty="0" err="1"/>
              <a:t>dekstra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Aksilaris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Brakialis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Ulnaris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Radialis</a:t>
            </a:r>
            <a:endParaRPr lang="en-US" dirty="0"/>
          </a:p>
          <a:p>
            <a:pPr lvl="0"/>
            <a:r>
              <a:rPr lang="en-US" dirty="0"/>
              <a:t>A. Palmaris 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Arkus</a:t>
            </a:r>
            <a:r>
              <a:rPr lang="en-US" dirty="0"/>
              <a:t> Palmaris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Digiti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wilis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komunis</a:t>
            </a:r>
            <a:r>
              <a:rPr lang="en-US" dirty="0"/>
              <a:t> </a:t>
            </a:r>
            <a:r>
              <a:rPr lang="en-US" dirty="0" err="1"/>
              <a:t>dekstra</a:t>
            </a:r>
            <a:r>
              <a:rPr lang="en-US" dirty="0"/>
              <a:t>/</a:t>
            </a:r>
            <a:r>
              <a:rPr lang="en-US" dirty="0" err="1"/>
              <a:t>sinistra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3657600" cy="4114800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1. 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interna</a:t>
            </a:r>
            <a:endParaRPr lang="en-US" dirty="0"/>
          </a:p>
          <a:p>
            <a:pPr lvl="0"/>
            <a:r>
              <a:rPr lang="en-US" dirty="0" err="1"/>
              <a:t>Oftalmika</a:t>
            </a:r>
            <a:endParaRPr lang="en-US" dirty="0"/>
          </a:p>
          <a:p>
            <a:pPr lvl="0"/>
            <a:r>
              <a:rPr lang="en-US" dirty="0" err="1"/>
              <a:t>Serebralis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Serebralis</a:t>
            </a:r>
            <a:r>
              <a:rPr lang="en-US" dirty="0"/>
              <a:t> anterior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Serebralis</a:t>
            </a:r>
            <a:r>
              <a:rPr lang="en-US" dirty="0"/>
              <a:t> posterior</a:t>
            </a:r>
          </a:p>
          <a:p>
            <a:pPr lvl="0"/>
            <a:r>
              <a:rPr lang="en-US" dirty="0" err="1"/>
              <a:t>A.Nasalis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2133600"/>
            <a:ext cx="3657600" cy="4038600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2. A. </a:t>
            </a:r>
            <a:r>
              <a:rPr lang="en-US" dirty="0" err="1"/>
              <a:t>Karotis</a:t>
            </a:r>
            <a:r>
              <a:rPr lang="en-US" dirty="0"/>
              <a:t> </a:t>
            </a:r>
            <a:r>
              <a:rPr lang="en-US" dirty="0" err="1"/>
              <a:t>eksterna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Temporalis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Oksipitalis</a:t>
            </a:r>
            <a:endParaRPr lang="en-US" dirty="0"/>
          </a:p>
          <a:p>
            <a:pPr lvl="0">
              <a:buNone/>
            </a:pPr>
            <a:r>
              <a:rPr lang="en-US" dirty="0"/>
              <a:t>3. A. </a:t>
            </a:r>
            <a:r>
              <a:rPr lang="en-US" dirty="0" err="1"/>
              <a:t>Basilaris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Vertebralis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Serebralis</a:t>
            </a:r>
            <a:r>
              <a:rPr lang="en-US" dirty="0"/>
              <a:t> media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Aorta </a:t>
            </a:r>
            <a:r>
              <a:rPr lang="en-US" dirty="0" err="1">
                <a:solidFill>
                  <a:srgbClr val="0070C0"/>
                </a:solidFill>
              </a:rPr>
              <a:t>desendens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3657600" cy="5029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/>
              <a:t>1. Aorta </a:t>
            </a:r>
            <a:r>
              <a:rPr lang="en-US" dirty="0" err="1"/>
              <a:t>torakalis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toraks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Perikardialis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Bronkialis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Esofagialis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Mediastinalis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Interkostalis</a:t>
            </a:r>
            <a:endParaRPr lang="en-US" dirty="0"/>
          </a:p>
          <a:p>
            <a:pPr lvl="0">
              <a:buNone/>
            </a:pPr>
            <a:r>
              <a:rPr lang="en-US" dirty="0"/>
              <a:t>2.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toraks</a:t>
            </a:r>
            <a:endParaRPr lang="en-US" dirty="0"/>
          </a:p>
          <a:p>
            <a:pPr lvl="0"/>
            <a:r>
              <a:rPr lang="en-US" dirty="0"/>
              <a:t>A. Sub </a:t>
            </a:r>
            <a:r>
              <a:rPr lang="en-US" dirty="0" err="1"/>
              <a:t>Kostalis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Prenikus</a:t>
            </a:r>
            <a:r>
              <a:rPr lang="en-US" dirty="0"/>
              <a:t> superior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14800" y="914400"/>
            <a:ext cx="4038600" cy="5715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/>
              <a:t>3. Aorta </a:t>
            </a:r>
            <a:r>
              <a:rPr lang="en-US" dirty="0" err="1"/>
              <a:t>abdominalis</a:t>
            </a:r>
            <a:endParaRPr lang="en-US" dirty="0"/>
          </a:p>
          <a:p>
            <a:pPr lvl="0"/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/</a:t>
            </a:r>
            <a:r>
              <a:rPr lang="en-US" dirty="0" err="1"/>
              <a:t>belakang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Prenikus</a:t>
            </a:r>
            <a:r>
              <a:rPr lang="en-US" dirty="0"/>
              <a:t> inferior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Lumbalis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Sakralis</a:t>
            </a:r>
            <a:r>
              <a:rPr lang="en-US" dirty="0"/>
              <a:t> </a:t>
            </a:r>
            <a:r>
              <a:rPr lang="en-US" dirty="0" err="1"/>
              <a:t>medialis</a:t>
            </a:r>
            <a:endParaRPr lang="en-US" dirty="0"/>
          </a:p>
          <a:p>
            <a:pPr lvl="0"/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perut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Seliaka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gastrika</a:t>
            </a:r>
            <a:r>
              <a:rPr lang="en-US" dirty="0"/>
              <a:t> </a:t>
            </a:r>
            <a:r>
              <a:rPr lang="en-US" dirty="0" err="1"/>
              <a:t>sinistra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Hepatika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gastrika</a:t>
            </a:r>
            <a:r>
              <a:rPr lang="en-US" dirty="0"/>
              <a:t> </a:t>
            </a:r>
            <a:r>
              <a:rPr lang="en-US" dirty="0" err="1"/>
              <a:t>dekstra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Splenika</a:t>
            </a:r>
            <a:r>
              <a:rPr lang="en-US" dirty="0"/>
              <a:t>/</a:t>
            </a:r>
            <a:r>
              <a:rPr lang="en-US" dirty="0" err="1"/>
              <a:t>lienalis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Mesenterika</a:t>
            </a:r>
            <a:r>
              <a:rPr lang="en-US" dirty="0"/>
              <a:t> superior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Renalis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Spermatika</a:t>
            </a:r>
            <a:r>
              <a:rPr lang="en-US" dirty="0"/>
              <a:t>/</a:t>
            </a:r>
            <a:r>
              <a:rPr lang="en-US" dirty="0" err="1"/>
              <a:t>Ovarika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Mesenterika</a:t>
            </a:r>
            <a:r>
              <a:rPr lang="en-US" dirty="0"/>
              <a:t> Inferior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3657600" cy="5638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4.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tungkai</a:t>
            </a:r>
            <a:endParaRPr lang="en-US" dirty="0"/>
          </a:p>
          <a:p>
            <a:pPr lvl="0"/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komunis</a:t>
            </a:r>
            <a:r>
              <a:rPr lang="en-US" dirty="0"/>
              <a:t> </a:t>
            </a:r>
            <a:r>
              <a:rPr lang="en-US" dirty="0" err="1"/>
              <a:t>sinistra</a:t>
            </a:r>
            <a:r>
              <a:rPr lang="en-US" dirty="0"/>
              <a:t>/</a:t>
            </a:r>
            <a:r>
              <a:rPr lang="en-US" dirty="0" err="1"/>
              <a:t>dekstra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interna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Uterina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Hemoroidalis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eksterna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Epigastrika</a:t>
            </a:r>
            <a:r>
              <a:rPr lang="en-US" dirty="0"/>
              <a:t> inferior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Epigastrika</a:t>
            </a:r>
            <a:r>
              <a:rPr lang="en-US" dirty="0"/>
              <a:t> superior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Femoralis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Profunda</a:t>
            </a:r>
            <a:r>
              <a:rPr lang="en-US" dirty="0"/>
              <a:t> </a:t>
            </a:r>
            <a:r>
              <a:rPr lang="en-US" dirty="0" err="1"/>
              <a:t>femoralis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A. </a:t>
            </a:r>
            <a:r>
              <a:rPr lang="en-US" dirty="0" err="1"/>
              <a:t>Poplitea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Tibialis</a:t>
            </a:r>
            <a:r>
              <a:rPr lang="en-US" dirty="0"/>
              <a:t> posterior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Tibialis</a:t>
            </a:r>
            <a:r>
              <a:rPr lang="en-US" dirty="0"/>
              <a:t> Anterior</a:t>
            </a:r>
          </a:p>
          <a:p>
            <a:pPr lvl="0"/>
            <a:r>
              <a:rPr lang="en-US" dirty="0"/>
              <a:t>A. </a:t>
            </a:r>
            <a:r>
              <a:rPr lang="en-US" dirty="0" err="1"/>
              <a:t>Pedis</a:t>
            </a:r>
            <a:r>
              <a:rPr lang="en-US" dirty="0"/>
              <a:t> </a:t>
            </a:r>
            <a:r>
              <a:rPr lang="en-US" dirty="0" err="1"/>
              <a:t>dorsalis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Arkus</a:t>
            </a:r>
            <a:r>
              <a:rPr lang="en-US" dirty="0"/>
              <a:t> </a:t>
            </a:r>
            <a:r>
              <a:rPr lang="en-US" dirty="0" err="1"/>
              <a:t>plantaris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Plantaris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Digiti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err="1"/>
              <a:t>Sirkulasi</a:t>
            </a:r>
            <a:r>
              <a:rPr lang="en-US" dirty="0"/>
              <a:t>  Vena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Arteri</a:t>
            </a:r>
            <a:endParaRPr lang="en-US" dirty="0"/>
          </a:p>
        </p:txBody>
      </p:sp>
      <p:pic>
        <p:nvPicPr>
          <p:cNvPr id="3074" name="Picture 2" descr="D:\MATERI ANATOMI STIKES MUH\ATLAS MANUSIA03\CIR1ATL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3810000" cy="5029200"/>
          </a:xfrm>
          <a:prstGeom prst="rect">
            <a:avLst/>
          </a:prstGeom>
          <a:noFill/>
        </p:spPr>
      </p:pic>
      <p:pic>
        <p:nvPicPr>
          <p:cNvPr id="3075" name="Picture 3" descr="D:\MATERI ANATOMI STIKES MUH\ATLAS MANUSIA03\CIR2ATL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70374" y="1219200"/>
            <a:ext cx="3883025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65150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Pembuluh</a:t>
            </a:r>
            <a:r>
              <a:rPr lang="en-US" sz="3200" b="1" dirty="0"/>
              <a:t> </a:t>
            </a:r>
            <a:r>
              <a:rPr lang="en-US" sz="3200" b="1" dirty="0" err="1"/>
              <a:t>darah</a:t>
            </a:r>
            <a:r>
              <a:rPr lang="en-US" sz="3200" b="1" dirty="0"/>
              <a:t> vena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3657600" cy="4495800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1. V.K Superior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Brakiosefalika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Jugularis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deks</a:t>
            </a:r>
            <a:r>
              <a:rPr lang="en-US" dirty="0"/>
              <a:t>. Sin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Lugularis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deks</a:t>
            </a:r>
            <a:r>
              <a:rPr lang="en-US" dirty="0"/>
              <a:t>. Sin 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Azigos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038600" y="1600200"/>
            <a:ext cx="4343400" cy="49530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dirty="0"/>
              <a:t>2. V.K Inferior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Renalis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ginjal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hepatika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  <a:p>
            <a:pPr lvl="0"/>
            <a:r>
              <a:rPr lang="en-US" dirty="0"/>
              <a:t>V. Supra renal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ginjal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(</a:t>
            </a:r>
            <a:r>
              <a:rPr lang="en-US" dirty="0" err="1"/>
              <a:t>daerah</a:t>
            </a:r>
            <a:r>
              <a:rPr lang="en-US" dirty="0"/>
              <a:t> pelvis)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eksterna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Safena</a:t>
            </a:r>
            <a:r>
              <a:rPr lang="en-US" dirty="0"/>
              <a:t> </a:t>
            </a:r>
            <a:r>
              <a:rPr lang="en-US" dirty="0" err="1"/>
              <a:t>magia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Femoralis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Poplitea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Tibialis</a:t>
            </a:r>
            <a:r>
              <a:rPr lang="en-US" dirty="0"/>
              <a:t> anterior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Tibialis</a:t>
            </a:r>
            <a:r>
              <a:rPr lang="en-US" dirty="0"/>
              <a:t> posterior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Maleolus</a:t>
            </a:r>
            <a:r>
              <a:rPr lang="en-US" dirty="0"/>
              <a:t> </a:t>
            </a:r>
            <a:r>
              <a:rPr lang="en-US" dirty="0" err="1"/>
              <a:t>lateralis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Digitis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7696200" cy="5334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Vena Kava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Vena </a:t>
            </a:r>
            <a:r>
              <a:rPr lang="en-US" dirty="0" err="1"/>
              <a:t>porta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1. V. </a:t>
            </a:r>
            <a:r>
              <a:rPr lang="en-US" dirty="0" err="1"/>
              <a:t>Splenika</a:t>
            </a:r>
            <a:r>
              <a:rPr lang="en-US" dirty="0"/>
              <a:t>/</a:t>
            </a:r>
            <a:r>
              <a:rPr lang="en-US" dirty="0" err="1"/>
              <a:t>lienalis</a:t>
            </a:r>
            <a:endParaRPr lang="en-US" dirty="0"/>
          </a:p>
          <a:p>
            <a:pPr lvl="0"/>
            <a:r>
              <a:rPr lang="en-US" dirty="0"/>
              <a:t>Daerah </a:t>
            </a:r>
            <a:r>
              <a:rPr lang="en-US" dirty="0" err="1"/>
              <a:t>limpa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kolon</a:t>
            </a:r>
            <a:r>
              <a:rPr lang="en-US" dirty="0"/>
              <a:t> </a:t>
            </a:r>
            <a:r>
              <a:rPr lang="en-US" dirty="0" err="1"/>
              <a:t>asendens</a:t>
            </a:r>
            <a:endParaRPr lang="en-US" dirty="0"/>
          </a:p>
          <a:p>
            <a:pPr lvl="0"/>
            <a:r>
              <a:rPr lang="en-US" dirty="0"/>
              <a:t>Vena </a:t>
            </a:r>
            <a:r>
              <a:rPr lang="en-US" dirty="0" err="1"/>
              <a:t>gastrika-lambung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Masenterika</a:t>
            </a:r>
            <a:r>
              <a:rPr lang="en-US" dirty="0"/>
              <a:t> inferior</a:t>
            </a:r>
          </a:p>
          <a:p>
            <a:pPr lvl="0"/>
            <a:r>
              <a:rPr lang="en-US" dirty="0"/>
              <a:t>V. </a:t>
            </a:r>
            <a:r>
              <a:rPr lang="en-US" dirty="0" err="1"/>
              <a:t>Pankreatika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2. V. </a:t>
            </a:r>
            <a:r>
              <a:rPr lang="en-US" dirty="0" err="1"/>
              <a:t>Masenterika</a:t>
            </a:r>
            <a:r>
              <a:rPr lang="en-US" dirty="0"/>
              <a:t> superior-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halus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Vena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Brakiosefalika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Aksilaris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ketiak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Basilika</a:t>
            </a:r>
            <a:r>
              <a:rPr lang="en-US" dirty="0"/>
              <a:t>.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Sefalika</a:t>
            </a:r>
            <a:r>
              <a:rPr lang="en-US" dirty="0"/>
              <a:t>.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Plantaris</a:t>
            </a:r>
            <a:r>
              <a:rPr lang="en-US" dirty="0"/>
              <a:t>. </a:t>
            </a:r>
            <a:r>
              <a:rPr lang="en-US" dirty="0" err="1"/>
              <a:t>Lipatan</a:t>
            </a:r>
            <a:r>
              <a:rPr lang="en-US" dirty="0"/>
              <a:t> </a:t>
            </a:r>
            <a:r>
              <a:rPr lang="en-US" dirty="0" err="1"/>
              <a:t>siku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Mediana</a:t>
            </a:r>
            <a:r>
              <a:rPr lang="en-US" dirty="0"/>
              <a:t> </a:t>
            </a:r>
            <a:r>
              <a:rPr lang="en-US" dirty="0" err="1"/>
              <a:t>kubiti</a:t>
            </a:r>
            <a:r>
              <a:rPr lang="en-US" dirty="0"/>
              <a:t>. </a:t>
            </a:r>
            <a:r>
              <a:rPr lang="en-US" dirty="0" err="1"/>
              <a:t>Telapak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Digitis</a:t>
            </a:r>
            <a:r>
              <a:rPr lang="en-US" dirty="0"/>
              <a:t>. </a:t>
            </a:r>
            <a:r>
              <a:rPr lang="en-US" dirty="0" err="1"/>
              <a:t>Jari-jari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Vena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leher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V. </a:t>
            </a:r>
            <a:r>
              <a:rPr lang="en-US" dirty="0" err="1"/>
              <a:t>Jugularis</a:t>
            </a:r>
            <a:r>
              <a:rPr lang="en-US" dirty="0"/>
              <a:t> </a:t>
            </a:r>
            <a:r>
              <a:rPr lang="en-US" dirty="0" err="1"/>
              <a:t>deks</a:t>
            </a:r>
            <a:r>
              <a:rPr lang="en-US" dirty="0"/>
              <a:t>/sin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ZW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3600" y="2038350"/>
              <a:ext cx="2106613" cy="1828800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4247" y="2028962"/>
                <a:ext cx="2125319" cy="1847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28838" y="2492375"/>
              <a:ext cx="2044700" cy="3116263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19477" y="2483017"/>
                <a:ext cx="2063422" cy="3134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2000" y="1479550"/>
              <a:ext cx="2370138" cy="2479675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92643" y="1470182"/>
                <a:ext cx="2388852" cy="24984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8075" y="2033588"/>
              <a:ext cx="2055813" cy="1941512"/>
            </p14:xfrm>
          </p:contentPart>
        </mc:Choice>
        <mc:Fallback xmlns=""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38729" y="2024207"/>
                <a:ext cx="2074505" cy="196027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3657600" cy="4495800"/>
          </a:xfrm>
        </p:spPr>
        <p:txBody>
          <a:bodyPr/>
          <a:lstStyle/>
          <a:p>
            <a:pPr lvl="0"/>
            <a:r>
              <a:rPr lang="en-US" dirty="0"/>
              <a:t>V. Sinus </a:t>
            </a:r>
            <a:r>
              <a:rPr lang="en-US" dirty="0" err="1"/>
              <a:t>tranfersus</a:t>
            </a:r>
            <a:endParaRPr lang="en-US" dirty="0"/>
          </a:p>
          <a:p>
            <a:pPr lvl="0"/>
            <a:r>
              <a:rPr lang="en-US" dirty="0"/>
              <a:t>V. Sinus </a:t>
            </a:r>
            <a:r>
              <a:rPr lang="en-US" dirty="0" err="1"/>
              <a:t>reksus</a:t>
            </a:r>
            <a:endParaRPr lang="en-US" dirty="0"/>
          </a:p>
          <a:p>
            <a:pPr lvl="0"/>
            <a:r>
              <a:rPr lang="en-US" dirty="0"/>
              <a:t>V. Sinus </a:t>
            </a:r>
            <a:r>
              <a:rPr lang="en-US" dirty="0" err="1"/>
              <a:t>sagitalis</a:t>
            </a:r>
            <a:r>
              <a:rPr lang="en-US" dirty="0"/>
              <a:t> inferior</a:t>
            </a:r>
          </a:p>
          <a:p>
            <a:pPr lvl="0"/>
            <a:r>
              <a:rPr lang="en-US" dirty="0"/>
              <a:t>V. Sinus longitudinal superior</a:t>
            </a:r>
          </a:p>
          <a:p>
            <a:pPr lvl="0"/>
            <a:r>
              <a:rPr lang="en-US" dirty="0"/>
              <a:t>Vena-vena (</a:t>
            </a:r>
            <a:r>
              <a:rPr lang="en-US" dirty="0" err="1"/>
              <a:t>kapiler</a:t>
            </a:r>
            <a:r>
              <a:rPr lang="en-US" dirty="0"/>
              <a:t> sinus </a:t>
            </a:r>
            <a:r>
              <a:rPr lang="en-US" dirty="0" err="1"/>
              <a:t>venosus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600200"/>
            <a:ext cx="3657600" cy="4724400"/>
          </a:xfrm>
        </p:spPr>
        <p:txBody>
          <a:bodyPr/>
          <a:lstStyle/>
          <a:p>
            <a:pPr lvl="0"/>
            <a:r>
              <a:rPr lang="en-US" dirty="0"/>
              <a:t>V. </a:t>
            </a:r>
            <a:r>
              <a:rPr lang="en-US" dirty="0" err="1"/>
              <a:t>Temporalis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Mandibularis</a:t>
            </a:r>
            <a:endParaRPr lang="en-US" dirty="0"/>
          </a:p>
          <a:p>
            <a:r>
              <a:rPr lang="en-US" dirty="0"/>
              <a:t>V. </a:t>
            </a:r>
            <a:r>
              <a:rPr lang="en-US" dirty="0" err="1"/>
              <a:t>Aurikularis</a:t>
            </a:r>
            <a:r>
              <a:rPr lang="en-US" dirty="0"/>
              <a:t> Superior </a:t>
            </a:r>
          </a:p>
          <a:p>
            <a:r>
              <a:rPr lang="en-US" dirty="0" err="1"/>
              <a:t>V.Azigos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Torako</a:t>
            </a:r>
            <a:r>
              <a:rPr lang="en-US" dirty="0"/>
              <a:t> </a:t>
            </a:r>
            <a:r>
              <a:rPr lang="en-US" dirty="0" err="1"/>
              <a:t>epigastrika</a:t>
            </a:r>
            <a:endParaRPr lang="en-US" dirty="0"/>
          </a:p>
          <a:p>
            <a:pPr lvl="0"/>
            <a:r>
              <a:rPr lang="en-US" dirty="0"/>
              <a:t>V. </a:t>
            </a:r>
            <a:r>
              <a:rPr lang="en-US" dirty="0" err="1"/>
              <a:t>Epigastrika</a:t>
            </a:r>
            <a:r>
              <a:rPr lang="en-US" dirty="0"/>
              <a:t> Superior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533400"/>
            <a:ext cx="3657600" cy="658368"/>
          </a:xfrm>
        </p:spPr>
        <p:txBody>
          <a:bodyPr/>
          <a:lstStyle/>
          <a:p>
            <a:r>
              <a:rPr lang="en-US" dirty="0" err="1"/>
              <a:t>Interna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533400"/>
            <a:ext cx="3657600" cy="658368"/>
          </a:xfrm>
        </p:spPr>
        <p:txBody>
          <a:bodyPr/>
          <a:lstStyle/>
          <a:p>
            <a:r>
              <a:rPr lang="en-US" dirty="0" err="1"/>
              <a:t>Eksterna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r>
              <a:rPr lang="en-US" sz="2800" dirty="0"/>
              <a:t>AD      </a:t>
            </a:r>
            <a:r>
              <a:rPr lang="en-US" sz="2800" dirty="0" err="1"/>
              <a:t>Trikuspidalis</a:t>
            </a:r>
            <a:r>
              <a:rPr lang="en-US" sz="2800" dirty="0"/>
              <a:t>      VD      SAP   </a:t>
            </a:r>
            <a:r>
              <a:rPr lang="en-US" sz="2800" dirty="0" err="1"/>
              <a:t>Arteri</a:t>
            </a:r>
            <a:r>
              <a:rPr lang="en-US" sz="2800" dirty="0"/>
              <a:t> </a:t>
            </a:r>
            <a:r>
              <a:rPr lang="en-US" sz="2800" dirty="0" err="1"/>
              <a:t>Pulmo</a:t>
            </a:r>
            <a:r>
              <a:rPr lang="en-US" sz="2800" dirty="0"/>
              <a:t>       </a:t>
            </a:r>
            <a:r>
              <a:rPr lang="en-US" sz="2800" dirty="0" err="1"/>
              <a:t>Paru-paru</a:t>
            </a:r>
            <a:r>
              <a:rPr lang="en-US" sz="2800" dirty="0"/>
              <a:t>      Vena </a:t>
            </a:r>
            <a:r>
              <a:rPr lang="en-US" sz="2800" dirty="0" err="1"/>
              <a:t>Pulmo</a:t>
            </a:r>
            <a:r>
              <a:rPr lang="en-US" sz="2800" dirty="0"/>
              <a:t>       AS       </a:t>
            </a:r>
            <a:r>
              <a:rPr lang="en-US" sz="2800" dirty="0" err="1"/>
              <a:t>Bikuspidalis</a:t>
            </a:r>
            <a:r>
              <a:rPr lang="en-US" sz="2800" dirty="0"/>
              <a:t>       VS      SO       Aorta        </a:t>
            </a:r>
            <a:r>
              <a:rPr lang="en-US" sz="2800" dirty="0" err="1"/>
              <a:t>Arteri</a:t>
            </a:r>
            <a:r>
              <a:rPr lang="en-US" sz="2800" dirty="0"/>
              <a:t>      Arteriole       </a:t>
            </a:r>
            <a:r>
              <a:rPr lang="en-US" sz="2800" dirty="0" err="1"/>
              <a:t>Kapiler</a:t>
            </a:r>
            <a:r>
              <a:rPr lang="en-US" sz="2800" dirty="0"/>
              <a:t> </a:t>
            </a:r>
            <a:r>
              <a:rPr lang="en-US" sz="2800" dirty="0" err="1"/>
              <a:t>Arteri</a:t>
            </a:r>
            <a:r>
              <a:rPr lang="en-US" sz="2800" dirty="0"/>
              <a:t>      </a:t>
            </a:r>
            <a:r>
              <a:rPr lang="en-US" sz="2800" dirty="0" err="1"/>
              <a:t>Kapiler</a:t>
            </a:r>
            <a:r>
              <a:rPr lang="en-US" sz="2800" dirty="0"/>
              <a:t> Vena      </a:t>
            </a:r>
            <a:r>
              <a:rPr lang="en-US" sz="2800" dirty="0" err="1"/>
              <a:t>Venolus</a:t>
            </a:r>
            <a:r>
              <a:rPr lang="en-US" sz="2800" dirty="0"/>
              <a:t>        Vena Kava (Superior &amp; Inferior)        AD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Aorta       </a:t>
            </a:r>
            <a:r>
              <a:rPr lang="en-US" sz="2800" dirty="0" err="1"/>
              <a:t>Arteri</a:t>
            </a:r>
            <a:r>
              <a:rPr lang="en-US" sz="2800" dirty="0"/>
              <a:t> </a:t>
            </a:r>
            <a:r>
              <a:rPr lang="en-US" sz="2800" dirty="0" err="1"/>
              <a:t>Koroner</a:t>
            </a:r>
            <a:r>
              <a:rPr lang="en-US" sz="2800" dirty="0"/>
              <a:t>        Sinus </a:t>
            </a:r>
            <a:r>
              <a:rPr lang="en-US" sz="2800" dirty="0" err="1"/>
              <a:t>Koroner</a:t>
            </a:r>
            <a:r>
              <a:rPr lang="en-US" sz="2800" dirty="0"/>
              <a:t>        </a:t>
            </a:r>
            <a:r>
              <a:rPr lang="en-US" sz="2800" dirty="0" err="1"/>
              <a:t>Katup</a:t>
            </a:r>
            <a:r>
              <a:rPr lang="en-US" sz="2800" dirty="0"/>
              <a:t> Sinus </a:t>
            </a:r>
            <a:r>
              <a:rPr lang="en-US" sz="2800" dirty="0" err="1"/>
              <a:t>Koroner</a:t>
            </a:r>
            <a:r>
              <a:rPr lang="en-US" sz="2800" dirty="0"/>
              <a:t>       AD 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4267200" y="762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0" y="762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447800" y="762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124200" y="1219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62600" y="1219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81200" y="1600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781800" y="762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200400" y="1600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943600" y="1600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086600" y="1600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447800" y="205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124200" y="205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800600" y="205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934200" y="205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276600" y="2438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019800" y="2438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362200" y="28956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438400" y="33528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1905000" y="4343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105400" y="4343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362200" y="4724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6629400" y="4724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7086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Content Placeholder 4" descr="bayi kembar yg mala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040802"/>
            <a:ext cx="6781800" cy="5664798"/>
          </a:xfrm>
          <a:solidFill>
            <a:schemeClr val="bg1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543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ZW" dirty="0"/>
            </a:br>
            <a:r>
              <a:rPr lang="en-ZW" sz="2800" dirty="0"/>
              <a:t>Allah '</a:t>
            </a:r>
            <a:r>
              <a:rPr lang="en-ZW" sz="2800" dirty="0" err="1"/>
              <a:t>Azza</a:t>
            </a:r>
            <a:r>
              <a:rPr lang="en-ZW" sz="2800" dirty="0"/>
              <a:t> </a:t>
            </a:r>
            <a:r>
              <a:rPr lang="en-ZW" sz="2800" dirty="0" err="1"/>
              <a:t>wajalla</a:t>
            </a:r>
            <a:r>
              <a:rPr lang="en-ZW" sz="2800" dirty="0"/>
              <a:t> </a:t>
            </a:r>
            <a:r>
              <a:rPr lang="en-ZW" sz="2800" dirty="0" err="1"/>
              <a:t>berfirman</a:t>
            </a:r>
            <a:r>
              <a:rPr lang="en-ZW" sz="2800" dirty="0"/>
              <a:t> (</a:t>
            </a:r>
            <a:r>
              <a:rPr lang="en-ZW" sz="2800" dirty="0" err="1"/>
              <a:t>hadits</a:t>
            </a:r>
            <a:r>
              <a:rPr lang="en-ZW" sz="2800" dirty="0"/>
              <a:t> </a:t>
            </a:r>
            <a:r>
              <a:rPr lang="en-ZW" sz="2800" dirty="0" err="1"/>
              <a:t>Qudsi</a:t>
            </a:r>
            <a:r>
              <a:rPr lang="en-ZW" sz="2800" dirty="0"/>
              <a:t>): "</a:t>
            </a:r>
            <a:r>
              <a:rPr lang="en-ZW" sz="2800" dirty="0" err="1"/>
              <a:t>Hai</a:t>
            </a:r>
            <a:r>
              <a:rPr lang="en-ZW" sz="2800" dirty="0"/>
              <a:t> </a:t>
            </a:r>
            <a:r>
              <a:rPr lang="en-ZW" sz="2800" dirty="0" err="1"/>
              <a:t>anak</a:t>
            </a:r>
            <a:r>
              <a:rPr lang="en-ZW" sz="2800" dirty="0"/>
              <a:t> Adam, </a:t>
            </a:r>
            <a:r>
              <a:rPr lang="en-ZW" sz="2800" dirty="0" err="1"/>
              <a:t>ketahuilah</a:t>
            </a:r>
            <a:r>
              <a:rPr lang="en-ZW" sz="2800" dirty="0"/>
              <a:t>, </a:t>
            </a:r>
            <a:r>
              <a:rPr lang="en-ZW" sz="2800" dirty="0" err="1"/>
              <a:t>apabila</a:t>
            </a:r>
            <a:r>
              <a:rPr lang="en-ZW" sz="2800" dirty="0"/>
              <a:t> </a:t>
            </a:r>
            <a:r>
              <a:rPr lang="en-ZW" sz="2800" dirty="0" err="1"/>
              <a:t>kamu</a:t>
            </a:r>
            <a:r>
              <a:rPr lang="en-ZW" sz="2800" dirty="0"/>
              <a:t> </a:t>
            </a:r>
            <a:r>
              <a:rPr lang="en-ZW" sz="2800" dirty="0" err="1"/>
              <a:t>minta</a:t>
            </a:r>
            <a:r>
              <a:rPr lang="en-ZW" sz="2800" dirty="0"/>
              <a:t>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memberimu</a:t>
            </a:r>
            <a:r>
              <a:rPr lang="en-ZW" sz="2800" dirty="0"/>
              <a:t>, </a:t>
            </a:r>
            <a:r>
              <a:rPr lang="en-ZW" sz="2800" dirty="0" err="1"/>
              <a:t>jika</a:t>
            </a:r>
            <a:r>
              <a:rPr lang="en-ZW" sz="2800" dirty="0"/>
              <a:t> </a:t>
            </a:r>
            <a:r>
              <a:rPr lang="en-ZW" sz="2800" dirty="0" err="1"/>
              <a:t>kamu</a:t>
            </a:r>
            <a:r>
              <a:rPr lang="en-ZW" sz="2800" dirty="0"/>
              <a:t> </a:t>
            </a:r>
            <a:r>
              <a:rPr lang="en-ZW" sz="2800" dirty="0" err="1"/>
              <a:t>berdoa</a:t>
            </a:r>
            <a:r>
              <a:rPr lang="en-ZW" sz="2800" dirty="0"/>
              <a:t> </a:t>
            </a:r>
            <a:r>
              <a:rPr lang="en-ZW" sz="2800" dirty="0" err="1"/>
              <a:t>kepada</a:t>
            </a:r>
            <a:r>
              <a:rPr lang="en-ZW" sz="2800" dirty="0"/>
              <a:t>-Ku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kabulkan</a:t>
            </a:r>
            <a:r>
              <a:rPr lang="en-ZW" sz="2800" dirty="0"/>
              <a:t>,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b="1" dirty="0" err="1">
                <a:solidFill>
                  <a:srgbClr val="FF0000"/>
                </a:solidFill>
              </a:rPr>
              <a:t>apabila</a:t>
            </a:r>
            <a:r>
              <a:rPr lang="en-ZW" sz="2800" b="1" dirty="0">
                <a:solidFill>
                  <a:srgbClr val="FF0000"/>
                </a:solidFill>
              </a:rPr>
              <a:t> </a:t>
            </a:r>
            <a:r>
              <a:rPr lang="en-ZW" sz="2800" b="1" dirty="0" err="1">
                <a:solidFill>
                  <a:srgbClr val="FF0000"/>
                </a:solidFill>
              </a:rPr>
              <a:t>kamu</a:t>
            </a:r>
            <a:r>
              <a:rPr lang="en-ZW" sz="2800" b="1" dirty="0">
                <a:solidFill>
                  <a:srgbClr val="FF0000"/>
                </a:solidFill>
              </a:rPr>
              <a:t> </a:t>
            </a:r>
            <a:r>
              <a:rPr lang="en-ZW" sz="2800" b="1" dirty="0" err="1">
                <a:solidFill>
                  <a:srgbClr val="FF0000"/>
                </a:solidFill>
              </a:rPr>
              <a:t>sakit</a:t>
            </a:r>
            <a:r>
              <a:rPr lang="en-ZW" sz="2800" b="1" dirty="0">
                <a:solidFill>
                  <a:srgbClr val="FF0000"/>
                </a:solidFill>
              </a:rPr>
              <a:t> </a:t>
            </a:r>
            <a:r>
              <a:rPr lang="en-ZW" sz="2800" b="1" dirty="0" err="1">
                <a:solidFill>
                  <a:srgbClr val="FF0000"/>
                </a:solidFill>
              </a:rPr>
              <a:t>Aku</a:t>
            </a:r>
            <a:r>
              <a:rPr lang="en-ZW" sz="2800" b="1" dirty="0">
                <a:solidFill>
                  <a:srgbClr val="FF0000"/>
                </a:solidFill>
              </a:rPr>
              <a:t> </a:t>
            </a:r>
            <a:r>
              <a:rPr lang="en-ZW" sz="2800" b="1" dirty="0" err="1">
                <a:solidFill>
                  <a:srgbClr val="FF0000"/>
                </a:solidFill>
              </a:rPr>
              <a:t>sembuhkan</a:t>
            </a:r>
            <a:r>
              <a:rPr lang="en-ZW" sz="2800" dirty="0">
                <a:solidFill>
                  <a:srgbClr val="FF0000"/>
                </a:solidFill>
              </a:rPr>
              <a:t>,</a:t>
            </a:r>
            <a:r>
              <a:rPr lang="en-ZW" sz="2800" dirty="0"/>
              <a:t>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dirty="0" err="1"/>
              <a:t>jika</a:t>
            </a:r>
            <a:r>
              <a:rPr lang="en-ZW" sz="2800" dirty="0"/>
              <a:t> </a:t>
            </a:r>
            <a:r>
              <a:rPr lang="en-ZW" sz="2800" dirty="0" err="1"/>
              <a:t>kamu</a:t>
            </a:r>
            <a:r>
              <a:rPr lang="en-ZW" sz="2800" dirty="0"/>
              <a:t> </a:t>
            </a:r>
            <a:r>
              <a:rPr lang="en-ZW" sz="2800" dirty="0" err="1"/>
              <a:t>berserah</a:t>
            </a:r>
            <a:r>
              <a:rPr lang="en-ZW" sz="2800" dirty="0"/>
              <a:t> </a:t>
            </a:r>
            <a:r>
              <a:rPr lang="en-ZW" sz="2800" dirty="0" err="1"/>
              <a:t>diri</a:t>
            </a:r>
            <a:r>
              <a:rPr lang="en-ZW" sz="2800" dirty="0"/>
              <a:t>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memberimu</a:t>
            </a:r>
            <a:r>
              <a:rPr lang="en-ZW" sz="2800" dirty="0"/>
              <a:t> </a:t>
            </a:r>
            <a:r>
              <a:rPr lang="en-ZW" sz="2800" dirty="0" err="1"/>
              <a:t>rezeki</a:t>
            </a:r>
            <a:r>
              <a:rPr lang="en-ZW" sz="2800" dirty="0"/>
              <a:t>,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dirty="0" err="1"/>
              <a:t>jika</a:t>
            </a:r>
            <a:r>
              <a:rPr lang="en-ZW" sz="2800" dirty="0"/>
              <a:t> </a:t>
            </a:r>
            <a:r>
              <a:rPr lang="en-ZW" sz="2800" dirty="0" err="1"/>
              <a:t>kamu</a:t>
            </a:r>
            <a:r>
              <a:rPr lang="en-ZW" sz="2800" dirty="0"/>
              <a:t> </a:t>
            </a:r>
            <a:r>
              <a:rPr lang="en-ZW" sz="2800" dirty="0" err="1"/>
              <a:t>mendatangiKu</a:t>
            </a:r>
            <a:r>
              <a:rPr lang="en-ZW" sz="2800" dirty="0"/>
              <a:t>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menerimamu</a:t>
            </a:r>
            <a:r>
              <a:rPr lang="en-ZW" sz="2800" dirty="0"/>
              <a:t>,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dirty="0" err="1"/>
              <a:t>bila</a:t>
            </a:r>
            <a:r>
              <a:rPr lang="en-ZW" sz="2800" dirty="0"/>
              <a:t> </a:t>
            </a:r>
            <a:r>
              <a:rPr lang="en-ZW" sz="2800" dirty="0" err="1"/>
              <a:t>kamu</a:t>
            </a:r>
            <a:r>
              <a:rPr lang="en-ZW" sz="2800" dirty="0"/>
              <a:t> </a:t>
            </a:r>
            <a:r>
              <a:rPr lang="en-ZW" sz="2800" dirty="0" err="1"/>
              <a:t>bertaubat</a:t>
            </a:r>
            <a:r>
              <a:rPr lang="en-ZW" sz="2800" dirty="0"/>
              <a:t>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ampuni</a:t>
            </a:r>
            <a:r>
              <a:rPr lang="en-ZW" sz="2800" dirty="0"/>
              <a:t> (</a:t>
            </a:r>
            <a:r>
              <a:rPr lang="en-ZW" sz="2800" dirty="0" err="1"/>
              <a:t>dosa-dosa</a:t>
            </a:r>
            <a:r>
              <a:rPr lang="en-ZW" sz="2800" dirty="0"/>
              <a:t>)mu,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dirty="0" err="1"/>
              <a:t>Aku</a:t>
            </a:r>
            <a:r>
              <a:rPr lang="en-ZW" sz="2800" dirty="0"/>
              <a:t> </a:t>
            </a:r>
            <a:r>
              <a:rPr lang="en-ZW" sz="2800" dirty="0" err="1"/>
              <a:t>Maha</a:t>
            </a:r>
            <a:r>
              <a:rPr lang="en-ZW" sz="2800" dirty="0"/>
              <a:t> </a:t>
            </a:r>
            <a:r>
              <a:rPr lang="en-ZW" sz="2800" dirty="0" err="1"/>
              <a:t>Penerima</a:t>
            </a:r>
            <a:r>
              <a:rPr lang="en-ZW" sz="2800" dirty="0"/>
              <a:t> </a:t>
            </a:r>
            <a:r>
              <a:rPr lang="en-ZW" sz="2800" dirty="0" err="1"/>
              <a:t>Taubat</a:t>
            </a:r>
            <a:r>
              <a:rPr lang="en-ZW" sz="2800" dirty="0"/>
              <a:t> </a:t>
            </a:r>
            <a:r>
              <a:rPr lang="en-ZW" sz="2800" dirty="0" err="1"/>
              <a:t>dan</a:t>
            </a:r>
            <a:r>
              <a:rPr lang="en-ZW" sz="2800" dirty="0"/>
              <a:t> </a:t>
            </a:r>
            <a:r>
              <a:rPr lang="en-ZW" sz="2800" dirty="0" err="1"/>
              <a:t>Maha</a:t>
            </a:r>
            <a:r>
              <a:rPr lang="en-ZW" sz="2800" dirty="0"/>
              <a:t> </a:t>
            </a:r>
            <a:r>
              <a:rPr lang="en-ZW" sz="2800" dirty="0" err="1"/>
              <a:t>Pengasih</a:t>
            </a:r>
            <a:r>
              <a:rPr lang="en-ZW" sz="2800" dirty="0"/>
              <a:t>." </a:t>
            </a:r>
          </a:p>
          <a:p>
            <a:pPr algn="ctr"/>
            <a:r>
              <a:rPr lang="en-ZW" sz="2800" dirty="0"/>
              <a:t>(HR. </a:t>
            </a:r>
            <a:r>
              <a:rPr lang="en-ZW" sz="2800" dirty="0" err="1"/>
              <a:t>Tirmidzi</a:t>
            </a:r>
            <a:r>
              <a:rPr lang="en-ZW" sz="2800" dirty="0"/>
              <a:t> </a:t>
            </a:r>
            <a:r>
              <a:rPr lang="en-ZW" sz="2800" dirty="0" err="1"/>
              <a:t>dan</a:t>
            </a:r>
            <a:r>
              <a:rPr lang="en-ZW" sz="2800" dirty="0"/>
              <a:t> Al Hakim)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Peredaran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Jantung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/>
          <a:lstStyle/>
          <a:p>
            <a:pPr marL="0" indent="0">
              <a:spcBef>
                <a:spcPts val="0"/>
              </a:spcBef>
            </a:pP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VenaKava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Superior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VK Inferior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mengalirkan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darah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ke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Atrium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Dekstra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datang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dari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seluruh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tubuh</a:t>
            </a:r>
            <a:endParaRPr lang="en-US" sz="3200" dirty="0">
              <a:latin typeface="Bodoni MT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Arteri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Pulmonalis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membawa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darah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dari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Ventrikel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Dekstra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masuk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ke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paru-paru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</a:pP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Antara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Ventrikel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Dekstra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Arteri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Pulmonalis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terdapat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katup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Valvula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Semilunaris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Arteri</a:t>
            </a:r>
            <a:r>
              <a:rPr lang="en-US" sz="3200" dirty="0"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Bodoni MT" pitchFamily="18" charset="0"/>
                <a:cs typeface="Times New Roman" pitchFamily="18" charset="0"/>
              </a:rPr>
              <a:t>Pulmonalis</a:t>
            </a:r>
            <a:endParaRPr lang="en-US" sz="3200" dirty="0">
              <a:latin typeface="Bodoni MT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Vena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Pulmonalis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paru-paru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Atrium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Sinistra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Aorta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Ventrikel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Sinista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tubuh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Ventikel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Sinistra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Aorta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katub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Valvula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Semilunaris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Aorta </a:t>
            </a:r>
          </a:p>
          <a:p>
            <a:endParaRPr lang="en-US" sz="3600" dirty="0"/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en-US" sz="3200" dirty="0"/>
              <a:t>Atrium </a:t>
            </a:r>
            <a:r>
              <a:rPr lang="en-US" sz="3200" dirty="0" err="1"/>
              <a:t>Dekstra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Ventrikel</a:t>
            </a:r>
            <a:r>
              <a:rPr lang="en-US" sz="3200" dirty="0"/>
              <a:t> </a:t>
            </a:r>
            <a:r>
              <a:rPr lang="en-US" sz="3200" dirty="0" err="1"/>
              <a:t>Dekstra</a:t>
            </a:r>
            <a:r>
              <a:rPr lang="en-US" sz="3200" dirty="0"/>
              <a:t> </a:t>
            </a:r>
            <a:r>
              <a:rPr lang="en-US" sz="3200" dirty="0" err="1"/>
              <a:t>dihubungkan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Valvula</a:t>
            </a:r>
            <a:r>
              <a:rPr lang="en-US" sz="3200" dirty="0"/>
              <a:t> </a:t>
            </a:r>
            <a:r>
              <a:rPr lang="en-US" sz="3200" dirty="0" err="1"/>
              <a:t>Trikuspidalis</a:t>
            </a:r>
            <a:endParaRPr lang="en-US" sz="3200" dirty="0"/>
          </a:p>
          <a:p>
            <a:r>
              <a:rPr lang="en-US" sz="3200" dirty="0"/>
              <a:t>Atrium </a:t>
            </a:r>
            <a:r>
              <a:rPr lang="en-US" sz="3200" dirty="0" err="1"/>
              <a:t>Sinistra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Ventrikel</a:t>
            </a:r>
            <a:r>
              <a:rPr lang="en-US" sz="3200" dirty="0"/>
              <a:t> </a:t>
            </a:r>
            <a:r>
              <a:rPr lang="en-US" sz="3200" dirty="0" err="1"/>
              <a:t>Sinistra</a:t>
            </a:r>
            <a:r>
              <a:rPr lang="en-US" sz="3200" dirty="0"/>
              <a:t> </a:t>
            </a:r>
            <a:r>
              <a:rPr lang="en-US" sz="3200" dirty="0" err="1"/>
              <a:t>dihubungkan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Valvula</a:t>
            </a:r>
            <a:r>
              <a:rPr lang="en-US" sz="3200" dirty="0"/>
              <a:t> </a:t>
            </a:r>
            <a:r>
              <a:rPr lang="en-US" sz="3200" dirty="0" err="1"/>
              <a:t>bikuspidalis</a:t>
            </a:r>
            <a:endParaRPr lang="en-US" sz="3200" dirty="0"/>
          </a:p>
          <a:p>
            <a:r>
              <a:rPr lang="en-US" sz="3200" dirty="0" err="1"/>
              <a:t>Arteri</a:t>
            </a:r>
            <a:r>
              <a:rPr lang="en-US" sz="3200" dirty="0"/>
              <a:t> paling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r>
              <a:rPr lang="en-US" sz="3200" dirty="0"/>
              <a:t> </a:t>
            </a:r>
            <a:r>
              <a:rPr lang="en-US" sz="3200" dirty="0" err="1"/>
              <a:t>adl</a:t>
            </a:r>
            <a:r>
              <a:rPr lang="en-US" sz="3200" dirty="0"/>
              <a:t>. Aorta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Arteri</a:t>
            </a:r>
            <a:r>
              <a:rPr lang="en-US" sz="3200" dirty="0"/>
              <a:t> </a:t>
            </a:r>
            <a:r>
              <a:rPr lang="en-US" sz="3200" dirty="0" err="1"/>
              <a:t>Pulmonalis</a:t>
            </a:r>
            <a:r>
              <a:rPr lang="en-US" sz="3200" dirty="0"/>
              <a:t> (Diameter 1-3 cm)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r>
              <a:rPr lang="en-US" sz="3200" dirty="0" err="1"/>
              <a:t>Lapisan</a:t>
            </a:r>
            <a:r>
              <a:rPr lang="en-US" sz="3200" dirty="0"/>
              <a:t> </a:t>
            </a:r>
            <a:r>
              <a:rPr lang="en-US" sz="3200" dirty="0" err="1"/>
              <a:t>Arteri</a:t>
            </a:r>
            <a:r>
              <a:rPr lang="en-US" sz="3200" dirty="0"/>
              <a:t> : 1. </a:t>
            </a:r>
            <a:r>
              <a:rPr lang="en-US" sz="3200" dirty="0" err="1"/>
              <a:t>Tunika</a:t>
            </a:r>
            <a:r>
              <a:rPr lang="en-US" sz="3200" dirty="0"/>
              <a:t> </a:t>
            </a:r>
            <a:r>
              <a:rPr lang="en-US" sz="3200" dirty="0" err="1"/>
              <a:t>Intima</a:t>
            </a:r>
            <a:r>
              <a:rPr lang="en-US" sz="3200" dirty="0"/>
              <a:t>, 2. </a:t>
            </a:r>
            <a:r>
              <a:rPr lang="en-US" sz="3200" dirty="0" err="1"/>
              <a:t>Tunika</a:t>
            </a:r>
            <a:r>
              <a:rPr lang="en-US" sz="3200" dirty="0"/>
              <a:t> Media. 3. </a:t>
            </a:r>
            <a:r>
              <a:rPr lang="en-US" sz="3200" dirty="0" err="1"/>
              <a:t>Tunika</a:t>
            </a:r>
            <a:r>
              <a:rPr lang="en-US" sz="3200" dirty="0"/>
              <a:t> </a:t>
            </a:r>
            <a:r>
              <a:rPr lang="en-US" sz="3200" dirty="0" err="1"/>
              <a:t>Adventisia</a:t>
            </a:r>
            <a:endParaRPr lang="en-US" sz="3200" dirty="0"/>
          </a:p>
          <a:p>
            <a:r>
              <a:rPr lang="en-US" sz="3200" dirty="0" err="1"/>
              <a:t>Arteri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konstriksi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dilatasi</a:t>
            </a:r>
            <a:r>
              <a:rPr lang="en-US" sz="3200" dirty="0"/>
              <a:t> (</a:t>
            </a:r>
            <a:r>
              <a:rPr lang="en-US" sz="3200" dirty="0" err="1"/>
              <a:t>Vasokontriksi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Vasodilatasi</a:t>
            </a:r>
            <a:r>
              <a:rPr lang="en-US" sz="3200" dirty="0"/>
              <a:t>)</a:t>
            </a:r>
          </a:p>
          <a:p>
            <a:r>
              <a:rPr lang="en-US" sz="3200" dirty="0"/>
              <a:t>Vena Paling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adl</a:t>
            </a:r>
            <a:r>
              <a:rPr lang="en-US" sz="3200" dirty="0"/>
              <a:t>. Vena Kava </a:t>
            </a:r>
            <a:r>
              <a:rPr lang="en-US" sz="3200" dirty="0" err="1"/>
              <a:t>dan</a:t>
            </a:r>
            <a:r>
              <a:rPr lang="en-US" sz="3200" dirty="0"/>
              <a:t> Vena </a:t>
            </a:r>
            <a:r>
              <a:rPr lang="en-US" sz="3200" dirty="0" err="1"/>
              <a:t>Pulmonalis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Satu-satunya</a:t>
            </a:r>
            <a:r>
              <a:rPr lang="en-US" sz="3200" dirty="0"/>
              <a:t> Vena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</a:t>
            </a:r>
            <a:r>
              <a:rPr lang="en-US" sz="3200" dirty="0" err="1"/>
              <a:t>ber</a:t>
            </a:r>
            <a:r>
              <a:rPr lang="id-ID" sz="3200" dirty="0"/>
              <a:t>i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id-ID" sz="3200" dirty="0"/>
              <a:t>O2 </a:t>
            </a:r>
            <a:r>
              <a:rPr lang="en-US" sz="3200" dirty="0" err="1"/>
              <a:t>adalah</a:t>
            </a:r>
            <a:r>
              <a:rPr lang="en-US" sz="3200" dirty="0"/>
              <a:t> Vena </a:t>
            </a:r>
            <a:r>
              <a:rPr lang="en-US" sz="3200" dirty="0" err="1"/>
              <a:t>Pulmonalis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TERI ANATOMI STIKES MUH\Anatomi int Mks\jant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" y="457200"/>
            <a:ext cx="8324851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2599</TotalTime>
  <Words>1153</Words>
  <Application>Microsoft Office PowerPoint</Application>
  <PresentationFormat>On-screen Show (4:3)</PresentationFormat>
  <Paragraphs>192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Bodoni MT</vt:lpstr>
      <vt:lpstr>Calibri</vt:lpstr>
      <vt:lpstr>Century Schoolbook</vt:lpstr>
      <vt:lpstr>Times New Roman</vt:lpstr>
      <vt:lpstr>Wingdings</vt:lpstr>
      <vt:lpstr>Wingdings 2</vt:lpstr>
      <vt:lpstr>Oriel</vt:lpstr>
      <vt:lpstr>Sistem kardiovaskuler</vt:lpstr>
      <vt:lpstr>PowerPoint Presentation</vt:lpstr>
      <vt:lpstr>PowerPoint Presentation</vt:lpstr>
      <vt:lpstr>PowerPoint Presentation</vt:lpstr>
      <vt:lpstr>Peredaran  Darah  Jantung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Arkus aorta Terdapat 3 Cabang :</vt:lpstr>
      <vt:lpstr>PowerPoint Presentation</vt:lpstr>
      <vt:lpstr>PowerPoint Presentation</vt:lpstr>
      <vt:lpstr>PowerPoint Presentation</vt:lpstr>
      <vt:lpstr>PowerPoint Presentation</vt:lpstr>
      <vt:lpstr>Jantung Bekerja dengan Tiga Priode </vt:lpstr>
      <vt:lpstr>Daya Pompa Jantung</vt:lpstr>
      <vt:lpstr>BUNYI JANTUNG</vt:lpstr>
      <vt:lpstr>Perbedaan  Vena dan Arteri </vt:lpstr>
      <vt:lpstr>SKEMA ARTERI 1. Aorta Asendens 2. Arkus Aorta 3. Aorta Desendens</vt:lpstr>
      <vt:lpstr>Arkus aorta</vt:lpstr>
      <vt:lpstr>Lingkaran wilis. Arteri karotis komunis dekstra/sinistra</vt:lpstr>
      <vt:lpstr>Aorta desendens</vt:lpstr>
      <vt:lpstr>PowerPoint Presentation</vt:lpstr>
      <vt:lpstr>Sirkulasi  Vena dan Arteri</vt:lpstr>
      <vt:lpstr>Pembuluh darah vena</vt:lpstr>
      <vt:lpstr>Vena porta </vt:lpstr>
      <vt:lpstr>Vena anggota gerak atas.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PEREDARAN DARAH</dc:title>
  <dc:creator/>
  <cp:lastModifiedBy>SAHARIAH</cp:lastModifiedBy>
  <cp:revision>51</cp:revision>
  <dcterms:created xsi:type="dcterms:W3CDTF">2006-08-16T00:00:00Z</dcterms:created>
  <dcterms:modified xsi:type="dcterms:W3CDTF">2022-10-17T09:22:40Z</dcterms:modified>
</cp:coreProperties>
</file>