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66" r:id="rId3"/>
    <p:sldId id="267" r:id="rId4"/>
    <p:sldId id="268"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9A51E2-FC0B-4D67-959B-A7B0593B8827}"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lang="en-US"/>
        </a:p>
      </dgm:t>
    </dgm:pt>
    <dgm:pt modelId="{5310415A-807C-4B25-AAA1-BEAC9F8B8B71}">
      <dgm:prSet phldrT="[Text]"/>
      <dgm:spPr/>
      <dgm:t>
        <a:bodyPr/>
        <a:lstStyle/>
        <a:p>
          <a:pPr>
            <a:buNone/>
          </a:pPr>
          <a:r>
            <a:rPr lang="en-US" dirty="0"/>
            <a:t>PERATURAN MENTERI KESEHATAN No.290/MENKES/Per/III/2007 </a:t>
          </a:r>
          <a:r>
            <a:rPr lang="en-US" dirty="0" err="1"/>
            <a:t>tentang</a:t>
          </a:r>
          <a:r>
            <a:rPr lang="en-US" dirty="0"/>
            <a:t> </a:t>
          </a:r>
          <a:r>
            <a:rPr lang="en-US" dirty="0" err="1"/>
            <a:t>persetujuan</a:t>
          </a:r>
          <a:r>
            <a:rPr lang="en-US" dirty="0"/>
            <a:t> Tindakan </a:t>
          </a:r>
          <a:r>
            <a:rPr lang="en-US" dirty="0" err="1"/>
            <a:t>kedokteran</a:t>
          </a:r>
          <a:endParaRPr lang="en-US" dirty="0"/>
        </a:p>
        <a:p>
          <a:pPr>
            <a:buNone/>
          </a:pPr>
          <a:endParaRPr lang="en-US" dirty="0"/>
        </a:p>
      </dgm:t>
    </dgm:pt>
    <dgm:pt modelId="{85323940-86B9-4EA0-BC7D-1610BB4AC2BA}" type="parTrans" cxnId="{38835B4C-1EBF-4267-9094-E4B132117857}">
      <dgm:prSet/>
      <dgm:spPr/>
      <dgm:t>
        <a:bodyPr/>
        <a:lstStyle/>
        <a:p>
          <a:endParaRPr lang="en-US"/>
        </a:p>
      </dgm:t>
    </dgm:pt>
    <dgm:pt modelId="{E778BB2C-CA42-4973-9104-110623C215D5}" type="sibTrans" cxnId="{38835B4C-1EBF-4267-9094-E4B132117857}">
      <dgm:prSet/>
      <dgm:spPr/>
      <dgm:t>
        <a:bodyPr/>
        <a:lstStyle/>
        <a:p>
          <a:endParaRPr lang="en-US"/>
        </a:p>
      </dgm:t>
    </dgm:pt>
    <dgm:pt modelId="{968F2359-FC6E-448E-AEF5-A9036FA834F8}">
      <dgm:prSet phldrT="[Text]"/>
      <dgm:spPr/>
      <dgm:t>
        <a:bodyPr/>
        <a:lstStyle/>
        <a:p>
          <a:r>
            <a:rPr lang="en-US" dirty="0"/>
            <a:t>UNDANG </a:t>
          </a:r>
          <a:r>
            <a:rPr lang="en-US" dirty="0" err="1"/>
            <a:t>UNDANG</a:t>
          </a:r>
          <a:r>
            <a:rPr lang="en-US" dirty="0"/>
            <a:t> NO.36 TAHUN 2009 TETANG KESEHATAN</a:t>
          </a:r>
        </a:p>
      </dgm:t>
    </dgm:pt>
    <dgm:pt modelId="{DCC13D65-1F20-42A9-9B7F-E66768424FB5}" type="parTrans" cxnId="{77D6C5E2-8DAB-45A2-9E77-12C1CD87D22C}">
      <dgm:prSet/>
      <dgm:spPr/>
      <dgm:t>
        <a:bodyPr/>
        <a:lstStyle/>
        <a:p>
          <a:endParaRPr lang="en-US"/>
        </a:p>
      </dgm:t>
    </dgm:pt>
    <dgm:pt modelId="{4A355F79-03CA-45E7-BA83-2EDF3466ECAA}" type="sibTrans" cxnId="{77D6C5E2-8DAB-45A2-9E77-12C1CD87D22C}">
      <dgm:prSet/>
      <dgm:spPr/>
      <dgm:t>
        <a:bodyPr/>
        <a:lstStyle/>
        <a:p>
          <a:endParaRPr lang="en-US"/>
        </a:p>
      </dgm:t>
    </dgm:pt>
    <dgm:pt modelId="{A853E71D-EC61-4AF1-B58C-B85F7E911080}">
      <dgm:prSet phldrT="[Text]"/>
      <dgm:spPr/>
      <dgm:t>
        <a:bodyPr/>
        <a:lstStyle/>
        <a:p>
          <a:r>
            <a:rPr lang="en-US" dirty="0"/>
            <a:t>UNDANG </a:t>
          </a:r>
          <a:r>
            <a:rPr lang="en-US" dirty="0" err="1"/>
            <a:t>UNDANG</a:t>
          </a:r>
          <a:r>
            <a:rPr lang="en-US" dirty="0"/>
            <a:t> NO.44 TAHUN 2009 TENTANG RUMAH SAKIT</a:t>
          </a:r>
        </a:p>
      </dgm:t>
    </dgm:pt>
    <dgm:pt modelId="{5B3796ED-1D2D-4C8F-A50A-034332711629}" type="parTrans" cxnId="{FC8BA823-36E3-4B97-8AB7-A81C225A9C43}">
      <dgm:prSet/>
      <dgm:spPr/>
      <dgm:t>
        <a:bodyPr/>
        <a:lstStyle/>
        <a:p>
          <a:endParaRPr lang="en-US"/>
        </a:p>
      </dgm:t>
    </dgm:pt>
    <dgm:pt modelId="{D8C740D6-6AAE-4A8B-89B0-424C9AEF47B4}" type="sibTrans" cxnId="{FC8BA823-36E3-4B97-8AB7-A81C225A9C43}">
      <dgm:prSet/>
      <dgm:spPr/>
      <dgm:t>
        <a:bodyPr/>
        <a:lstStyle/>
        <a:p>
          <a:endParaRPr lang="en-US"/>
        </a:p>
      </dgm:t>
    </dgm:pt>
    <dgm:pt modelId="{0E335B50-2B15-437A-AE02-6B2679641BCA}" type="pres">
      <dgm:prSet presAssocID="{859A51E2-FC0B-4D67-959B-A7B0593B8827}" presName="linear" presStyleCnt="0">
        <dgm:presLayoutVars>
          <dgm:dir/>
          <dgm:animLvl val="lvl"/>
          <dgm:resizeHandles val="exact"/>
        </dgm:presLayoutVars>
      </dgm:prSet>
      <dgm:spPr/>
    </dgm:pt>
    <dgm:pt modelId="{1B74D39F-1C38-4AFB-939B-282BFAA62D37}" type="pres">
      <dgm:prSet presAssocID="{5310415A-807C-4B25-AAA1-BEAC9F8B8B71}" presName="parentLin" presStyleCnt="0"/>
      <dgm:spPr/>
    </dgm:pt>
    <dgm:pt modelId="{D6FE7EB3-0A9D-4A15-A988-09944FCA6B70}" type="pres">
      <dgm:prSet presAssocID="{5310415A-807C-4B25-AAA1-BEAC9F8B8B71}" presName="parentLeftMargin" presStyleLbl="node1" presStyleIdx="0" presStyleCnt="3"/>
      <dgm:spPr/>
    </dgm:pt>
    <dgm:pt modelId="{0C90DB67-6628-4AAD-AD38-4B8D1DBF89E3}" type="pres">
      <dgm:prSet presAssocID="{5310415A-807C-4B25-AAA1-BEAC9F8B8B71}" presName="parentText" presStyleLbl="node1" presStyleIdx="0" presStyleCnt="3" custScaleX="132942" custScaleY="358968" custLinFactNeighborX="-29693" custLinFactNeighborY="-60674">
        <dgm:presLayoutVars>
          <dgm:chMax val="0"/>
          <dgm:bulletEnabled val="1"/>
        </dgm:presLayoutVars>
      </dgm:prSet>
      <dgm:spPr/>
    </dgm:pt>
    <dgm:pt modelId="{A8A221AD-6681-4A79-BACD-458D26EC1B39}" type="pres">
      <dgm:prSet presAssocID="{5310415A-807C-4B25-AAA1-BEAC9F8B8B71}" presName="negativeSpace" presStyleCnt="0"/>
      <dgm:spPr/>
    </dgm:pt>
    <dgm:pt modelId="{D03E06D0-67D4-4560-AB95-F12372392EFB}" type="pres">
      <dgm:prSet presAssocID="{5310415A-807C-4B25-AAA1-BEAC9F8B8B71}" presName="childText" presStyleLbl="conFgAcc1" presStyleIdx="0" presStyleCnt="3" custLinFactY="-539187" custLinFactNeighborX="-1406" custLinFactNeighborY="-600000">
        <dgm:presLayoutVars>
          <dgm:bulletEnabled val="1"/>
        </dgm:presLayoutVars>
      </dgm:prSet>
      <dgm:spPr/>
    </dgm:pt>
    <dgm:pt modelId="{CF57AA23-13A0-453E-9072-BB68570EDB37}" type="pres">
      <dgm:prSet presAssocID="{E778BB2C-CA42-4973-9104-110623C215D5}" presName="spaceBetweenRectangles" presStyleCnt="0"/>
      <dgm:spPr/>
    </dgm:pt>
    <dgm:pt modelId="{8851BB83-CF6A-4DF7-90BE-24774E249B01}" type="pres">
      <dgm:prSet presAssocID="{968F2359-FC6E-448E-AEF5-A9036FA834F8}" presName="parentLin" presStyleCnt="0"/>
      <dgm:spPr/>
    </dgm:pt>
    <dgm:pt modelId="{3A362198-CE5C-420B-B43A-AE3D51A6ED73}" type="pres">
      <dgm:prSet presAssocID="{968F2359-FC6E-448E-AEF5-A9036FA834F8}" presName="parentLeftMargin" presStyleLbl="node1" presStyleIdx="0" presStyleCnt="3"/>
      <dgm:spPr/>
    </dgm:pt>
    <dgm:pt modelId="{4C3C694D-4273-4DD5-BEE9-53F9C6FFD40C}" type="pres">
      <dgm:prSet presAssocID="{968F2359-FC6E-448E-AEF5-A9036FA834F8}" presName="parentText" presStyleLbl="node1" presStyleIdx="1" presStyleCnt="3" custScaleX="135018" custScaleY="240338" custLinFactNeighborX="8560" custLinFactNeighborY="-44369">
        <dgm:presLayoutVars>
          <dgm:chMax val="0"/>
          <dgm:bulletEnabled val="1"/>
        </dgm:presLayoutVars>
      </dgm:prSet>
      <dgm:spPr/>
    </dgm:pt>
    <dgm:pt modelId="{C59C7193-C0A6-4165-B2F1-C578B3A30960}" type="pres">
      <dgm:prSet presAssocID="{968F2359-FC6E-448E-AEF5-A9036FA834F8}" presName="negativeSpace" presStyleCnt="0"/>
      <dgm:spPr/>
    </dgm:pt>
    <dgm:pt modelId="{0AC92D78-028A-4A3C-A2DB-64894EF08280}" type="pres">
      <dgm:prSet presAssocID="{968F2359-FC6E-448E-AEF5-A9036FA834F8}" presName="childText" presStyleLbl="conFgAcc1" presStyleIdx="1" presStyleCnt="3" custLinFactY="-200000" custLinFactNeighborX="-2637" custLinFactNeighborY="-213194">
        <dgm:presLayoutVars>
          <dgm:bulletEnabled val="1"/>
        </dgm:presLayoutVars>
      </dgm:prSet>
      <dgm:spPr/>
    </dgm:pt>
    <dgm:pt modelId="{BBCCECBA-640F-4CA4-B3D7-85F2C6427E16}" type="pres">
      <dgm:prSet presAssocID="{4A355F79-03CA-45E7-BA83-2EDF3466ECAA}" presName="spaceBetweenRectangles" presStyleCnt="0"/>
      <dgm:spPr/>
    </dgm:pt>
    <dgm:pt modelId="{37904AF7-0DAD-43B1-BBAB-1BBB8D020CC7}" type="pres">
      <dgm:prSet presAssocID="{A853E71D-EC61-4AF1-B58C-B85F7E911080}" presName="parentLin" presStyleCnt="0"/>
      <dgm:spPr/>
    </dgm:pt>
    <dgm:pt modelId="{07B43096-8E37-45C2-B6A0-04D8D5D63C1F}" type="pres">
      <dgm:prSet presAssocID="{A853E71D-EC61-4AF1-B58C-B85F7E911080}" presName="parentLeftMargin" presStyleLbl="node1" presStyleIdx="1" presStyleCnt="3"/>
      <dgm:spPr/>
    </dgm:pt>
    <dgm:pt modelId="{0B39DCCF-62AB-4CEA-9539-7BAFD6F013FE}" type="pres">
      <dgm:prSet presAssocID="{A853E71D-EC61-4AF1-B58C-B85F7E911080}" presName="parentText" presStyleLbl="node1" presStyleIdx="2" presStyleCnt="3" custScaleX="142997" custScaleY="239582">
        <dgm:presLayoutVars>
          <dgm:chMax val="0"/>
          <dgm:bulletEnabled val="1"/>
        </dgm:presLayoutVars>
      </dgm:prSet>
      <dgm:spPr/>
    </dgm:pt>
    <dgm:pt modelId="{FB1328D3-A6A5-425B-AEAB-DAD1019616FC}" type="pres">
      <dgm:prSet presAssocID="{A853E71D-EC61-4AF1-B58C-B85F7E911080}" presName="negativeSpace" presStyleCnt="0"/>
      <dgm:spPr/>
    </dgm:pt>
    <dgm:pt modelId="{EC8E4842-A773-4848-8971-4D766B5384AD}" type="pres">
      <dgm:prSet presAssocID="{A853E71D-EC61-4AF1-B58C-B85F7E911080}" presName="childText" presStyleLbl="conFgAcc1" presStyleIdx="2" presStyleCnt="3">
        <dgm:presLayoutVars>
          <dgm:bulletEnabled val="1"/>
        </dgm:presLayoutVars>
      </dgm:prSet>
      <dgm:spPr/>
    </dgm:pt>
  </dgm:ptLst>
  <dgm:cxnLst>
    <dgm:cxn modelId="{7892741C-DEBD-424A-9BE1-F1F6DCC0BB4E}" type="presOf" srcId="{859A51E2-FC0B-4D67-959B-A7B0593B8827}" destId="{0E335B50-2B15-437A-AE02-6B2679641BCA}" srcOrd="0" destOrd="0" presId="urn:microsoft.com/office/officeart/2005/8/layout/list1"/>
    <dgm:cxn modelId="{F8B1F41C-261D-41A1-93AE-2CCB98612297}" type="presOf" srcId="{A853E71D-EC61-4AF1-B58C-B85F7E911080}" destId="{07B43096-8E37-45C2-B6A0-04D8D5D63C1F}" srcOrd="0" destOrd="0" presId="urn:microsoft.com/office/officeart/2005/8/layout/list1"/>
    <dgm:cxn modelId="{FC8BA823-36E3-4B97-8AB7-A81C225A9C43}" srcId="{859A51E2-FC0B-4D67-959B-A7B0593B8827}" destId="{A853E71D-EC61-4AF1-B58C-B85F7E911080}" srcOrd="2" destOrd="0" parTransId="{5B3796ED-1D2D-4C8F-A50A-034332711629}" sibTransId="{D8C740D6-6AAE-4A8B-89B0-424C9AEF47B4}"/>
    <dgm:cxn modelId="{44DE085F-8905-4479-8887-27C8B3A1EE15}" type="presOf" srcId="{968F2359-FC6E-448E-AEF5-A9036FA834F8}" destId="{4C3C694D-4273-4DD5-BEE9-53F9C6FFD40C}" srcOrd="1" destOrd="0" presId="urn:microsoft.com/office/officeart/2005/8/layout/list1"/>
    <dgm:cxn modelId="{38835B4C-1EBF-4267-9094-E4B132117857}" srcId="{859A51E2-FC0B-4D67-959B-A7B0593B8827}" destId="{5310415A-807C-4B25-AAA1-BEAC9F8B8B71}" srcOrd="0" destOrd="0" parTransId="{85323940-86B9-4EA0-BC7D-1610BB4AC2BA}" sibTransId="{E778BB2C-CA42-4973-9104-110623C215D5}"/>
    <dgm:cxn modelId="{6F5FB57E-B749-4692-B7E1-EE2166752F3C}" type="presOf" srcId="{968F2359-FC6E-448E-AEF5-A9036FA834F8}" destId="{3A362198-CE5C-420B-B43A-AE3D51A6ED73}" srcOrd="0" destOrd="0" presId="urn:microsoft.com/office/officeart/2005/8/layout/list1"/>
    <dgm:cxn modelId="{1CCBA892-D16D-4BFA-998F-114F0405E1E2}" type="presOf" srcId="{A853E71D-EC61-4AF1-B58C-B85F7E911080}" destId="{0B39DCCF-62AB-4CEA-9539-7BAFD6F013FE}" srcOrd="1" destOrd="0" presId="urn:microsoft.com/office/officeart/2005/8/layout/list1"/>
    <dgm:cxn modelId="{E849DEBE-2C20-47EA-A012-E64D14F87FC5}" type="presOf" srcId="{5310415A-807C-4B25-AAA1-BEAC9F8B8B71}" destId="{D6FE7EB3-0A9D-4A15-A988-09944FCA6B70}" srcOrd="0" destOrd="0" presId="urn:microsoft.com/office/officeart/2005/8/layout/list1"/>
    <dgm:cxn modelId="{77D6C5E2-8DAB-45A2-9E77-12C1CD87D22C}" srcId="{859A51E2-FC0B-4D67-959B-A7B0593B8827}" destId="{968F2359-FC6E-448E-AEF5-A9036FA834F8}" srcOrd="1" destOrd="0" parTransId="{DCC13D65-1F20-42A9-9B7F-E66768424FB5}" sibTransId="{4A355F79-03CA-45E7-BA83-2EDF3466ECAA}"/>
    <dgm:cxn modelId="{58BA0BE7-D910-4EF1-94B9-82E5AC0D6C2F}" type="presOf" srcId="{5310415A-807C-4B25-AAA1-BEAC9F8B8B71}" destId="{0C90DB67-6628-4AAD-AD38-4B8D1DBF89E3}" srcOrd="1" destOrd="0" presId="urn:microsoft.com/office/officeart/2005/8/layout/list1"/>
    <dgm:cxn modelId="{059A41CB-3582-494A-9A82-7A3496963FD7}" type="presParOf" srcId="{0E335B50-2B15-437A-AE02-6B2679641BCA}" destId="{1B74D39F-1C38-4AFB-939B-282BFAA62D37}" srcOrd="0" destOrd="0" presId="urn:microsoft.com/office/officeart/2005/8/layout/list1"/>
    <dgm:cxn modelId="{13310A91-1518-4938-9EE8-B4EAB158AC49}" type="presParOf" srcId="{1B74D39F-1C38-4AFB-939B-282BFAA62D37}" destId="{D6FE7EB3-0A9D-4A15-A988-09944FCA6B70}" srcOrd="0" destOrd="0" presId="urn:microsoft.com/office/officeart/2005/8/layout/list1"/>
    <dgm:cxn modelId="{779D9D07-F162-43C5-9F7F-67CB12A3F743}" type="presParOf" srcId="{1B74D39F-1C38-4AFB-939B-282BFAA62D37}" destId="{0C90DB67-6628-4AAD-AD38-4B8D1DBF89E3}" srcOrd="1" destOrd="0" presId="urn:microsoft.com/office/officeart/2005/8/layout/list1"/>
    <dgm:cxn modelId="{196A8439-4C19-4ABB-865C-3914CB1CFD23}" type="presParOf" srcId="{0E335B50-2B15-437A-AE02-6B2679641BCA}" destId="{A8A221AD-6681-4A79-BACD-458D26EC1B39}" srcOrd="1" destOrd="0" presId="urn:microsoft.com/office/officeart/2005/8/layout/list1"/>
    <dgm:cxn modelId="{7079172A-FE50-4611-BBAB-68077C9B19CB}" type="presParOf" srcId="{0E335B50-2B15-437A-AE02-6B2679641BCA}" destId="{D03E06D0-67D4-4560-AB95-F12372392EFB}" srcOrd="2" destOrd="0" presId="urn:microsoft.com/office/officeart/2005/8/layout/list1"/>
    <dgm:cxn modelId="{4DF64DE8-3D95-482A-89FD-33BA44D9E10E}" type="presParOf" srcId="{0E335B50-2B15-437A-AE02-6B2679641BCA}" destId="{CF57AA23-13A0-453E-9072-BB68570EDB37}" srcOrd="3" destOrd="0" presId="urn:microsoft.com/office/officeart/2005/8/layout/list1"/>
    <dgm:cxn modelId="{AC082B62-4D3A-4320-B1C3-CA95DFB91567}" type="presParOf" srcId="{0E335B50-2B15-437A-AE02-6B2679641BCA}" destId="{8851BB83-CF6A-4DF7-90BE-24774E249B01}" srcOrd="4" destOrd="0" presId="urn:microsoft.com/office/officeart/2005/8/layout/list1"/>
    <dgm:cxn modelId="{DAEA4981-1BFD-4FF0-8D6E-F23EE08CD7D9}" type="presParOf" srcId="{8851BB83-CF6A-4DF7-90BE-24774E249B01}" destId="{3A362198-CE5C-420B-B43A-AE3D51A6ED73}" srcOrd="0" destOrd="0" presId="urn:microsoft.com/office/officeart/2005/8/layout/list1"/>
    <dgm:cxn modelId="{61EC37C3-2504-4129-9396-2C7C98E56599}" type="presParOf" srcId="{8851BB83-CF6A-4DF7-90BE-24774E249B01}" destId="{4C3C694D-4273-4DD5-BEE9-53F9C6FFD40C}" srcOrd="1" destOrd="0" presId="urn:microsoft.com/office/officeart/2005/8/layout/list1"/>
    <dgm:cxn modelId="{4F571B4A-EFCF-4851-B5E0-8CEB0F98C036}" type="presParOf" srcId="{0E335B50-2B15-437A-AE02-6B2679641BCA}" destId="{C59C7193-C0A6-4165-B2F1-C578B3A30960}" srcOrd="5" destOrd="0" presId="urn:microsoft.com/office/officeart/2005/8/layout/list1"/>
    <dgm:cxn modelId="{1D15F5F0-47B2-4935-96B5-F33D27EBA407}" type="presParOf" srcId="{0E335B50-2B15-437A-AE02-6B2679641BCA}" destId="{0AC92D78-028A-4A3C-A2DB-64894EF08280}" srcOrd="6" destOrd="0" presId="urn:microsoft.com/office/officeart/2005/8/layout/list1"/>
    <dgm:cxn modelId="{BEE480A5-5AE2-4F93-A370-F760EE856DE1}" type="presParOf" srcId="{0E335B50-2B15-437A-AE02-6B2679641BCA}" destId="{BBCCECBA-640F-4CA4-B3D7-85F2C6427E16}" srcOrd="7" destOrd="0" presId="urn:microsoft.com/office/officeart/2005/8/layout/list1"/>
    <dgm:cxn modelId="{CC9703E8-7BA6-464A-BD5E-5ED9DDD1C198}" type="presParOf" srcId="{0E335B50-2B15-437A-AE02-6B2679641BCA}" destId="{37904AF7-0DAD-43B1-BBAB-1BBB8D020CC7}" srcOrd="8" destOrd="0" presId="urn:microsoft.com/office/officeart/2005/8/layout/list1"/>
    <dgm:cxn modelId="{007A6DF2-773D-4CFD-A322-7BAF4752F7F3}" type="presParOf" srcId="{37904AF7-0DAD-43B1-BBAB-1BBB8D020CC7}" destId="{07B43096-8E37-45C2-B6A0-04D8D5D63C1F}" srcOrd="0" destOrd="0" presId="urn:microsoft.com/office/officeart/2005/8/layout/list1"/>
    <dgm:cxn modelId="{9D78B184-FEE2-405B-B4D2-9C79931EB335}" type="presParOf" srcId="{37904AF7-0DAD-43B1-BBAB-1BBB8D020CC7}" destId="{0B39DCCF-62AB-4CEA-9539-7BAFD6F013FE}" srcOrd="1" destOrd="0" presId="urn:microsoft.com/office/officeart/2005/8/layout/list1"/>
    <dgm:cxn modelId="{27E88429-CE98-4285-BEB6-007136EBF01D}" type="presParOf" srcId="{0E335B50-2B15-437A-AE02-6B2679641BCA}" destId="{FB1328D3-A6A5-425B-AEAB-DAD1019616FC}" srcOrd="9" destOrd="0" presId="urn:microsoft.com/office/officeart/2005/8/layout/list1"/>
    <dgm:cxn modelId="{4B28F329-2F3F-40E5-8E7E-56E345553B05}" type="presParOf" srcId="{0E335B50-2B15-437A-AE02-6B2679641BCA}" destId="{EC8E4842-A773-4848-8971-4D766B5384A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1B4764-03BE-4C6B-A226-778A572B0811}"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81CBC359-8052-4358-ACE4-3747079EA67A}">
      <dgm:prSet phldrT="[Text]" phldr="1"/>
      <dgm:spPr/>
      <dgm:t>
        <a:bodyPr/>
        <a:lstStyle/>
        <a:p>
          <a:endParaRPr lang="en-US"/>
        </a:p>
      </dgm:t>
    </dgm:pt>
    <dgm:pt modelId="{1680BC27-97F5-47F1-8798-CF68D753C5B7}" type="parTrans" cxnId="{9333E479-AA7D-457B-B0F2-BF8510671746}">
      <dgm:prSet/>
      <dgm:spPr/>
      <dgm:t>
        <a:bodyPr/>
        <a:lstStyle/>
        <a:p>
          <a:endParaRPr lang="en-US"/>
        </a:p>
      </dgm:t>
    </dgm:pt>
    <dgm:pt modelId="{A0C5BC38-CDA6-483A-A9A6-AEB50294F3E8}" type="sibTrans" cxnId="{9333E479-AA7D-457B-B0F2-BF8510671746}">
      <dgm:prSet/>
      <dgm:spPr/>
      <dgm:t>
        <a:bodyPr/>
        <a:lstStyle/>
        <a:p>
          <a:endParaRPr lang="en-US"/>
        </a:p>
      </dgm:t>
    </dgm:pt>
    <dgm:pt modelId="{9FCF7A74-97F8-4729-9630-E3D55F58AC70}">
      <dgm:prSet phldrT="[Text]"/>
      <dgm:spPr/>
      <dgm:t>
        <a:bodyPr/>
        <a:lstStyle/>
        <a:p>
          <a:r>
            <a:rPr lang="en-US" dirty="0" err="1"/>
            <a:t>Hak</a:t>
          </a:r>
          <a:r>
            <a:rPr lang="en-US" dirty="0"/>
            <a:t> </a:t>
          </a:r>
          <a:r>
            <a:rPr lang="en-US" dirty="0" err="1"/>
            <a:t>atas</a:t>
          </a:r>
          <a:r>
            <a:rPr lang="en-US" dirty="0"/>
            <a:t> </a:t>
          </a:r>
          <a:r>
            <a:rPr lang="en-US" dirty="0" err="1"/>
            <a:t>Informasi</a:t>
          </a:r>
          <a:r>
            <a:rPr lang="en-US" dirty="0"/>
            <a:t> </a:t>
          </a:r>
          <a:r>
            <a:rPr lang="en-US" dirty="0" err="1"/>
            <a:t>dari</a:t>
          </a:r>
          <a:r>
            <a:rPr lang="en-US" dirty="0"/>
            <a:t> DOKTER</a:t>
          </a:r>
        </a:p>
      </dgm:t>
    </dgm:pt>
    <dgm:pt modelId="{6CD08494-4609-41B6-BCC0-E8C3D19205EE}" type="parTrans" cxnId="{A8CEB2CD-B1C4-4D1B-96EC-EC1479464E98}">
      <dgm:prSet/>
      <dgm:spPr/>
      <dgm:t>
        <a:bodyPr/>
        <a:lstStyle/>
        <a:p>
          <a:endParaRPr lang="en-US"/>
        </a:p>
      </dgm:t>
    </dgm:pt>
    <dgm:pt modelId="{EB59A197-64A5-4039-BCD4-9DDAD0DE0107}" type="sibTrans" cxnId="{A8CEB2CD-B1C4-4D1B-96EC-EC1479464E98}">
      <dgm:prSet/>
      <dgm:spPr/>
      <dgm:t>
        <a:bodyPr/>
        <a:lstStyle/>
        <a:p>
          <a:endParaRPr lang="en-US"/>
        </a:p>
      </dgm:t>
    </dgm:pt>
    <dgm:pt modelId="{4D4851FF-8317-414C-B116-0959C2F95BA2}">
      <dgm:prSet phldrT="[Text]" phldr="1"/>
      <dgm:spPr/>
      <dgm:t>
        <a:bodyPr/>
        <a:lstStyle/>
        <a:p>
          <a:endParaRPr lang="en-US"/>
        </a:p>
      </dgm:t>
    </dgm:pt>
    <dgm:pt modelId="{110C8BF0-ED44-49C8-99BF-32112F34F1B4}" type="parTrans" cxnId="{8094A850-DAFF-44E6-9C00-AF8A38D4EA48}">
      <dgm:prSet/>
      <dgm:spPr/>
      <dgm:t>
        <a:bodyPr/>
        <a:lstStyle/>
        <a:p>
          <a:endParaRPr lang="en-US"/>
        </a:p>
      </dgm:t>
    </dgm:pt>
    <dgm:pt modelId="{B741EFFF-2FB5-4CD6-A2C5-3635959A33EB}" type="sibTrans" cxnId="{8094A850-DAFF-44E6-9C00-AF8A38D4EA48}">
      <dgm:prSet/>
      <dgm:spPr/>
      <dgm:t>
        <a:bodyPr/>
        <a:lstStyle/>
        <a:p>
          <a:endParaRPr lang="en-US"/>
        </a:p>
      </dgm:t>
    </dgm:pt>
    <dgm:pt modelId="{F8062BC3-0C0C-4645-87CB-137B149DC9DE}">
      <dgm:prSet phldrT="[Text]"/>
      <dgm:spPr/>
      <dgm:t>
        <a:bodyPr/>
        <a:lstStyle/>
        <a:p>
          <a:r>
            <a:rPr lang="en-US" dirty="0" err="1"/>
            <a:t>Persetujuan</a:t>
          </a:r>
          <a:r>
            <a:rPr lang="en-US" dirty="0"/>
            <a:t> </a:t>
          </a:r>
          <a:r>
            <a:rPr lang="en-US" dirty="0" err="1"/>
            <a:t>dari</a:t>
          </a:r>
          <a:r>
            <a:rPr lang="en-US" dirty="0"/>
            <a:t> PASIEN</a:t>
          </a:r>
        </a:p>
      </dgm:t>
    </dgm:pt>
    <dgm:pt modelId="{8F456418-B478-4E94-B95B-9A0CC563E4A8}" type="parTrans" cxnId="{369365F5-9CF9-456A-B8B3-C1662EF099F7}">
      <dgm:prSet/>
      <dgm:spPr/>
      <dgm:t>
        <a:bodyPr/>
        <a:lstStyle/>
        <a:p>
          <a:endParaRPr lang="en-US"/>
        </a:p>
      </dgm:t>
    </dgm:pt>
    <dgm:pt modelId="{401A9ABF-8B72-46C3-8147-940D8998CF51}" type="sibTrans" cxnId="{369365F5-9CF9-456A-B8B3-C1662EF099F7}">
      <dgm:prSet/>
      <dgm:spPr/>
      <dgm:t>
        <a:bodyPr/>
        <a:lstStyle/>
        <a:p>
          <a:endParaRPr lang="en-US"/>
        </a:p>
      </dgm:t>
    </dgm:pt>
    <dgm:pt modelId="{183A0DE8-0904-4249-92AE-21066D10FFCA}" type="pres">
      <dgm:prSet presAssocID="{3A1B4764-03BE-4C6B-A226-778A572B0811}" presName="Name0" presStyleCnt="0">
        <dgm:presLayoutVars>
          <dgm:dir/>
          <dgm:animLvl val="lvl"/>
          <dgm:resizeHandles val="exact"/>
        </dgm:presLayoutVars>
      </dgm:prSet>
      <dgm:spPr/>
    </dgm:pt>
    <dgm:pt modelId="{96FD9DD1-CFDA-4E2F-9822-015B46AE904F}" type="pres">
      <dgm:prSet presAssocID="{81CBC359-8052-4358-ACE4-3747079EA67A}" presName="linNode" presStyleCnt="0"/>
      <dgm:spPr/>
    </dgm:pt>
    <dgm:pt modelId="{CE751FF9-E08F-4DFC-ACD9-FC7933710037}" type="pres">
      <dgm:prSet presAssocID="{81CBC359-8052-4358-ACE4-3747079EA67A}" presName="parTx" presStyleLbl="revTx" presStyleIdx="0" presStyleCnt="2" custLinFactNeighborY="4419">
        <dgm:presLayoutVars>
          <dgm:chMax val="1"/>
          <dgm:bulletEnabled val="1"/>
        </dgm:presLayoutVars>
      </dgm:prSet>
      <dgm:spPr/>
    </dgm:pt>
    <dgm:pt modelId="{4C456E89-6AEA-4915-B32F-7C11FBCDD17B}" type="pres">
      <dgm:prSet presAssocID="{81CBC359-8052-4358-ACE4-3747079EA67A}" presName="bracket" presStyleLbl="parChTrans1D1" presStyleIdx="0" presStyleCnt="2"/>
      <dgm:spPr/>
    </dgm:pt>
    <dgm:pt modelId="{F9496DB7-6266-4AED-B445-7AC77DC1D47B}" type="pres">
      <dgm:prSet presAssocID="{81CBC359-8052-4358-ACE4-3747079EA67A}" presName="spH" presStyleCnt="0"/>
      <dgm:spPr/>
    </dgm:pt>
    <dgm:pt modelId="{0DF9AB0F-8517-4774-83E1-A7F93515A248}" type="pres">
      <dgm:prSet presAssocID="{81CBC359-8052-4358-ACE4-3747079EA67A}" presName="desTx" presStyleLbl="node1" presStyleIdx="0" presStyleCnt="2">
        <dgm:presLayoutVars>
          <dgm:bulletEnabled val="1"/>
        </dgm:presLayoutVars>
      </dgm:prSet>
      <dgm:spPr/>
    </dgm:pt>
    <dgm:pt modelId="{344821AB-F09B-404A-A8F1-E4EFE2E7AB99}" type="pres">
      <dgm:prSet presAssocID="{A0C5BC38-CDA6-483A-A9A6-AEB50294F3E8}" presName="spV" presStyleCnt="0"/>
      <dgm:spPr/>
    </dgm:pt>
    <dgm:pt modelId="{EB82FE7C-4199-4EB7-91E9-95A85315BD9F}" type="pres">
      <dgm:prSet presAssocID="{4D4851FF-8317-414C-B116-0959C2F95BA2}" presName="linNode" presStyleCnt="0"/>
      <dgm:spPr/>
    </dgm:pt>
    <dgm:pt modelId="{7407C381-F117-4DAB-AA59-708FB6FA7E4D}" type="pres">
      <dgm:prSet presAssocID="{4D4851FF-8317-414C-B116-0959C2F95BA2}" presName="parTx" presStyleLbl="revTx" presStyleIdx="1" presStyleCnt="2">
        <dgm:presLayoutVars>
          <dgm:chMax val="1"/>
          <dgm:bulletEnabled val="1"/>
        </dgm:presLayoutVars>
      </dgm:prSet>
      <dgm:spPr/>
    </dgm:pt>
    <dgm:pt modelId="{320E1BC3-54CF-4C32-9872-FEB872AFC632}" type="pres">
      <dgm:prSet presAssocID="{4D4851FF-8317-414C-B116-0959C2F95BA2}" presName="bracket" presStyleLbl="parChTrans1D1" presStyleIdx="1" presStyleCnt="2"/>
      <dgm:spPr/>
    </dgm:pt>
    <dgm:pt modelId="{7C59A42B-BB80-440F-BFBB-9620FA7FB442}" type="pres">
      <dgm:prSet presAssocID="{4D4851FF-8317-414C-B116-0959C2F95BA2}" presName="spH" presStyleCnt="0"/>
      <dgm:spPr/>
    </dgm:pt>
    <dgm:pt modelId="{A7A402B5-CAA7-4D41-A15C-C79C1F79671B}" type="pres">
      <dgm:prSet presAssocID="{4D4851FF-8317-414C-B116-0959C2F95BA2}" presName="desTx" presStyleLbl="node1" presStyleIdx="1" presStyleCnt="2" custLinFactNeighborY="-2697">
        <dgm:presLayoutVars>
          <dgm:bulletEnabled val="1"/>
        </dgm:presLayoutVars>
      </dgm:prSet>
      <dgm:spPr/>
    </dgm:pt>
  </dgm:ptLst>
  <dgm:cxnLst>
    <dgm:cxn modelId="{8094A850-DAFF-44E6-9C00-AF8A38D4EA48}" srcId="{3A1B4764-03BE-4C6B-A226-778A572B0811}" destId="{4D4851FF-8317-414C-B116-0959C2F95BA2}" srcOrd="1" destOrd="0" parTransId="{110C8BF0-ED44-49C8-99BF-32112F34F1B4}" sibTransId="{B741EFFF-2FB5-4CD6-A2C5-3635959A33EB}"/>
    <dgm:cxn modelId="{9333E479-AA7D-457B-B0F2-BF8510671746}" srcId="{3A1B4764-03BE-4C6B-A226-778A572B0811}" destId="{81CBC359-8052-4358-ACE4-3747079EA67A}" srcOrd="0" destOrd="0" parTransId="{1680BC27-97F5-47F1-8798-CF68D753C5B7}" sibTransId="{A0C5BC38-CDA6-483A-A9A6-AEB50294F3E8}"/>
    <dgm:cxn modelId="{8F0A4795-6EF9-4671-9C76-38DB950E5966}" type="presOf" srcId="{F8062BC3-0C0C-4645-87CB-137B149DC9DE}" destId="{A7A402B5-CAA7-4D41-A15C-C79C1F79671B}" srcOrd="0" destOrd="0" presId="urn:diagrams.loki3.com/BracketList"/>
    <dgm:cxn modelId="{E656D7A9-B671-493C-9586-315094740E83}" type="presOf" srcId="{81CBC359-8052-4358-ACE4-3747079EA67A}" destId="{CE751FF9-E08F-4DFC-ACD9-FC7933710037}" srcOrd="0" destOrd="0" presId="urn:diagrams.loki3.com/BracketList"/>
    <dgm:cxn modelId="{588ACABB-7BB2-4D82-833A-F34D79579656}" type="presOf" srcId="{9FCF7A74-97F8-4729-9630-E3D55F58AC70}" destId="{0DF9AB0F-8517-4774-83E1-A7F93515A248}" srcOrd="0" destOrd="0" presId="urn:diagrams.loki3.com/BracketList"/>
    <dgm:cxn modelId="{A8CEB2CD-B1C4-4D1B-96EC-EC1479464E98}" srcId="{81CBC359-8052-4358-ACE4-3747079EA67A}" destId="{9FCF7A74-97F8-4729-9630-E3D55F58AC70}" srcOrd="0" destOrd="0" parTransId="{6CD08494-4609-41B6-BCC0-E8C3D19205EE}" sibTransId="{EB59A197-64A5-4039-BCD4-9DDAD0DE0107}"/>
    <dgm:cxn modelId="{B192CAE9-A377-46A6-9636-5DF10167E975}" type="presOf" srcId="{4D4851FF-8317-414C-B116-0959C2F95BA2}" destId="{7407C381-F117-4DAB-AA59-708FB6FA7E4D}" srcOrd="0" destOrd="0" presId="urn:diagrams.loki3.com/BracketList"/>
    <dgm:cxn modelId="{369365F5-9CF9-456A-B8B3-C1662EF099F7}" srcId="{4D4851FF-8317-414C-B116-0959C2F95BA2}" destId="{F8062BC3-0C0C-4645-87CB-137B149DC9DE}" srcOrd="0" destOrd="0" parTransId="{8F456418-B478-4E94-B95B-9A0CC563E4A8}" sibTransId="{401A9ABF-8B72-46C3-8147-940D8998CF51}"/>
    <dgm:cxn modelId="{632422F7-88F0-45CF-8062-44560362BCD9}" type="presOf" srcId="{3A1B4764-03BE-4C6B-A226-778A572B0811}" destId="{183A0DE8-0904-4249-92AE-21066D10FFCA}" srcOrd="0" destOrd="0" presId="urn:diagrams.loki3.com/BracketList"/>
    <dgm:cxn modelId="{95FC98CC-5927-4E56-8F8F-355687530C1E}" type="presParOf" srcId="{183A0DE8-0904-4249-92AE-21066D10FFCA}" destId="{96FD9DD1-CFDA-4E2F-9822-015B46AE904F}" srcOrd="0" destOrd="0" presId="urn:diagrams.loki3.com/BracketList"/>
    <dgm:cxn modelId="{95B97435-A883-41E1-A1E5-A6CCAFD09B62}" type="presParOf" srcId="{96FD9DD1-CFDA-4E2F-9822-015B46AE904F}" destId="{CE751FF9-E08F-4DFC-ACD9-FC7933710037}" srcOrd="0" destOrd="0" presId="urn:diagrams.loki3.com/BracketList"/>
    <dgm:cxn modelId="{E4F57FD9-7296-4C78-BBCA-F61030472ED0}" type="presParOf" srcId="{96FD9DD1-CFDA-4E2F-9822-015B46AE904F}" destId="{4C456E89-6AEA-4915-B32F-7C11FBCDD17B}" srcOrd="1" destOrd="0" presId="urn:diagrams.loki3.com/BracketList"/>
    <dgm:cxn modelId="{AE246D69-4620-4312-B7AA-255FBD2E03EA}" type="presParOf" srcId="{96FD9DD1-CFDA-4E2F-9822-015B46AE904F}" destId="{F9496DB7-6266-4AED-B445-7AC77DC1D47B}" srcOrd="2" destOrd="0" presId="urn:diagrams.loki3.com/BracketList"/>
    <dgm:cxn modelId="{D1430C30-5C53-4E6D-8EF8-0F065C080C5B}" type="presParOf" srcId="{96FD9DD1-CFDA-4E2F-9822-015B46AE904F}" destId="{0DF9AB0F-8517-4774-83E1-A7F93515A248}" srcOrd="3" destOrd="0" presId="urn:diagrams.loki3.com/BracketList"/>
    <dgm:cxn modelId="{A0335FE2-3BE0-4F5C-8106-33D56068526F}" type="presParOf" srcId="{183A0DE8-0904-4249-92AE-21066D10FFCA}" destId="{344821AB-F09B-404A-A8F1-E4EFE2E7AB99}" srcOrd="1" destOrd="0" presId="urn:diagrams.loki3.com/BracketList"/>
    <dgm:cxn modelId="{48B73C04-2219-4E04-B7F3-445ABBB3B180}" type="presParOf" srcId="{183A0DE8-0904-4249-92AE-21066D10FFCA}" destId="{EB82FE7C-4199-4EB7-91E9-95A85315BD9F}" srcOrd="2" destOrd="0" presId="urn:diagrams.loki3.com/BracketList"/>
    <dgm:cxn modelId="{2C146A84-D373-40D7-96C7-2C3B6C5704E4}" type="presParOf" srcId="{EB82FE7C-4199-4EB7-91E9-95A85315BD9F}" destId="{7407C381-F117-4DAB-AA59-708FB6FA7E4D}" srcOrd="0" destOrd="0" presId="urn:diagrams.loki3.com/BracketList"/>
    <dgm:cxn modelId="{89225220-06A8-4077-A0E3-5F5C7D019F01}" type="presParOf" srcId="{EB82FE7C-4199-4EB7-91E9-95A85315BD9F}" destId="{320E1BC3-54CF-4C32-9872-FEB872AFC632}" srcOrd="1" destOrd="0" presId="urn:diagrams.loki3.com/BracketList"/>
    <dgm:cxn modelId="{82E5F869-E0B1-4ECA-8172-117625FA14BC}" type="presParOf" srcId="{EB82FE7C-4199-4EB7-91E9-95A85315BD9F}" destId="{7C59A42B-BB80-440F-BFBB-9620FA7FB442}" srcOrd="2" destOrd="0" presId="urn:diagrams.loki3.com/BracketList"/>
    <dgm:cxn modelId="{21B96B90-7341-4519-8C2F-062B37A6401C}" type="presParOf" srcId="{EB82FE7C-4199-4EB7-91E9-95A85315BD9F}" destId="{A7A402B5-CAA7-4D41-A15C-C79C1F79671B}"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E06D0-67D4-4560-AB95-F12372392EFB}">
      <dsp:nvSpPr>
        <dsp:cNvPr id="0" name=""/>
        <dsp:cNvSpPr/>
      </dsp:nvSpPr>
      <dsp:spPr>
        <a:xfrm>
          <a:off x="0" y="0"/>
          <a:ext cx="8128000" cy="277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C90DB67-6628-4AAD-AD38-4B8D1DBF89E3}">
      <dsp:nvSpPr>
        <dsp:cNvPr id="0" name=""/>
        <dsp:cNvSpPr/>
      </dsp:nvSpPr>
      <dsp:spPr>
        <a:xfrm>
          <a:off x="285448" y="0"/>
          <a:ext cx="7556481" cy="1165640"/>
        </a:xfrm>
        <a:prstGeom prst="roundRect">
          <a:avLst/>
        </a:prstGeom>
        <a:solidFill>
          <a:schemeClr val="accent5">
            <a:hueOff val="0"/>
            <a:satOff val="0"/>
            <a:lumOff val="0"/>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488950">
            <a:lnSpc>
              <a:spcPct val="90000"/>
            </a:lnSpc>
            <a:spcBef>
              <a:spcPct val="0"/>
            </a:spcBef>
            <a:spcAft>
              <a:spcPct val="35000"/>
            </a:spcAft>
            <a:buNone/>
          </a:pPr>
          <a:r>
            <a:rPr lang="en-US" sz="1100" kern="1200" dirty="0"/>
            <a:t>PERATURAN MENTERI KESEHATAN No.290/MENKES/Per/III/2007 </a:t>
          </a:r>
          <a:r>
            <a:rPr lang="en-US" sz="1100" kern="1200" dirty="0" err="1"/>
            <a:t>tentang</a:t>
          </a:r>
          <a:r>
            <a:rPr lang="en-US" sz="1100" kern="1200" dirty="0"/>
            <a:t> </a:t>
          </a:r>
          <a:r>
            <a:rPr lang="en-US" sz="1100" kern="1200" dirty="0" err="1"/>
            <a:t>persetujuan</a:t>
          </a:r>
          <a:r>
            <a:rPr lang="en-US" sz="1100" kern="1200" dirty="0"/>
            <a:t> Tindakan </a:t>
          </a:r>
          <a:r>
            <a:rPr lang="en-US" sz="1100" kern="1200" dirty="0" err="1"/>
            <a:t>kedokteran</a:t>
          </a:r>
          <a:endParaRPr lang="en-US" sz="1100" kern="1200" dirty="0"/>
        </a:p>
        <a:p>
          <a:pPr marL="0" lvl="0" indent="0" algn="l" defTabSz="488950">
            <a:lnSpc>
              <a:spcPct val="90000"/>
            </a:lnSpc>
            <a:spcBef>
              <a:spcPct val="0"/>
            </a:spcBef>
            <a:spcAft>
              <a:spcPct val="35000"/>
            </a:spcAft>
            <a:buNone/>
          </a:pPr>
          <a:endParaRPr lang="en-US" sz="1100" kern="1200" dirty="0"/>
        </a:p>
      </dsp:txBody>
      <dsp:txXfrm>
        <a:off x="342350" y="56902"/>
        <a:ext cx="7442677" cy="1051836"/>
      </dsp:txXfrm>
    </dsp:sp>
    <dsp:sp modelId="{0AC92D78-028A-4A3C-A2DB-64894EF08280}">
      <dsp:nvSpPr>
        <dsp:cNvPr id="0" name=""/>
        <dsp:cNvSpPr/>
      </dsp:nvSpPr>
      <dsp:spPr>
        <a:xfrm>
          <a:off x="0" y="1362011"/>
          <a:ext cx="8128000" cy="277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4C3C694D-4273-4DD5-BEE9-53F9C6FFD40C}">
      <dsp:nvSpPr>
        <dsp:cNvPr id="0" name=""/>
        <dsp:cNvSpPr/>
      </dsp:nvSpPr>
      <dsp:spPr>
        <a:xfrm>
          <a:off x="440756" y="1280908"/>
          <a:ext cx="7674482" cy="780425"/>
        </a:xfrm>
        <a:prstGeom prst="roundRect">
          <a:avLst/>
        </a:prstGeom>
        <a:solidFill>
          <a:schemeClr val="accent5">
            <a:hueOff val="-2109965"/>
            <a:satOff val="7293"/>
            <a:lumOff val="4902"/>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488950">
            <a:lnSpc>
              <a:spcPct val="90000"/>
            </a:lnSpc>
            <a:spcBef>
              <a:spcPct val="0"/>
            </a:spcBef>
            <a:spcAft>
              <a:spcPct val="35000"/>
            </a:spcAft>
            <a:buNone/>
          </a:pPr>
          <a:r>
            <a:rPr lang="en-US" sz="1100" kern="1200" dirty="0"/>
            <a:t>UNDANG </a:t>
          </a:r>
          <a:r>
            <a:rPr lang="en-US" sz="1100" kern="1200" dirty="0" err="1"/>
            <a:t>UNDANG</a:t>
          </a:r>
          <a:r>
            <a:rPr lang="en-US" sz="1100" kern="1200" dirty="0"/>
            <a:t> NO.36 TAHUN 2009 TETANG KESEHATAN</a:t>
          </a:r>
        </a:p>
      </dsp:txBody>
      <dsp:txXfrm>
        <a:off x="478853" y="1319005"/>
        <a:ext cx="7598288" cy="704231"/>
      </dsp:txXfrm>
    </dsp:sp>
    <dsp:sp modelId="{EC8E4842-A773-4848-8971-4D766B5384AD}">
      <dsp:nvSpPr>
        <dsp:cNvPr id="0" name=""/>
        <dsp:cNvSpPr/>
      </dsp:nvSpPr>
      <dsp:spPr>
        <a:xfrm>
          <a:off x="0" y="2995259"/>
          <a:ext cx="8128000" cy="2772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B39DCCF-62AB-4CEA-9539-7BAFD6F013FE}">
      <dsp:nvSpPr>
        <dsp:cNvPr id="0" name=""/>
        <dsp:cNvSpPr/>
      </dsp:nvSpPr>
      <dsp:spPr>
        <a:xfrm>
          <a:off x="386556" y="2379648"/>
          <a:ext cx="7738693" cy="777970"/>
        </a:xfrm>
        <a:prstGeom prst="roundRect">
          <a:avLst/>
        </a:prstGeom>
        <a:solidFill>
          <a:schemeClr val="accent5">
            <a:hueOff val="-4219929"/>
            <a:satOff val="14585"/>
            <a:lumOff val="9804"/>
            <a:alphaOff val="0"/>
          </a:schemeClr>
        </a:solidFill>
        <a:ln>
          <a:noFill/>
        </a:ln>
        <a:effectLst>
          <a:outerShdw blurRad="50800" dist="25400" dir="5400000" rotWithShape="0">
            <a:srgbClr val="000000">
              <a:alpha val="2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488950">
            <a:lnSpc>
              <a:spcPct val="90000"/>
            </a:lnSpc>
            <a:spcBef>
              <a:spcPct val="0"/>
            </a:spcBef>
            <a:spcAft>
              <a:spcPct val="35000"/>
            </a:spcAft>
            <a:buNone/>
          </a:pPr>
          <a:r>
            <a:rPr lang="en-US" sz="1100" kern="1200" dirty="0"/>
            <a:t>UNDANG </a:t>
          </a:r>
          <a:r>
            <a:rPr lang="en-US" sz="1100" kern="1200" dirty="0" err="1"/>
            <a:t>UNDANG</a:t>
          </a:r>
          <a:r>
            <a:rPr lang="en-US" sz="1100" kern="1200" dirty="0"/>
            <a:t> NO.44 TAHUN 2009 TENTANG RUMAH SAKIT</a:t>
          </a:r>
        </a:p>
      </dsp:txBody>
      <dsp:txXfrm>
        <a:off x="424533" y="2417625"/>
        <a:ext cx="7662739" cy="702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51FF9-E08F-4DFC-ACD9-FC7933710037}">
      <dsp:nvSpPr>
        <dsp:cNvPr id="0" name=""/>
        <dsp:cNvSpPr/>
      </dsp:nvSpPr>
      <dsp:spPr>
        <a:xfrm>
          <a:off x="0" y="378179"/>
          <a:ext cx="2032000"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488" tIns="124460" rIns="348488" bIns="124460" numCol="1" spcCol="1270" anchor="ctr" anchorCtr="0">
          <a:noAutofit/>
        </a:bodyPr>
        <a:lstStyle/>
        <a:p>
          <a:pPr marL="0" lvl="0" indent="0" algn="r" defTabSz="2178050">
            <a:lnSpc>
              <a:spcPct val="90000"/>
            </a:lnSpc>
            <a:spcBef>
              <a:spcPct val="0"/>
            </a:spcBef>
            <a:spcAft>
              <a:spcPct val="35000"/>
            </a:spcAft>
            <a:buNone/>
          </a:pPr>
          <a:endParaRPr lang="en-US" sz="4900" kern="1200"/>
        </a:p>
      </dsp:txBody>
      <dsp:txXfrm>
        <a:off x="0" y="378179"/>
        <a:ext cx="2032000" cy="970200"/>
      </dsp:txXfrm>
    </dsp:sp>
    <dsp:sp modelId="{4C456E89-6AEA-4915-B32F-7C11FBCDD17B}">
      <dsp:nvSpPr>
        <dsp:cNvPr id="0" name=""/>
        <dsp:cNvSpPr/>
      </dsp:nvSpPr>
      <dsp:spPr>
        <a:xfrm>
          <a:off x="2031999" y="16959"/>
          <a:ext cx="406400" cy="1606893"/>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F9AB0F-8517-4774-83E1-A7F93515A248}">
      <dsp:nvSpPr>
        <dsp:cNvPr id="0" name=""/>
        <dsp:cNvSpPr/>
      </dsp:nvSpPr>
      <dsp:spPr>
        <a:xfrm>
          <a:off x="2600959" y="16959"/>
          <a:ext cx="5527040" cy="16068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285750" lvl="1" indent="-285750" algn="l" defTabSz="2178050">
            <a:lnSpc>
              <a:spcPct val="90000"/>
            </a:lnSpc>
            <a:spcBef>
              <a:spcPct val="0"/>
            </a:spcBef>
            <a:spcAft>
              <a:spcPct val="15000"/>
            </a:spcAft>
            <a:buChar char="•"/>
          </a:pPr>
          <a:r>
            <a:rPr lang="en-US" sz="4900" kern="1200" dirty="0" err="1"/>
            <a:t>Hak</a:t>
          </a:r>
          <a:r>
            <a:rPr lang="en-US" sz="4900" kern="1200" dirty="0"/>
            <a:t> </a:t>
          </a:r>
          <a:r>
            <a:rPr lang="en-US" sz="4900" kern="1200" dirty="0" err="1"/>
            <a:t>atas</a:t>
          </a:r>
          <a:r>
            <a:rPr lang="en-US" sz="4900" kern="1200" dirty="0"/>
            <a:t> </a:t>
          </a:r>
          <a:r>
            <a:rPr lang="en-US" sz="4900" kern="1200" dirty="0" err="1"/>
            <a:t>Informasi</a:t>
          </a:r>
          <a:r>
            <a:rPr lang="en-US" sz="4900" kern="1200" dirty="0"/>
            <a:t> </a:t>
          </a:r>
          <a:r>
            <a:rPr lang="en-US" sz="4900" kern="1200" dirty="0" err="1"/>
            <a:t>dari</a:t>
          </a:r>
          <a:r>
            <a:rPr lang="en-US" sz="4900" kern="1200" dirty="0"/>
            <a:t> DOKTER</a:t>
          </a:r>
        </a:p>
      </dsp:txBody>
      <dsp:txXfrm>
        <a:off x="2600959" y="16959"/>
        <a:ext cx="5527040" cy="1606893"/>
      </dsp:txXfrm>
    </dsp:sp>
    <dsp:sp modelId="{7407C381-F117-4DAB-AA59-708FB6FA7E4D}">
      <dsp:nvSpPr>
        <dsp:cNvPr id="0" name=""/>
        <dsp:cNvSpPr/>
      </dsp:nvSpPr>
      <dsp:spPr>
        <a:xfrm>
          <a:off x="0" y="2118600"/>
          <a:ext cx="2032000"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488" tIns="124460" rIns="348488" bIns="124460" numCol="1" spcCol="1270" anchor="ctr" anchorCtr="0">
          <a:noAutofit/>
        </a:bodyPr>
        <a:lstStyle/>
        <a:p>
          <a:pPr marL="0" lvl="0" indent="0" algn="r" defTabSz="2178050">
            <a:lnSpc>
              <a:spcPct val="90000"/>
            </a:lnSpc>
            <a:spcBef>
              <a:spcPct val="0"/>
            </a:spcBef>
            <a:spcAft>
              <a:spcPct val="35000"/>
            </a:spcAft>
            <a:buNone/>
          </a:pPr>
          <a:endParaRPr lang="en-US" sz="4900" kern="1200"/>
        </a:p>
      </dsp:txBody>
      <dsp:txXfrm>
        <a:off x="0" y="2118600"/>
        <a:ext cx="2032000" cy="970200"/>
      </dsp:txXfrm>
    </dsp:sp>
    <dsp:sp modelId="{320E1BC3-54CF-4C32-9872-FEB872AFC632}">
      <dsp:nvSpPr>
        <dsp:cNvPr id="0" name=""/>
        <dsp:cNvSpPr/>
      </dsp:nvSpPr>
      <dsp:spPr>
        <a:xfrm>
          <a:off x="2031999" y="1800253"/>
          <a:ext cx="406400" cy="1606893"/>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A402B5-CAA7-4D41-A15C-C79C1F79671B}">
      <dsp:nvSpPr>
        <dsp:cNvPr id="0" name=""/>
        <dsp:cNvSpPr/>
      </dsp:nvSpPr>
      <dsp:spPr>
        <a:xfrm>
          <a:off x="2600959" y="1756915"/>
          <a:ext cx="5527040" cy="16068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285750" lvl="1" indent="-285750" algn="l" defTabSz="2178050">
            <a:lnSpc>
              <a:spcPct val="90000"/>
            </a:lnSpc>
            <a:spcBef>
              <a:spcPct val="0"/>
            </a:spcBef>
            <a:spcAft>
              <a:spcPct val="15000"/>
            </a:spcAft>
            <a:buChar char="•"/>
          </a:pPr>
          <a:r>
            <a:rPr lang="en-US" sz="4900" kern="1200" dirty="0" err="1"/>
            <a:t>Persetujuan</a:t>
          </a:r>
          <a:r>
            <a:rPr lang="en-US" sz="4900" kern="1200" dirty="0"/>
            <a:t> </a:t>
          </a:r>
          <a:r>
            <a:rPr lang="en-US" sz="4900" kern="1200" dirty="0" err="1"/>
            <a:t>dari</a:t>
          </a:r>
          <a:r>
            <a:rPr lang="en-US" sz="4900" kern="1200" dirty="0"/>
            <a:t> PASIEN</a:t>
          </a:r>
        </a:p>
      </dsp:txBody>
      <dsp:txXfrm>
        <a:off x="2600959" y="1756915"/>
        <a:ext cx="5527040" cy="160689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EC8451-7C7F-43BB-A7E3-708C105B26F8}"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1700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C8451-7C7F-43BB-A7E3-708C105B26F8}"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129607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C8451-7C7F-43BB-A7E3-708C105B26F8}"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1828669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C8451-7C7F-43BB-A7E3-708C105B26F8}"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C1D0-C7EF-4F37-9B5A-D73B15953754}"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85175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C8451-7C7F-43BB-A7E3-708C105B26F8}"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2730434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6EC8451-7C7F-43BB-A7E3-708C105B26F8}"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3662651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6EC8451-7C7F-43BB-A7E3-708C105B26F8}"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4214078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C8451-7C7F-43BB-A7E3-708C105B26F8}"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2221839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C8451-7C7F-43BB-A7E3-708C105B26F8}"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872914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84695-2402-4E94-AF09-83B53ED3D4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3D49FF-215B-41D2-BB39-2A0A3F6190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E06D8-DC00-4004-924B-0B1477C216BA}"/>
              </a:ext>
            </a:extLst>
          </p:cNvPr>
          <p:cNvSpPr>
            <a:spLocks noGrp="1"/>
          </p:cNvSpPr>
          <p:nvPr>
            <p:ph type="dt" sz="half" idx="10"/>
          </p:nvPr>
        </p:nvSpPr>
        <p:spPr/>
        <p:txBody>
          <a:bodyPr/>
          <a:lstStyle/>
          <a:p>
            <a:fld id="{66EC8451-7C7F-43BB-A7E3-708C105B26F8}" type="datetimeFigureOut">
              <a:rPr lang="en-US" smtClean="0"/>
              <a:t>11/17/2021</a:t>
            </a:fld>
            <a:endParaRPr lang="en-US"/>
          </a:p>
        </p:txBody>
      </p:sp>
      <p:sp>
        <p:nvSpPr>
          <p:cNvPr id="5" name="Footer Placeholder 4">
            <a:extLst>
              <a:ext uri="{FF2B5EF4-FFF2-40B4-BE49-F238E27FC236}">
                <a16:creationId xmlns:a16="http://schemas.microsoft.com/office/drawing/2014/main" id="{E5019036-83E1-41BE-AE64-975BA3F183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34EA6-4B1F-4C25-9EE4-29A8256C3E7F}"/>
              </a:ext>
            </a:extLst>
          </p:cNvPr>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109533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EC8451-7C7F-43BB-A7E3-708C105B26F8}"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166273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EC8451-7C7F-43BB-A7E3-708C105B26F8}"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21318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EC8451-7C7F-43BB-A7E3-708C105B26F8}"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330477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EC8451-7C7F-43BB-A7E3-708C105B26F8}"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226395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EC8451-7C7F-43BB-A7E3-708C105B26F8}"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134754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6EC8451-7C7F-43BB-A7E3-708C105B26F8}"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277557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C8451-7C7F-43BB-A7E3-708C105B26F8}"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17898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EC8451-7C7F-43BB-A7E3-708C105B26F8}"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FC1D0-C7EF-4F37-9B5A-D73B15953754}" type="slidenum">
              <a:rPr lang="en-US" smtClean="0"/>
              <a:t>‹#›</a:t>
            </a:fld>
            <a:endParaRPr lang="en-US"/>
          </a:p>
        </p:txBody>
      </p:sp>
    </p:spTree>
    <p:extLst>
      <p:ext uri="{BB962C8B-B14F-4D97-AF65-F5344CB8AC3E}">
        <p14:creationId xmlns:p14="http://schemas.microsoft.com/office/powerpoint/2010/main" val="51648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6EC8451-7C7F-43BB-A7E3-708C105B26F8}" type="datetimeFigureOut">
              <a:rPr lang="en-US" smtClean="0"/>
              <a:t>11/17/2021</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68FC1D0-C7EF-4F37-9B5A-D73B15953754}" type="slidenum">
              <a:rPr lang="en-US" smtClean="0"/>
              <a:t>‹#›</a:t>
            </a:fld>
            <a:endParaRPr lang="en-US"/>
          </a:p>
        </p:txBody>
      </p:sp>
    </p:spTree>
    <p:extLst>
      <p:ext uri="{BB962C8B-B14F-4D97-AF65-F5344CB8AC3E}">
        <p14:creationId xmlns:p14="http://schemas.microsoft.com/office/powerpoint/2010/main" val="236218108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3"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251B5-58E5-49A3-AE37-FB7B190DA84A}"/>
              </a:ext>
            </a:extLst>
          </p:cNvPr>
          <p:cNvSpPr>
            <a:spLocks noGrp="1"/>
          </p:cNvSpPr>
          <p:nvPr>
            <p:ph type="ctrTitle"/>
          </p:nvPr>
        </p:nvSpPr>
        <p:spPr>
          <a:xfrm>
            <a:off x="285751" y="1300785"/>
            <a:ext cx="12044362" cy="2509213"/>
          </a:xfrm>
        </p:spPr>
        <p:txBody>
          <a:bodyPr>
            <a:normAutofit/>
          </a:bodyPr>
          <a:lstStyle/>
          <a:p>
            <a:r>
              <a:rPr lang="en-US" dirty="0"/>
              <a:t>INFORMED CHOICE DAN </a:t>
            </a:r>
            <a:br>
              <a:rPr lang="en-US" dirty="0"/>
            </a:br>
            <a:r>
              <a:rPr lang="en-US" dirty="0"/>
              <a:t>PERSETUJUAN TINDAKAN KEDOKTERAN </a:t>
            </a:r>
            <a:br>
              <a:rPr lang="en-US" dirty="0"/>
            </a:br>
            <a:r>
              <a:rPr lang="en-US" i="1" dirty="0"/>
              <a:t>( INFORMED CONSENT)</a:t>
            </a:r>
          </a:p>
        </p:txBody>
      </p:sp>
      <p:sp>
        <p:nvSpPr>
          <p:cNvPr id="3" name="Subtitle 2">
            <a:extLst>
              <a:ext uri="{FF2B5EF4-FFF2-40B4-BE49-F238E27FC236}">
                <a16:creationId xmlns:a16="http://schemas.microsoft.com/office/drawing/2014/main" id="{A8F09D8D-7316-445E-AE1C-2126C0CEF975}"/>
              </a:ext>
            </a:extLst>
          </p:cNvPr>
          <p:cNvSpPr>
            <a:spLocks noGrp="1"/>
          </p:cNvSpPr>
          <p:nvPr>
            <p:ph type="subTitle" idx="1"/>
          </p:nvPr>
        </p:nvSpPr>
        <p:spPr/>
        <p:txBody>
          <a:bodyPr/>
          <a:lstStyle/>
          <a:p>
            <a:r>
              <a:rPr lang="en-US" dirty="0"/>
              <a:t>ASMAH SUKARTA</a:t>
            </a:r>
          </a:p>
        </p:txBody>
      </p:sp>
    </p:spTree>
    <p:extLst>
      <p:ext uri="{BB962C8B-B14F-4D97-AF65-F5344CB8AC3E}">
        <p14:creationId xmlns:p14="http://schemas.microsoft.com/office/powerpoint/2010/main" val="392473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9383-7F65-466B-98EA-235627C213D8}"/>
              </a:ext>
            </a:extLst>
          </p:cNvPr>
          <p:cNvSpPr>
            <a:spLocks noGrp="1"/>
          </p:cNvSpPr>
          <p:nvPr>
            <p:ph type="title"/>
          </p:nvPr>
        </p:nvSpPr>
        <p:spPr/>
        <p:txBody>
          <a:bodyPr/>
          <a:lstStyle/>
          <a:p>
            <a:r>
              <a:rPr lang="en-US" dirty="0"/>
              <a:t>PEMBERIAN INFORMASI</a:t>
            </a:r>
          </a:p>
        </p:txBody>
      </p:sp>
      <p:sp>
        <p:nvSpPr>
          <p:cNvPr id="3" name="Content Placeholder 2">
            <a:extLst>
              <a:ext uri="{FF2B5EF4-FFF2-40B4-BE49-F238E27FC236}">
                <a16:creationId xmlns:a16="http://schemas.microsoft.com/office/drawing/2014/main" id="{8B30A4F8-64B1-4925-B4C1-B452D5E6A511}"/>
              </a:ext>
            </a:extLst>
          </p:cNvPr>
          <p:cNvSpPr>
            <a:spLocks noGrp="1"/>
          </p:cNvSpPr>
          <p:nvPr>
            <p:ph sz="quarter" idx="13"/>
          </p:nvPr>
        </p:nvSpPr>
        <p:spPr/>
        <p:txBody>
          <a:bodyPr/>
          <a:lstStyle/>
          <a:p>
            <a:r>
              <a:rPr lang="en-US" dirty="0"/>
              <a:t>HAK PASIEN:</a:t>
            </a:r>
          </a:p>
          <a:p>
            <a:pPr marL="457200" indent="-457200">
              <a:buAutoNum type="arabicPeriod"/>
            </a:pPr>
            <a:r>
              <a:rPr lang="en-US" dirty="0"/>
              <a:t>PENYAKITNYA DAN TINDAKAN APA YANG </a:t>
            </a:r>
            <a:r>
              <a:rPr lang="en-US" dirty="0" err="1"/>
              <a:t>HENDak</a:t>
            </a:r>
            <a:r>
              <a:rPr lang="en-US" dirty="0"/>
              <a:t> </a:t>
            </a:r>
            <a:r>
              <a:rPr lang="en-US" dirty="0" err="1"/>
              <a:t>dilakukan</a:t>
            </a:r>
            <a:r>
              <a:rPr lang="en-US" dirty="0"/>
              <a:t> oleh </a:t>
            </a:r>
            <a:r>
              <a:rPr lang="en-US" dirty="0" err="1"/>
              <a:t>dokter</a:t>
            </a:r>
            <a:endParaRPr lang="en-US" dirty="0"/>
          </a:p>
          <a:p>
            <a:pPr marL="457200" indent="-457200">
              <a:buAutoNum type="arabicPeriod"/>
            </a:pPr>
            <a:r>
              <a:rPr lang="en-US" dirty="0" err="1"/>
              <a:t>Jawaban</a:t>
            </a:r>
            <a:r>
              <a:rPr lang="en-US" dirty="0"/>
              <a:t> </a:t>
            </a:r>
            <a:r>
              <a:rPr lang="en-US" dirty="0" err="1"/>
              <a:t>atas</a:t>
            </a:r>
            <a:r>
              <a:rPr lang="en-US" dirty="0"/>
              <a:t> </a:t>
            </a:r>
            <a:r>
              <a:rPr lang="en-US" dirty="0" err="1"/>
              <a:t>pertanyaan</a:t>
            </a:r>
            <a:r>
              <a:rPr lang="en-US" dirty="0"/>
              <a:t> </a:t>
            </a:r>
            <a:r>
              <a:rPr lang="en-US" dirty="0" err="1"/>
              <a:t>yan</a:t>
            </a:r>
            <a:r>
              <a:rPr lang="en-US" dirty="0"/>
              <a:t> </a:t>
            </a:r>
            <a:r>
              <a:rPr lang="en-US" dirty="0" err="1"/>
              <a:t>diajukan</a:t>
            </a:r>
            <a:r>
              <a:rPr lang="en-US" dirty="0"/>
              <a:t> </a:t>
            </a:r>
            <a:r>
              <a:rPr lang="en-US" dirty="0" err="1"/>
              <a:t>kepada</a:t>
            </a:r>
            <a:r>
              <a:rPr lang="en-US" dirty="0"/>
              <a:t> </a:t>
            </a:r>
            <a:r>
              <a:rPr lang="en-US" dirty="0" err="1"/>
              <a:t>dokter</a:t>
            </a:r>
            <a:endParaRPr lang="en-US" dirty="0"/>
          </a:p>
          <a:p>
            <a:pPr marL="457200" indent="-457200">
              <a:buAutoNum type="arabicPeriod"/>
            </a:pPr>
            <a:r>
              <a:rPr lang="en-US" dirty="0" err="1"/>
              <a:t>Untuk</a:t>
            </a:r>
            <a:r>
              <a:rPr lang="en-US" dirty="0"/>
              <a:t> </a:t>
            </a:r>
            <a:r>
              <a:rPr lang="en-US" dirty="0" err="1"/>
              <a:t>memilih</a:t>
            </a:r>
            <a:r>
              <a:rPr lang="en-US" dirty="0"/>
              <a:t> </a:t>
            </a:r>
            <a:r>
              <a:rPr lang="en-US" dirty="0" err="1"/>
              <a:t>alternatif</a:t>
            </a:r>
            <a:r>
              <a:rPr lang="en-US" dirty="0"/>
              <a:t> lain </a:t>
            </a:r>
            <a:r>
              <a:rPr lang="en-US" dirty="0" err="1"/>
              <a:t>jika</a:t>
            </a:r>
            <a:r>
              <a:rPr lang="en-US" dirty="0"/>
              <a:t> </a:t>
            </a:r>
            <a:r>
              <a:rPr lang="en-US" dirty="0" err="1"/>
              <a:t>ada</a:t>
            </a:r>
            <a:endParaRPr lang="en-US" dirty="0"/>
          </a:p>
          <a:p>
            <a:pPr marL="457200" indent="-457200">
              <a:buAutoNum type="arabicPeriod"/>
            </a:pPr>
            <a:r>
              <a:rPr lang="en-US" dirty="0" err="1"/>
              <a:t>Untuk</a:t>
            </a:r>
            <a:r>
              <a:rPr lang="en-US" dirty="0"/>
              <a:t> </a:t>
            </a:r>
            <a:r>
              <a:rPr lang="en-US" dirty="0" err="1"/>
              <a:t>menolak</a:t>
            </a:r>
            <a:r>
              <a:rPr lang="en-US" dirty="0"/>
              <a:t> </a:t>
            </a:r>
            <a:r>
              <a:rPr lang="en-US" dirty="0" err="1"/>
              <a:t>usul</a:t>
            </a:r>
            <a:r>
              <a:rPr lang="en-US" dirty="0"/>
              <a:t> Tindakan yang </a:t>
            </a:r>
            <a:r>
              <a:rPr lang="en-US" dirty="0" err="1"/>
              <a:t>hendak</a:t>
            </a:r>
            <a:r>
              <a:rPr lang="en-US" dirty="0"/>
              <a:t> </a:t>
            </a:r>
            <a:r>
              <a:rPr lang="en-US" dirty="0" err="1"/>
              <a:t>dilakukan</a:t>
            </a:r>
            <a:endParaRPr lang="en-US" dirty="0"/>
          </a:p>
        </p:txBody>
      </p:sp>
    </p:spTree>
    <p:extLst>
      <p:ext uri="{BB962C8B-B14F-4D97-AF65-F5344CB8AC3E}">
        <p14:creationId xmlns:p14="http://schemas.microsoft.com/office/powerpoint/2010/main" val="407685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79495-A5FA-4C34-840F-CB7709F99F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F10926-9236-4815-8855-FDFEC5D0048E}"/>
              </a:ext>
            </a:extLst>
          </p:cNvPr>
          <p:cNvSpPr>
            <a:spLocks noGrp="1"/>
          </p:cNvSpPr>
          <p:nvPr>
            <p:ph sz="quarter" idx="13"/>
          </p:nvPr>
        </p:nvSpPr>
        <p:spPr/>
        <p:txBody>
          <a:bodyPr/>
          <a:lstStyle/>
          <a:p>
            <a:r>
              <a:rPr lang="en-US" dirty="0" err="1"/>
              <a:t>Kewajiban</a:t>
            </a:r>
            <a:r>
              <a:rPr lang="en-US" dirty="0"/>
              <a:t> </a:t>
            </a:r>
            <a:r>
              <a:rPr lang="en-US" dirty="0" err="1"/>
              <a:t>dokter</a:t>
            </a:r>
            <a:r>
              <a:rPr lang="en-US" dirty="0"/>
              <a:t> </a:t>
            </a:r>
            <a:r>
              <a:rPr lang="en-US" dirty="0" err="1"/>
              <a:t>memberikan</a:t>
            </a:r>
            <a:r>
              <a:rPr lang="en-US" dirty="0"/>
              <a:t> </a:t>
            </a:r>
            <a:r>
              <a:rPr lang="en-US" dirty="0" err="1"/>
              <a:t>informasi</a:t>
            </a:r>
            <a:r>
              <a:rPr lang="en-US" dirty="0"/>
              <a:t>:</a:t>
            </a:r>
          </a:p>
          <a:p>
            <a:pPr marL="457200" indent="-457200">
              <a:buAutoNum type="arabicPeriod"/>
            </a:pPr>
            <a:r>
              <a:rPr lang="en-US" dirty="0" err="1"/>
              <a:t>Apabila</a:t>
            </a:r>
            <a:r>
              <a:rPr lang="en-US" dirty="0"/>
              <a:t> </a:t>
            </a:r>
            <a:r>
              <a:rPr lang="en-US" dirty="0" err="1"/>
              <a:t>sifat</a:t>
            </a:r>
            <a:r>
              <a:rPr lang="en-US" dirty="0"/>
              <a:t> dan </a:t>
            </a:r>
            <a:r>
              <a:rPr lang="en-US" dirty="0" err="1"/>
              <a:t>risiko</a:t>
            </a:r>
            <a:r>
              <a:rPr lang="en-US" dirty="0"/>
              <a:t> </a:t>
            </a:r>
            <a:r>
              <a:rPr lang="en-US" dirty="0" err="1"/>
              <a:t>itu</a:t>
            </a:r>
            <a:r>
              <a:rPr lang="en-US" dirty="0"/>
              <a:t> </a:t>
            </a:r>
            <a:r>
              <a:rPr lang="en-US" dirty="0" err="1"/>
              <a:t>lebih</a:t>
            </a:r>
            <a:r>
              <a:rPr lang="en-US" dirty="0"/>
              <a:t> </a:t>
            </a:r>
            <a:r>
              <a:rPr lang="en-US" dirty="0" err="1"/>
              <a:t>serius</a:t>
            </a:r>
            <a:endParaRPr lang="en-US" dirty="0"/>
          </a:p>
          <a:p>
            <a:pPr marL="457200" indent="-457200">
              <a:buAutoNum type="arabicPeriod"/>
            </a:pPr>
            <a:r>
              <a:rPr lang="en-US" dirty="0" err="1"/>
              <a:t>Apabila</a:t>
            </a:r>
            <a:r>
              <a:rPr lang="en-US" dirty="0"/>
              <a:t> </a:t>
            </a:r>
            <a:r>
              <a:rPr lang="en-US" dirty="0" err="1"/>
              <a:t>kemungkinan</a:t>
            </a:r>
            <a:r>
              <a:rPr lang="en-US" dirty="0"/>
              <a:t> </a:t>
            </a:r>
            <a:r>
              <a:rPr lang="en-US" dirty="0" err="1"/>
              <a:t>timbulnya</a:t>
            </a:r>
            <a:r>
              <a:rPr lang="en-US" dirty="0"/>
              <a:t> </a:t>
            </a:r>
            <a:r>
              <a:rPr lang="en-US" dirty="0" err="1"/>
              <a:t>risiko</a:t>
            </a:r>
            <a:r>
              <a:rPr lang="en-US" dirty="0"/>
              <a:t> </a:t>
            </a:r>
            <a:r>
              <a:rPr lang="en-US" dirty="0" err="1"/>
              <a:t>itu</a:t>
            </a:r>
            <a:r>
              <a:rPr lang="en-US" dirty="0"/>
              <a:t> </a:t>
            </a:r>
            <a:r>
              <a:rPr lang="en-US" dirty="0" err="1"/>
              <a:t>lebih</a:t>
            </a:r>
            <a:r>
              <a:rPr lang="en-US" dirty="0"/>
              <a:t> </a:t>
            </a:r>
            <a:r>
              <a:rPr lang="en-US" dirty="0" err="1"/>
              <a:t>besar</a:t>
            </a:r>
            <a:endParaRPr lang="en-US" dirty="0"/>
          </a:p>
          <a:p>
            <a:pPr marL="457200" indent="-457200">
              <a:buAutoNum type="arabicPeriod"/>
            </a:pPr>
            <a:r>
              <a:rPr lang="en-US" dirty="0" err="1"/>
              <a:t>Apabila</a:t>
            </a:r>
            <a:r>
              <a:rPr lang="en-US" dirty="0"/>
              <a:t> Tindakan yang </a:t>
            </a:r>
            <a:r>
              <a:rPr lang="en-US" dirty="0" err="1"/>
              <a:t>hendak</a:t>
            </a:r>
            <a:r>
              <a:rPr lang="en-US" dirty="0"/>
              <a:t> </a:t>
            </a:r>
            <a:r>
              <a:rPr lang="en-US" dirty="0" err="1"/>
              <a:t>diberikan</a:t>
            </a:r>
            <a:r>
              <a:rPr lang="en-US" dirty="0"/>
              <a:t> </a:t>
            </a:r>
            <a:r>
              <a:rPr lang="en-US" dirty="0" err="1"/>
              <a:t>tidak</a:t>
            </a:r>
            <a:r>
              <a:rPr lang="en-US" dirty="0"/>
              <a:t> </a:t>
            </a:r>
            <a:r>
              <a:rPr lang="en-US" dirty="0" err="1"/>
              <a:t>begitu</a:t>
            </a:r>
            <a:r>
              <a:rPr lang="en-US" dirty="0"/>
              <a:t> </a:t>
            </a:r>
            <a:r>
              <a:rPr lang="en-US" dirty="0" err="1"/>
              <a:t>mutlak</a:t>
            </a:r>
            <a:endParaRPr lang="en-US" dirty="0"/>
          </a:p>
          <a:p>
            <a:pPr marL="457200" indent="-457200">
              <a:buAutoNum type="arabicPeriod"/>
            </a:pPr>
            <a:r>
              <a:rPr lang="en-US" dirty="0" err="1"/>
              <a:t>Apabila</a:t>
            </a:r>
            <a:r>
              <a:rPr lang="en-US" dirty="0"/>
              <a:t> </a:t>
            </a:r>
            <a:r>
              <a:rPr lang="en-US" dirty="0" err="1"/>
              <a:t>masih</a:t>
            </a:r>
            <a:r>
              <a:rPr lang="en-US" dirty="0"/>
              <a:t> </a:t>
            </a:r>
            <a:r>
              <a:rPr lang="en-US" dirty="0" err="1"/>
              <a:t>ada</a:t>
            </a:r>
            <a:r>
              <a:rPr lang="en-US" dirty="0"/>
              <a:t> </a:t>
            </a:r>
            <a:r>
              <a:rPr lang="en-US" dirty="0" err="1"/>
              <a:t>satu</a:t>
            </a:r>
            <a:r>
              <a:rPr lang="en-US" dirty="0"/>
              <a:t> </a:t>
            </a:r>
            <a:r>
              <a:rPr lang="en-US" dirty="0" err="1"/>
              <a:t>atau</a:t>
            </a:r>
            <a:r>
              <a:rPr lang="en-US" dirty="0"/>
              <a:t> </a:t>
            </a:r>
            <a:r>
              <a:rPr lang="en-US" dirty="0" err="1"/>
              <a:t>beberapa</a:t>
            </a:r>
            <a:r>
              <a:rPr lang="en-US" dirty="0"/>
              <a:t> </a:t>
            </a:r>
            <a:r>
              <a:rPr lang="en-US" dirty="0" err="1"/>
              <a:t>alternatif</a:t>
            </a:r>
            <a:r>
              <a:rPr lang="en-US" dirty="0"/>
              <a:t> lain</a:t>
            </a:r>
          </a:p>
          <a:p>
            <a:pPr marL="457200" indent="-457200">
              <a:buAutoNum type="arabicPeriod"/>
            </a:pPr>
            <a:r>
              <a:rPr lang="en-US" dirty="0" err="1"/>
              <a:t>Apabila</a:t>
            </a:r>
            <a:r>
              <a:rPr lang="en-US" dirty="0"/>
              <a:t> </a:t>
            </a:r>
            <a:r>
              <a:rPr lang="en-US" dirty="0" err="1"/>
              <a:t>risiko</a:t>
            </a:r>
            <a:r>
              <a:rPr lang="en-US" dirty="0"/>
              <a:t> </a:t>
            </a:r>
            <a:r>
              <a:rPr lang="en-US" dirty="0" err="1"/>
              <a:t>itu</a:t>
            </a:r>
            <a:r>
              <a:rPr lang="en-US" dirty="0"/>
              <a:t> </a:t>
            </a:r>
            <a:r>
              <a:rPr lang="en-US" dirty="0" err="1"/>
              <a:t>tidak</a:t>
            </a:r>
            <a:r>
              <a:rPr lang="en-US" dirty="0"/>
              <a:t> </a:t>
            </a:r>
            <a:r>
              <a:rPr lang="en-US" dirty="0" err="1"/>
              <a:t>begitu</a:t>
            </a:r>
            <a:r>
              <a:rPr lang="en-US" dirty="0"/>
              <a:t> </a:t>
            </a:r>
            <a:r>
              <a:rPr lang="en-US" dirty="0" err="1"/>
              <a:t>diketahui</a:t>
            </a:r>
            <a:r>
              <a:rPr lang="en-US" dirty="0"/>
              <a:t> oleh </a:t>
            </a:r>
            <a:r>
              <a:rPr lang="en-US" dirty="0" err="1"/>
              <a:t>masyarakat</a:t>
            </a:r>
            <a:endParaRPr lang="en-US" dirty="0"/>
          </a:p>
          <a:p>
            <a:pPr marL="457200" indent="-457200">
              <a:buAutoNum type="arabicPeriod"/>
            </a:pPr>
            <a:r>
              <a:rPr lang="en-US" dirty="0" err="1"/>
              <a:t>Apabila</a:t>
            </a:r>
            <a:r>
              <a:rPr lang="en-US" dirty="0"/>
              <a:t> </a:t>
            </a:r>
            <a:r>
              <a:rPr lang="en-US" dirty="0" err="1"/>
              <a:t>dalam</a:t>
            </a:r>
            <a:r>
              <a:rPr lang="en-US" dirty="0"/>
              <a:t> </a:t>
            </a:r>
            <a:r>
              <a:rPr lang="en-US" dirty="0" err="1"/>
              <a:t>keadaan</a:t>
            </a:r>
            <a:r>
              <a:rPr lang="en-US" dirty="0"/>
              <a:t> </a:t>
            </a:r>
            <a:r>
              <a:rPr lang="en-US" dirty="0" err="1"/>
              <a:t>khusus</a:t>
            </a:r>
            <a:r>
              <a:rPr lang="en-US" dirty="0"/>
              <a:t> </a:t>
            </a:r>
            <a:r>
              <a:rPr lang="en-US" dirty="0" err="1"/>
              <a:t>itu</a:t>
            </a:r>
            <a:r>
              <a:rPr lang="en-US" dirty="0"/>
              <a:t> </a:t>
            </a:r>
            <a:r>
              <a:rPr lang="en-US" dirty="0" err="1"/>
              <a:t>timbulnya</a:t>
            </a:r>
            <a:r>
              <a:rPr lang="en-US" dirty="0"/>
              <a:t> </a:t>
            </a:r>
            <a:r>
              <a:rPr lang="en-US" dirty="0" err="1"/>
              <a:t>risiko</a:t>
            </a:r>
            <a:r>
              <a:rPr lang="en-US" dirty="0"/>
              <a:t> </a:t>
            </a:r>
            <a:r>
              <a:rPr lang="en-US" dirty="0" err="1"/>
              <a:t>lebih</a:t>
            </a:r>
            <a:r>
              <a:rPr lang="en-US" dirty="0"/>
              <a:t> </a:t>
            </a:r>
            <a:r>
              <a:rPr lang="en-US" dirty="0" err="1"/>
              <a:t>besar</a:t>
            </a:r>
            <a:endParaRPr lang="en-US" dirty="0"/>
          </a:p>
        </p:txBody>
      </p:sp>
    </p:spTree>
    <p:extLst>
      <p:ext uri="{BB962C8B-B14F-4D97-AF65-F5344CB8AC3E}">
        <p14:creationId xmlns:p14="http://schemas.microsoft.com/office/powerpoint/2010/main" val="3324006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B9E-52C5-4DA3-9505-8349248136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A197DE-24CD-4933-8B45-22B7C5CFEDB6}"/>
              </a:ext>
            </a:extLst>
          </p:cNvPr>
          <p:cNvSpPr>
            <a:spLocks noGrp="1"/>
          </p:cNvSpPr>
          <p:nvPr>
            <p:ph sz="quarter" idx="13"/>
          </p:nvPr>
        </p:nvSpPr>
        <p:spPr/>
        <p:txBody>
          <a:bodyPr/>
          <a:lstStyle/>
          <a:p>
            <a:endParaRPr lang="en-US" dirty="0"/>
          </a:p>
        </p:txBody>
      </p:sp>
      <p:sp>
        <p:nvSpPr>
          <p:cNvPr id="4" name="Rectangle: Rounded Corners 3">
            <a:extLst>
              <a:ext uri="{FF2B5EF4-FFF2-40B4-BE49-F238E27FC236}">
                <a16:creationId xmlns:a16="http://schemas.microsoft.com/office/drawing/2014/main" id="{2357A33A-05D8-42E5-B03E-366D81FB6FF8}"/>
              </a:ext>
            </a:extLst>
          </p:cNvPr>
          <p:cNvSpPr/>
          <p:nvPr/>
        </p:nvSpPr>
        <p:spPr>
          <a:xfrm>
            <a:off x="2528889" y="2514600"/>
            <a:ext cx="7500936" cy="3276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INFORMASI YANG DIBERIKAN OLEH DOKTER KEPADA PASIEN PADA DASARNYA BERSIFAT PRIBADI SEHINGGA TIDAK DAPAT DIALIHKAN KEPADA ORANG LAIN,</a:t>
            </a:r>
          </a:p>
          <a:p>
            <a:pPr algn="ctr"/>
            <a:r>
              <a:rPr lang="en-US" dirty="0"/>
              <a:t>KECUALI DIKEHENDAKI OLEH PASIEN</a:t>
            </a:r>
          </a:p>
          <a:p>
            <a:pPr algn="ctr"/>
            <a:endParaRPr lang="en-US" dirty="0"/>
          </a:p>
          <a:p>
            <a:pPr algn="ctr"/>
            <a:r>
              <a:rPr lang="en-US" dirty="0"/>
              <a:t>YANG BISA MENERIMA INFORMASI SELAIN PASIEN SALAH SATU ANGGOTA KELUARGA TERDEKAT (SUAMI, ISTRI, ANAK, ORANG TUA, SAUDARA)</a:t>
            </a:r>
          </a:p>
        </p:txBody>
      </p:sp>
    </p:spTree>
    <p:extLst>
      <p:ext uri="{BB962C8B-B14F-4D97-AF65-F5344CB8AC3E}">
        <p14:creationId xmlns:p14="http://schemas.microsoft.com/office/powerpoint/2010/main" val="462386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FEB13-F497-4F48-A58D-F85D1696102A}"/>
              </a:ext>
            </a:extLst>
          </p:cNvPr>
          <p:cNvSpPr>
            <a:spLocks noGrp="1"/>
          </p:cNvSpPr>
          <p:nvPr>
            <p:ph type="title"/>
          </p:nvPr>
        </p:nvSpPr>
        <p:spPr/>
        <p:txBody>
          <a:bodyPr/>
          <a:lstStyle/>
          <a:p>
            <a:r>
              <a:rPr lang="en-US" dirty="0"/>
              <a:t>UNSUR </a:t>
            </a:r>
            <a:r>
              <a:rPr lang="en-US" dirty="0" err="1"/>
              <a:t>UNSUR</a:t>
            </a:r>
            <a:r>
              <a:rPr lang="en-US" dirty="0"/>
              <a:t> INFORMASI YANG PERLU DISAMPAIKAN</a:t>
            </a:r>
          </a:p>
        </p:txBody>
      </p:sp>
      <p:sp>
        <p:nvSpPr>
          <p:cNvPr id="3" name="Content Placeholder 2">
            <a:extLst>
              <a:ext uri="{FF2B5EF4-FFF2-40B4-BE49-F238E27FC236}">
                <a16:creationId xmlns:a16="http://schemas.microsoft.com/office/drawing/2014/main" id="{D7B38F80-ADE8-45A9-8485-833362087A1D}"/>
              </a:ext>
            </a:extLst>
          </p:cNvPr>
          <p:cNvSpPr>
            <a:spLocks noGrp="1"/>
          </p:cNvSpPr>
          <p:nvPr>
            <p:ph sz="quarter" idx="13"/>
          </p:nvPr>
        </p:nvSpPr>
        <p:spPr/>
        <p:txBody>
          <a:bodyPr/>
          <a:lstStyle/>
          <a:p>
            <a:pPr marL="457200" indent="-457200">
              <a:buAutoNum type="arabicPeriod"/>
            </a:pPr>
            <a:r>
              <a:rPr lang="en-US" dirty="0"/>
              <a:t>PROSEDUR YANG AKAN DILAKUKAN, MENGENAI ALAT YANG AKAN DIGUNAKAN, BAGIAN TUBUH MANA YANG AKAN TERKENA, KEMUNGKINAN PERASAAN NYERI YANG BISA TIMBUL, TUJUAN DARI TINDAKAN DIAGNOSTIK ATAU TERAPI</a:t>
            </a:r>
          </a:p>
          <a:p>
            <a:pPr marL="457200" indent="-457200">
              <a:buAutoNum type="arabicPeriod"/>
            </a:pPr>
            <a:r>
              <a:rPr lang="en-US" dirty="0"/>
              <a:t>RISIKO TINDAKAN</a:t>
            </a:r>
          </a:p>
          <a:p>
            <a:pPr marL="457200" indent="-457200">
              <a:buAutoNum type="arabicPeriod"/>
            </a:pPr>
            <a:r>
              <a:rPr lang="en-US" dirty="0"/>
              <a:t>MANFAAT TINDAKAN</a:t>
            </a:r>
          </a:p>
          <a:p>
            <a:pPr marL="457200" indent="-457200">
              <a:buAutoNum type="arabicPeriod"/>
            </a:pPr>
            <a:r>
              <a:rPr lang="en-US" dirty="0"/>
              <a:t>KEMUNGKINAN YANG DAPAT TIMBULJIKA TINDAKAN TIDAK DILAKUKAN</a:t>
            </a:r>
          </a:p>
          <a:p>
            <a:pPr marL="457200" indent="-457200">
              <a:buAutoNum type="arabicPeriod"/>
            </a:pPr>
            <a:r>
              <a:rPr lang="en-US" dirty="0"/>
              <a:t>INFORMASI MENGENAI BIAYA YANG DIPERKIRAKAN</a:t>
            </a:r>
          </a:p>
        </p:txBody>
      </p:sp>
    </p:spTree>
    <p:extLst>
      <p:ext uri="{BB962C8B-B14F-4D97-AF65-F5344CB8AC3E}">
        <p14:creationId xmlns:p14="http://schemas.microsoft.com/office/powerpoint/2010/main" val="803272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EF07-01A8-4715-9509-8DAFB3A47C71}"/>
              </a:ext>
            </a:extLst>
          </p:cNvPr>
          <p:cNvSpPr>
            <a:spLocks noGrp="1"/>
          </p:cNvSpPr>
          <p:nvPr>
            <p:ph type="title"/>
          </p:nvPr>
        </p:nvSpPr>
        <p:spPr/>
        <p:txBody>
          <a:bodyPr/>
          <a:lstStyle/>
          <a:p>
            <a:r>
              <a:rPr lang="en-US" dirty="0"/>
              <a:t>INFORMED CHOICE</a:t>
            </a:r>
          </a:p>
        </p:txBody>
      </p:sp>
      <p:sp>
        <p:nvSpPr>
          <p:cNvPr id="3" name="Content Placeholder 2">
            <a:extLst>
              <a:ext uri="{FF2B5EF4-FFF2-40B4-BE49-F238E27FC236}">
                <a16:creationId xmlns:a16="http://schemas.microsoft.com/office/drawing/2014/main" id="{D99B5DF5-5D9D-444A-849B-4066144F694F}"/>
              </a:ext>
            </a:extLst>
          </p:cNvPr>
          <p:cNvSpPr>
            <a:spLocks noGrp="1"/>
          </p:cNvSpPr>
          <p:nvPr>
            <p:ph sz="quarter" idx="13"/>
          </p:nvPr>
        </p:nvSpPr>
        <p:spPr/>
        <p:txBody>
          <a:bodyPr/>
          <a:lstStyle/>
          <a:p>
            <a:endParaRPr lang="en-US" dirty="0"/>
          </a:p>
        </p:txBody>
      </p:sp>
      <p:sp>
        <p:nvSpPr>
          <p:cNvPr id="4" name="Flowchart: Punched Tape 3">
            <a:extLst>
              <a:ext uri="{FF2B5EF4-FFF2-40B4-BE49-F238E27FC236}">
                <a16:creationId xmlns:a16="http://schemas.microsoft.com/office/drawing/2014/main" id="{0B7A728D-B0D2-4760-9369-2A83C36B3967}"/>
              </a:ext>
            </a:extLst>
          </p:cNvPr>
          <p:cNvSpPr/>
          <p:nvPr/>
        </p:nvSpPr>
        <p:spPr>
          <a:xfrm flipH="1">
            <a:off x="2176938" y="2657476"/>
            <a:ext cx="7838123" cy="2668906"/>
          </a:xfrm>
          <a:prstGeom prst="flowChartPunchedTap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a:t>MEMBUAT PILIHAN SETELAH MENDAPATKAN PENJELASAN TENTANG ALTERNATIF ASUHAN YANG AKAN DIALAMINYA</a:t>
            </a:r>
          </a:p>
        </p:txBody>
      </p:sp>
    </p:spTree>
    <p:extLst>
      <p:ext uri="{BB962C8B-B14F-4D97-AF65-F5344CB8AC3E}">
        <p14:creationId xmlns:p14="http://schemas.microsoft.com/office/powerpoint/2010/main" val="390734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00E3C-8054-4BEC-828E-B419B8C089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ADB2A4-9FAA-4D4D-8316-CC758BF500B5}"/>
              </a:ext>
            </a:extLst>
          </p:cNvPr>
          <p:cNvSpPr>
            <a:spLocks noGrp="1"/>
          </p:cNvSpPr>
          <p:nvPr>
            <p:ph sz="quarter" idx="13"/>
          </p:nvPr>
        </p:nvSpPr>
        <p:spPr/>
        <p:txBody>
          <a:bodyPr/>
          <a:lstStyle/>
          <a:p>
            <a:r>
              <a:rPr lang="en-US" dirty="0"/>
              <a:t>PILIHAN ATAU CHOICE PENTING DARI SUDUT PANDANG KLIEN SEBAGAI PENERIMA JASA KEBIDANAN</a:t>
            </a:r>
          </a:p>
          <a:p>
            <a:r>
              <a:rPr lang="en-US" dirty="0"/>
              <a:t>CHOICE BERARTI ADA PILIHAN/ALTERNATIF LAIN, ADA LEBIH DARI SATU PILIHAN DAN KLIEN MENGERTI PERBEDAANNYA SEHINGGA DIA DAPAT MENENTUKAN MANA YANG DISUKAI ATAU SESUAI DENGAN KEBUTUHANNYA</a:t>
            </a:r>
          </a:p>
        </p:txBody>
      </p:sp>
    </p:spTree>
    <p:extLst>
      <p:ext uri="{BB962C8B-B14F-4D97-AF65-F5344CB8AC3E}">
        <p14:creationId xmlns:p14="http://schemas.microsoft.com/office/powerpoint/2010/main" val="343095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0E34-9C62-4131-BD94-829B4F9EB8F3}"/>
              </a:ext>
            </a:extLst>
          </p:cNvPr>
          <p:cNvSpPr>
            <a:spLocks noGrp="1"/>
          </p:cNvSpPr>
          <p:nvPr>
            <p:ph type="title"/>
          </p:nvPr>
        </p:nvSpPr>
        <p:spPr/>
        <p:txBody>
          <a:bodyPr/>
          <a:lstStyle/>
          <a:p>
            <a:r>
              <a:rPr lang="en-US" dirty="0"/>
              <a:t>RAMBU </a:t>
            </a:r>
            <a:r>
              <a:rPr lang="en-US" dirty="0" err="1"/>
              <a:t>RAMBU</a:t>
            </a:r>
            <a:r>
              <a:rPr lang="en-US" dirty="0"/>
              <a:t> DALAM INFORMED CHOICE</a:t>
            </a:r>
          </a:p>
        </p:txBody>
      </p:sp>
      <p:sp>
        <p:nvSpPr>
          <p:cNvPr id="3" name="Content Placeholder 2">
            <a:extLst>
              <a:ext uri="{FF2B5EF4-FFF2-40B4-BE49-F238E27FC236}">
                <a16:creationId xmlns:a16="http://schemas.microsoft.com/office/drawing/2014/main" id="{B413BB84-BEB5-452B-930F-9D1373887C69}"/>
              </a:ext>
            </a:extLst>
          </p:cNvPr>
          <p:cNvSpPr>
            <a:spLocks noGrp="1"/>
          </p:cNvSpPr>
          <p:nvPr>
            <p:ph sz="quarter" idx="13"/>
          </p:nvPr>
        </p:nvSpPr>
        <p:spPr/>
        <p:txBody>
          <a:bodyPr/>
          <a:lstStyle/>
          <a:p>
            <a:r>
              <a:rPr lang="en-US" dirty="0"/>
              <a:t>INFORMED CHOICE BUKAN SEKLEDAR MENGETAHUI BERBAGAI PILIHAN YANG ADA, NAMUN JUGA MENGENAI BENAR MANFAAT &amp; RISIKO DARI SETIAP PILIHAN YANG DITAWARKAN</a:t>
            </a:r>
          </a:p>
          <a:p>
            <a:r>
              <a:rPr lang="en-US" dirty="0"/>
              <a:t>INFORMED CHOICE TIDAK SAMA DENGAN MEMBUJUK ATAU MEMAKSA KLIEN MENGAMBIL KEPUTUSAN YANG MENURUT ORANG LAIN BAIK MESKIPUN DILAKUKAN DENGAN HALUS</a:t>
            </a:r>
          </a:p>
        </p:txBody>
      </p:sp>
    </p:spTree>
    <p:extLst>
      <p:ext uri="{BB962C8B-B14F-4D97-AF65-F5344CB8AC3E}">
        <p14:creationId xmlns:p14="http://schemas.microsoft.com/office/powerpoint/2010/main" val="230074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EE938-3318-45F3-BA19-EB7953A8388B}"/>
              </a:ext>
            </a:extLst>
          </p:cNvPr>
          <p:cNvSpPr>
            <a:spLocks noGrp="1"/>
          </p:cNvSpPr>
          <p:nvPr>
            <p:ph type="title"/>
          </p:nvPr>
        </p:nvSpPr>
        <p:spPr/>
        <p:txBody>
          <a:bodyPr/>
          <a:lstStyle/>
          <a:p>
            <a:r>
              <a:rPr lang="en-US" dirty="0"/>
              <a:t>PENGERTIAN INFORMES CONSENT</a:t>
            </a:r>
          </a:p>
        </p:txBody>
      </p:sp>
      <p:sp>
        <p:nvSpPr>
          <p:cNvPr id="3" name="Content Placeholder 2">
            <a:extLst>
              <a:ext uri="{FF2B5EF4-FFF2-40B4-BE49-F238E27FC236}">
                <a16:creationId xmlns:a16="http://schemas.microsoft.com/office/drawing/2014/main" id="{335553B3-7908-4ADC-A823-1C06BE8D377D}"/>
              </a:ext>
            </a:extLst>
          </p:cNvPr>
          <p:cNvSpPr>
            <a:spLocks noGrp="1"/>
          </p:cNvSpPr>
          <p:nvPr>
            <p:ph idx="1"/>
          </p:nvPr>
        </p:nvSpPr>
        <p:spPr/>
        <p:txBody>
          <a:bodyPr/>
          <a:lstStyle/>
          <a:p>
            <a:endParaRPr lang="en-US" dirty="0"/>
          </a:p>
        </p:txBody>
      </p:sp>
      <p:sp>
        <p:nvSpPr>
          <p:cNvPr id="4" name="Scroll: Horizontal 3">
            <a:extLst>
              <a:ext uri="{FF2B5EF4-FFF2-40B4-BE49-F238E27FC236}">
                <a16:creationId xmlns:a16="http://schemas.microsoft.com/office/drawing/2014/main" id="{FA03D5F5-263B-437E-BAC5-9EF0DFFCA02A}"/>
              </a:ext>
            </a:extLst>
          </p:cNvPr>
          <p:cNvSpPr/>
          <p:nvPr/>
        </p:nvSpPr>
        <p:spPr>
          <a:xfrm>
            <a:off x="1400175" y="1914525"/>
            <a:ext cx="10158413" cy="1785938"/>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PERSETUJUAN TINDAKAN MEDIK ADALAH PERSETUJUAN YANG DIBERIKAN OLEH PASIEN DAN ATAU KELUARGANYA KEPADA DOKTER UNTUK  MELAKUKAN SUATU TINDAKAN MEDIK TERHADAPNYA, SESUDAH DIBERIKAN INFORMASI LENGKAP DAN YANG DIPAHAMINYA</a:t>
            </a:r>
          </a:p>
        </p:txBody>
      </p:sp>
      <p:sp>
        <p:nvSpPr>
          <p:cNvPr id="5" name="Flowchart: Punched Tape 4">
            <a:extLst>
              <a:ext uri="{FF2B5EF4-FFF2-40B4-BE49-F238E27FC236}">
                <a16:creationId xmlns:a16="http://schemas.microsoft.com/office/drawing/2014/main" id="{3A70AAD9-BF51-4FEB-A0F3-1BB2AAF87B5E}"/>
              </a:ext>
            </a:extLst>
          </p:cNvPr>
          <p:cNvSpPr/>
          <p:nvPr/>
        </p:nvSpPr>
        <p:spPr>
          <a:xfrm flipH="1">
            <a:off x="1400175" y="4153031"/>
            <a:ext cx="9878050" cy="1638168"/>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PERSETUJUAN TINDAKAN KEDOKTERAN ADALAH PERSETUJUAN YANG DIBERIKAN OLEH PIHAK PASIEN ATAU KELUARGA TERDEKAT SETELAH MENDAPAT PENJELASAN SECARA LENGKAP MENGENAI TINDAKAN KEDOKTERAN ATAU KEDOKTERAN GIGI YANG AKAN DILAKUKAN KEPADA PASIEN( PERMENKES N0.290/MENKES/PER/III/2008)</a:t>
            </a:r>
          </a:p>
        </p:txBody>
      </p:sp>
    </p:spTree>
    <p:extLst>
      <p:ext uri="{BB962C8B-B14F-4D97-AF65-F5344CB8AC3E}">
        <p14:creationId xmlns:p14="http://schemas.microsoft.com/office/powerpoint/2010/main" val="22968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20BD7-9769-4947-9559-62CE99FF0C65}"/>
              </a:ext>
            </a:extLst>
          </p:cNvPr>
          <p:cNvSpPr>
            <a:spLocks noGrp="1"/>
          </p:cNvSpPr>
          <p:nvPr>
            <p:ph sz="quarter" idx="13"/>
          </p:nvPr>
        </p:nvSpPr>
        <p:spPr>
          <a:xfrm>
            <a:off x="913774" y="557214"/>
            <a:ext cx="10363826" cy="5233986"/>
          </a:xfrm>
        </p:spPr>
        <p:txBody>
          <a:bodyPr/>
          <a:lstStyle/>
          <a:p>
            <a:r>
              <a:rPr lang="en-US" dirty="0"/>
              <a:t>DI INDONESIA PERSETUJUAN TINDAKAN MEDIK/</a:t>
            </a:r>
            <a:r>
              <a:rPr lang="en-US" i="1" dirty="0"/>
              <a:t>INFORMED CONSENT </a:t>
            </a:r>
            <a:r>
              <a:rPr lang="en-US" dirty="0"/>
              <a:t>DIATUR DALAM:</a:t>
            </a:r>
          </a:p>
        </p:txBody>
      </p:sp>
      <p:graphicFrame>
        <p:nvGraphicFramePr>
          <p:cNvPr id="4" name="Diagram 3">
            <a:extLst>
              <a:ext uri="{FF2B5EF4-FFF2-40B4-BE49-F238E27FC236}">
                <a16:creationId xmlns:a16="http://schemas.microsoft.com/office/drawing/2014/main" id="{65793780-79B2-4430-B0F7-564478166CF3}"/>
              </a:ext>
            </a:extLst>
          </p:cNvPr>
          <p:cNvGraphicFramePr/>
          <p:nvPr>
            <p:extLst>
              <p:ext uri="{D42A27DB-BD31-4B8C-83A1-F6EECF244321}">
                <p14:modId xmlns:p14="http://schemas.microsoft.com/office/powerpoint/2010/main" val="899430958"/>
              </p:ext>
            </p:extLst>
          </p:nvPr>
        </p:nvGraphicFramePr>
        <p:xfrm>
          <a:off x="1445899" y="1750219"/>
          <a:ext cx="8128000" cy="3357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54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36FEE-66E4-490D-8925-7B1AB3E363A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EEE0419-863D-4635-B3C5-1B4D33E1A366}"/>
              </a:ext>
            </a:extLst>
          </p:cNvPr>
          <p:cNvSpPr>
            <a:spLocks noGrp="1"/>
          </p:cNvSpPr>
          <p:nvPr>
            <p:ph sz="quarter" idx="13"/>
          </p:nvPr>
        </p:nvSpPr>
        <p:spPr/>
        <p:txBody>
          <a:bodyPr/>
          <a:lstStyle/>
          <a:p>
            <a:r>
              <a:rPr lang="en-US" dirty="0" err="1"/>
              <a:t>Dua</a:t>
            </a:r>
            <a:r>
              <a:rPr lang="en-US" dirty="0"/>
              <a:t> </a:t>
            </a:r>
            <a:r>
              <a:rPr lang="en-US" dirty="0" err="1"/>
              <a:t>hal</a:t>
            </a:r>
            <a:r>
              <a:rPr lang="en-US" dirty="0"/>
              <a:t> </a:t>
            </a:r>
            <a:r>
              <a:rPr lang="en-US" dirty="0" err="1"/>
              <a:t>penting</a:t>
            </a:r>
            <a:r>
              <a:rPr lang="en-US" dirty="0"/>
              <a:t> yang </a:t>
            </a:r>
            <a:r>
              <a:rPr lang="en-US" dirty="0" err="1"/>
              <a:t>perlu</a:t>
            </a:r>
            <a:r>
              <a:rPr lang="en-US" dirty="0"/>
              <a:t> </a:t>
            </a:r>
            <a:r>
              <a:rPr lang="en-US" dirty="0" err="1"/>
              <a:t>diperhatikan</a:t>
            </a:r>
            <a:r>
              <a:rPr lang="en-US" dirty="0"/>
              <a:t>:</a:t>
            </a:r>
          </a:p>
          <a:p>
            <a:endParaRPr lang="en-US" dirty="0"/>
          </a:p>
        </p:txBody>
      </p:sp>
      <p:graphicFrame>
        <p:nvGraphicFramePr>
          <p:cNvPr id="4" name="Diagram 3">
            <a:extLst>
              <a:ext uri="{FF2B5EF4-FFF2-40B4-BE49-F238E27FC236}">
                <a16:creationId xmlns:a16="http://schemas.microsoft.com/office/drawing/2014/main" id="{D9B46C7A-C660-4037-AD88-989D166B04AD}"/>
              </a:ext>
            </a:extLst>
          </p:cNvPr>
          <p:cNvGraphicFramePr/>
          <p:nvPr>
            <p:extLst>
              <p:ext uri="{D42A27DB-BD31-4B8C-83A1-F6EECF244321}">
                <p14:modId xmlns:p14="http://schemas.microsoft.com/office/powerpoint/2010/main" val="1930177783"/>
              </p:ext>
            </p:extLst>
          </p:nvPr>
        </p:nvGraphicFramePr>
        <p:xfrm>
          <a:off x="2032000" y="2714226"/>
          <a:ext cx="8128000" cy="3424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584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F09D8-913F-4458-B118-82C2D7C75F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9E2E42-8F16-4580-8CC1-7C57308006BA}"/>
              </a:ext>
            </a:extLst>
          </p:cNvPr>
          <p:cNvSpPr>
            <a:spLocks noGrp="1"/>
          </p:cNvSpPr>
          <p:nvPr>
            <p:ph sz="quarter" idx="13"/>
          </p:nvPr>
        </p:nvSpPr>
        <p:spPr/>
        <p:txBody>
          <a:bodyPr/>
          <a:lstStyle/>
          <a:p>
            <a:r>
              <a:rPr lang="en-US" dirty="0"/>
              <a:t>HAK INFROMASI </a:t>
            </a:r>
            <a:r>
              <a:rPr lang="en-US" dirty="0" err="1"/>
              <a:t>adalah</a:t>
            </a:r>
            <a:r>
              <a:rPr lang="en-US" dirty="0"/>
              <a:t> PENJELASAN TENTANG RENCANA PEMERIKSAAN, DIAGNOSIS, PENGOBATAN DAN EFEK SAMPING SERAT KEMUNGKINAN KEGAGALAN DARI TINDAKAN YANG DILAKUKAN DOKTER TERHADAP PASIENNYA</a:t>
            </a:r>
          </a:p>
          <a:p>
            <a:r>
              <a:rPr lang="en-US" dirty="0"/>
              <a:t>PERSETUJUAN ADALAH PERNYATAAN BAHWA PASIEN MENYETUJUI TINDAKAN TERTENTU YANG AKAN DILAKUKAN DOKTER TERHADAP DIRINYA</a:t>
            </a:r>
          </a:p>
        </p:txBody>
      </p:sp>
    </p:spTree>
    <p:extLst>
      <p:ext uri="{BB962C8B-B14F-4D97-AF65-F5344CB8AC3E}">
        <p14:creationId xmlns:p14="http://schemas.microsoft.com/office/powerpoint/2010/main" val="2443403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53D97-51E9-4503-B966-843D5E695447}"/>
              </a:ext>
            </a:extLst>
          </p:cNvPr>
          <p:cNvSpPr>
            <a:spLocks noGrp="1"/>
          </p:cNvSpPr>
          <p:nvPr>
            <p:ph type="title"/>
          </p:nvPr>
        </p:nvSpPr>
        <p:spPr/>
        <p:txBody>
          <a:bodyPr/>
          <a:lstStyle/>
          <a:p>
            <a:r>
              <a:rPr lang="en-US" dirty="0"/>
              <a:t>HAKIKAT PERSETUJUAN TINDAKAN MEDIK</a:t>
            </a:r>
          </a:p>
        </p:txBody>
      </p:sp>
      <p:sp>
        <p:nvSpPr>
          <p:cNvPr id="3" name="Content Placeholder 2">
            <a:extLst>
              <a:ext uri="{FF2B5EF4-FFF2-40B4-BE49-F238E27FC236}">
                <a16:creationId xmlns:a16="http://schemas.microsoft.com/office/drawing/2014/main" id="{B691A1D8-1E43-4530-9EF7-496D4C635E82}"/>
              </a:ext>
            </a:extLst>
          </p:cNvPr>
          <p:cNvSpPr>
            <a:spLocks noGrp="1"/>
          </p:cNvSpPr>
          <p:nvPr>
            <p:ph sz="quarter" idx="13"/>
          </p:nvPr>
        </p:nvSpPr>
        <p:spPr/>
        <p:txBody>
          <a:bodyPr/>
          <a:lstStyle/>
          <a:p>
            <a:pPr marL="457200" indent="-457200">
              <a:buAutoNum type="arabicPeriod"/>
            </a:pPr>
            <a:r>
              <a:rPr lang="en-US" dirty="0"/>
              <a:t>MEMBERIKAN PERLINDUNGAN HUKUM KEPADA PASIEN TERHADAP TINDAKAN DOKTER YANG SEBENARNYA TIDAK DIPERLUKAN DAN SECARA MEDIK TIDAK ADA DASAR PEMBENARAN YANG DILAKUKAN TANPA PEMBERITAHUAN PASIEN</a:t>
            </a:r>
          </a:p>
          <a:p>
            <a:pPr marL="457200" indent="-457200">
              <a:buAutoNum type="arabicPeriod"/>
            </a:pPr>
            <a:r>
              <a:rPr lang="en-US" dirty="0"/>
              <a:t>MEMBERI PERLINDUNGAN HUKUM KEPADA DOKTER DAN TENAGA KESEHATAN LAINNYA TERHADAP SUATU KEGAGALAN DAN BERSIFAT NEGATIF KARENA PROSEDUR MEDIK MODERN TIDAK TANPA RISIKO DAN PADA SETIAP TINDAKAN MEDIK ADA MELEKAT  SUATU RISIKO</a:t>
            </a:r>
            <a:r>
              <a:rPr lang="en-US" i="1" dirty="0"/>
              <a:t>(INHERENT RISK)</a:t>
            </a:r>
          </a:p>
        </p:txBody>
      </p:sp>
    </p:spTree>
    <p:extLst>
      <p:ext uri="{BB962C8B-B14F-4D97-AF65-F5344CB8AC3E}">
        <p14:creationId xmlns:p14="http://schemas.microsoft.com/office/powerpoint/2010/main" val="119943500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215</TotalTime>
  <Words>535</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Tw Cen MT</vt:lpstr>
      <vt:lpstr>Droplet</vt:lpstr>
      <vt:lpstr>INFORMED CHOICE DAN  PERSETUJUAN TINDAKAN KEDOKTERAN  ( INFORMED CONSENT)</vt:lpstr>
      <vt:lpstr>INFORMED CHOICE</vt:lpstr>
      <vt:lpstr>PowerPoint Presentation</vt:lpstr>
      <vt:lpstr>RAMBU RAMBU DALAM INFORMED CHOICE</vt:lpstr>
      <vt:lpstr>PENGERTIAN INFORMES CONSENT</vt:lpstr>
      <vt:lpstr>PowerPoint Presentation</vt:lpstr>
      <vt:lpstr>PowerPoint Presentation</vt:lpstr>
      <vt:lpstr>PowerPoint Presentation</vt:lpstr>
      <vt:lpstr>HAKIKAT PERSETUJUAN TINDAKAN MEDIK</vt:lpstr>
      <vt:lpstr>PEMBERIAN INFORMASI</vt:lpstr>
      <vt:lpstr>PowerPoint Presentation</vt:lpstr>
      <vt:lpstr>PowerPoint Presentation</vt:lpstr>
      <vt:lpstr>UNSUR UNSUR INFORMASI YANG PERLU DISAMPAIKAN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PERSETUJUAN TINDAKAN KEDOKTERAN ( INFORMED CONSENT)</dc:title>
  <dc:creator>ASMAH SUKARTA</dc:creator>
  <cp:lastModifiedBy>ASMAH SUKARTA</cp:lastModifiedBy>
  <cp:revision>14</cp:revision>
  <dcterms:created xsi:type="dcterms:W3CDTF">2020-11-27T02:20:30Z</dcterms:created>
  <dcterms:modified xsi:type="dcterms:W3CDTF">2021-11-17T07:06:06Z</dcterms:modified>
</cp:coreProperties>
</file>