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  <p:sldMasterId id="2147483707" r:id="rId2"/>
  </p:sldMasterIdLst>
  <p:sldIdLst>
    <p:sldId id="256" r:id="rId3"/>
    <p:sldId id="263" r:id="rId4"/>
    <p:sldId id="258" r:id="rId5"/>
    <p:sldId id="264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7754617" y="1526759"/>
            <a:ext cx="3378644" cy="4721592"/>
          </a:xfrm>
          <a:custGeom>
            <a:avLst/>
            <a:gdLst/>
            <a:ahLst/>
            <a:cxnLst/>
            <a:rect l="l" t="t" r="r" b="b"/>
            <a:pathLst>
              <a:path w="119598" h="167136" extrusionOk="0">
                <a:moveTo>
                  <a:pt x="12289" y="1"/>
                </a:moveTo>
                <a:lnTo>
                  <a:pt x="11344" y="6085"/>
                </a:lnTo>
                <a:lnTo>
                  <a:pt x="15344" y="6400"/>
                </a:lnTo>
                <a:cubicBezTo>
                  <a:pt x="15497" y="5574"/>
                  <a:pt x="16397" y="5372"/>
                  <a:pt x="17306" y="5372"/>
                </a:cubicBezTo>
                <a:cubicBezTo>
                  <a:pt x="17545" y="5372"/>
                  <a:pt x="17784" y="5386"/>
                  <a:pt x="18010" y="5406"/>
                </a:cubicBezTo>
                <a:cubicBezTo>
                  <a:pt x="18024" y="5406"/>
                  <a:pt x="18038" y="5406"/>
                  <a:pt x="18052" y="5406"/>
                </a:cubicBezTo>
                <a:cubicBezTo>
                  <a:pt x="19269" y="5406"/>
                  <a:pt x="20239" y="6439"/>
                  <a:pt x="20167" y="7661"/>
                </a:cubicBezTo>
                <a:cubicBezTo>
                  <a:pt x="20080" y="8774"/>
                  <a:pt x="19147" y="9632"/>
                  <a:pt x="18077" y="9632"/>
                </a:cubicBezTo>
                <a:cubicBezTo>
                  <a:pt x="17959" y="9632"/>
                  <a:pt x="17839" y="9621"/>
                  <a:pt x="17719" y="9600"/>
                </a:cubicBezTo>
                <a:cubicBezTo>
                  <a:pt x="16628" y="9527"/>
                  <a:pt x="15344" y="7903"/>
                  <a:pt x="15319" y="6836"/>
                </a:cubicBezTo>
                <a:lnTo>
                  <a:pt x="10423" y="6012"/>
                </a:lnTo>
                <a:lnTo>
                  <a:pt x="11417" y="14520"/>
                </a:lnTo>
                <a:lnTo>
                  <a:pt x="15586" y="15757"/>
                </a:lnTo>
                <a:cubicBezTo>
                  <a:pt x="15737" y="14832"/>
                  <a:pt x="16154" y="14480"/>
                  <a:pt x="16991" y="14480"/>
                </a:cubicBezTo>
                <a:cubicBezTo>
                  <a:pt x="17098" y="14480"/>
                  <a:pt x="17211" y="14485"/>
                  <a:pt x="17331" y="14496"/>
                </a:cubicBezTo>
                <a:cubicBezTo>
                  <a:pt x="18446" y="14642"/>
                  <a:pt x="19222" y="15635"/>
                  <a:pt x="19149" y="16726"/>
                </a:cubicBezTo>
                <a:cubicBezTo>
                  <a:pt x="19052" y="17841"/>
                  <a:pt x="18155" y="18690"/>
                  <a:pt x="17040" y="18714"/>
                </a:cubicBezTo>
                <a:cubicBezTo>
                  <a:pt x="15950" y="18617"/>
                  <a:pt x="15756" y="17453"/>
                  <a:pt x="15731" y="16387"/>
                </a:cubicBezTo>
                <a:lnTo>
                  <a:pt x="11078" y="16387"/>
                </a:lnTo>
                <a:lnTo>
                  <a:pt x="11078" y="24580"/>
                </a:lnTo>
                <a:lnTo>
                  <a:pt x="14423" y="25331"/>
                </a:lnTo>
                <a:cubicBezTo>
                  <a:pt x="14600" y="24309"/>
                  <a:pt x="15491" y="23592"/>
                  <a:pt x="16498" y="23592"/>
                </a:cubicBezTo>
                <a:cubicBezTo>
                  <a:pt x="16589" y="23592"/>
                  <a:pt x="16681" y="23598"/>
                  <a:pt x="16774" y="23610"/>
                </a:cubicBezTo>
                <a:cubicBezTo>
                  <a:pt x="17889" y="23731"/>
                  <a:pt x="18689" y="24725"/>
                  <a:pt x="18616" y="25864"/>
                </a:cubicBezTo>
                <a:cubicBezTo>
                  <a:pt x="18520" y="26964"/>
                  <a:pt x="17599" y="27828"/>
                  <a:pt x="16504" y="27828"/>
                </a:cubicBezTo>
                <a:cubicBezTo>
                  <a:pt x="16489" y="27828"/>
                  <a:pt x="16474" y="27828"/>
                  <a:pt x="16459" y="27828"/>
                </a:cubicBezTo>
                <a:cubicBezTo>
                  <a:pt x="15319" y="27804"/>
                  <a:pt x="14423" y="26907"/>
                  <a:pt x="14374" y="25767"/>
                </a:cubicBezTo>
                <a:lnTo>
                  <a:pt x="10399" y="25477"/>
                </a:lnTo>
                <a:lnTo>
                  <a:pt x="9793" y="34227"/>
                </a:lnTo>
                <a:lnTo>
                  <a:pt x="13986" y="34906"/>
                </a:lnTo>
                <a:cubicBezTo>
                  <a:pt x="14175" y="33892"/>
                  <a:pt x="14845" y="32673"/>
                  <a:pt x="15884" y="32673"/>
                </a:cubicBezTo>
                <a:cubicBezTo>
                  <a:pt x="15914" y="32673"/>
                  <a:pt x="15944" y="32674"/>
                  <a:pt x="15974" y="32676"/>
                </a:cubicBezTo>
                <a:cubicBezTo>
                  <a:pt x="15988" y="32675"/>
                  <a:pt x="16001" y="32675"/>
                  <a:pt x="16015" y="32675"/>
                </a:cubicBezTo>
                <a:cubicBezTo>
                  <a:pt x="17232" y="32675"/>
                  <a:pt x="18203" y="33732"/>
                  <a:pt x="18131" y="34954"/>
                </a:cubicBezTo>
                <a:cubicBezTo>
                  <a:pt x="18043" y="36077"/>
                  <a:pt x="17095" y="36920"/>
                  <a:pt x="15996" y="36920"/>
                </a:cubicBezTo>
                <a:cubicBezTo>
                  <a:pt x="15885" y="36920"/>
                  <a:pt x="15772" y="36911"/>
                  <a:pt x="15659" y="36893"/>
                </a:cubicBezTo>
                <a:cubicBezTo>
                  <a:pt x="14568" y="36821"/>
                  <a:pt x="14083" y="36336"/>
                  <a:pt x="14059" y="35269"/>
                </a:cubicBezTo>
                <a:lnTo>
                  <a:pt x="8944" y="35730"/>
                </a:lnTo>
                <a:lnTo>
                  <a:pt x="9284" y="41475"/>
                </a:lnTo>
                <a:lnTo>
                  <a:pt x="13283" y="42250"/>
                </a:lnTo>
                <a:cubicBezTo>
                  <a:pt x="13463" y="41286"/>
                  <a:pt x="14991" y="40737"/>
                  <a:pt x="16082" y="40737"/>
                </a:cubicBezTo>
                <a:cubicBezTo>
                  <a:pt x="16170" y="40737"/>
                  <a:pt x="16256" y="40740"/>
                  <a:pt x="16337" y="40747"/>
                </a:cubicBezTo>
                <a:cubicBezTo>
                  <a:pt x="17501" y="40820"/>
                  <a:pt x="17331" y="42905"/>
                  <a:pt x="17259" y="44068"/>
                </a:cubicBezTo>
                <a:cubicBezTo>
                  <a:pt x="17115" y="45143"/>
                  <a:pt x="16219" y="45935"/>
                  <a:pt x="15149" y="45935"/>
                </a:cubicBezTo>
                <a:cubicBezTo>
                  <a:pt x="15133" y="45935"/>
                  <a:pt x="15117" y="45935"/>
                  <a:pt x="15101" y="45935"/>
                </a:cubicBezTo>
                <a:cubicBezTo>
                  <a:pt x="14010" y="45910"/>
                  <a:pt x="13114" y="45086"/>
                  <a:pt x="13041" y="43996"/>
                </a:cubicBezTo>
                <a:lnTo>
                  <a:pt x="9235" y="41959"/>
                </a:lnTo>
                <a:lnTo>
                  <a:pt x="9138" y="52770"/>
                </a:lnTo>
                <a:lnTo>
                  <a:pt x="12411" y="52601"/>
                </a:lnTo>
                <a:cubicBezTo>
                  <a:pt x="12662" y="51474"/>
                  <a:pt x="13551" y="50949"/>
                  <a:pt x="14444" y="50949"/>
                </a:cubicBezTo>
                <a:cubicBezTo>
                  <a:pt x="15529" y="50949"/>
                  <a:pt x="16620" y="51724"/>
                  <a:pt x="16580" y="53134"/>
                </a:cubicBezTo>
                <a:cubicBezTo>
                  <a:pt x="16510" y="54247"/>
                  <a:pt x="16352" y="55249"/>
                  <a:pt x="15320" y="55249"/>
                </a:cubicBezTo>
                <a:cubicBezTo>
                  <a:pt x="15273" y="55249"/>
                  <a:pt x="15224" y="55247"/>
                  <a:pt x="15174" y="55243"/>
                </a:cubicBezTo>
                <a:cubicBezTo>
                  <a:pt x="14083" y="55170"/>
                  <a:pt x="13235" y="54297"/>
                  <a:pt x="13211" y="53207"/>
                </a:cubicBezTo>
                <a:lnTo>
                  <a:pt x="9235" y="52916"/>
                </a:lnTo>
                <a:lnTo>
                  <a:pt x="7732" y="61399"/>
                </a:lnTo>
                <a:lnTo>
                  <a:pt x="11732" y="61690"/>
                </a:lnTo>
                <a:cubicBezTo>
                  <a:pt x="11910" y="60668"/>
                  <a:pt x="12801" y="59951"/>
                  <a:pt x="13807" y="59951"/>
                </a:cubicBezTo>
                <a:cubicBezTo>
                  <a:pt x="13898" y="59951"/>
                  <a:pt x="13991" y="59957"/>
                  <a:pt x="14083" y="59969"/>
                </a:cubicBezTo>
                <a:cubicBezTo>
                  <a:pt x="15198" y="60115"/>
                  <a:pt x="15998" y="61109"/>
                  <a:pt x="15925" y="62224"/>
                </a:cubicBezTo>
                <a:cubicBezTo>
                  <a:pt x="15830" y="63347"/>
                  <a:pt x="14909" y="64188"/>
                  <a:pt x="13815" y="64188"/>
                </a:cubicBezTo>
                <a:cubicBezTo>
                  <a:pt x="13799" y="64188"/>
                  <a:pt x="13784" y="64187"/>
                  <a:pt x="13768" y="64187"/>
                </a:cubicBezTo>
                <a:cubicBezTo>
                  <a:pt x="12629" y="64163"/>
                  <a:pt x="11732" y="63266"/>
                  <a:pt x="11683" y="62151"/>
                </a:cubicBezTo>
                <a:lnTo>
                  <a:pt x="7708" y="61836"/>
                </a:lnTo>
                <a:lnTo>
                  <a:pt x="7054" y="70489"/>
                </a:lnTo>
                <a:lnTo>
                  <a:pt x="11296" y="69835"/>
                </a:lnTo>
                <a:cubicBezTo>
                  <a:pt x="11422" y="69141"/>
                  <a:pt x="11764" y="68991"/>
                  <a:pt x="12288" y="68991"/>
                </a:cubicBezTo>
                <a:cubicBezTo>
                  <a:pt x="12569" y="68991"/>
                  <a:pt x="12903" y="69034"/>
                  <a:pt x="13283" y="69059"/>
                </a:cubicBezTo>
                <a:cubicBezTo>
                  <a:pt x="13297" y="69059"/>
                  <a:pt x="13311" y="69059"/>
                  <a:pt x="13326" y="69059"/>
                </a:cubicBezTo>
                <a:cubicBezTo>
                  <a:pt x="14542" y="69059"/>
                  <a:pt x="15512" y="70092"/>
                  <a:pt x="15441" y="71338"/>
                </a:cubicBezTo>
                <a:cubicBezTo>
                  <a:pt x="15353" y="72460"/>
                  <a:pt x="14405" y="73303"/>
                  <a:pt x="13305" y="73303"/>
                </a:cubicBezTo>
                <a:cubicBezTo>
                  <a:pt x="13194" y="73303"/>
                  <a:pt x="13082" y="73295"/>
                  <a:pt x="12968" y="73277"/>
                </a:cubicBezTo>
                <a:cubicBezTo>
                  <a:pt x="11877" y="73180"/>
                  <a:pt x="11805" y="72089"/>
                  <a:pt x="11756" y="71023"/>
                </a:cubicBezTo>
                <a:lnTo>
                  <a:pt x="7030" y="70926"/>
                </a:lnTo>
                <a:lnTo>
                  <a:pt x="7320" y="79409"/>
                </a:lnTo>
                <a:lnTo>
                  <a:pt x="10908" y="79434"/>
                </a:lnTo>
                <a:cubicBezTo>
                  <a:pt x="11093" y="78437"/>
                  <a:pt x="12232" y="77684"/>
                  <a:pt x="13286" y="77684"/>
                </a:cubicBezTo>
                <a:cubicBezTo>
                  <a:pt x="13334" y="77684"/>
                  <a:pt x="13381" y="77685"/>
                  <a:pt x="13429" y="77688"/>
                </a:cubicBezTo>
                <a:cubicBezTo>
                  <a:pt x="14592" y="77785"/>
                  <a:pt x="14641" y="79264"/>
                  <a:pt x="14544" y="80427"/>
                </a:cubicBezTo>
                <a:cubicBezTo>
                  <a:pt x="14475" y="81532"/>
                  <a:pt x="13554" y="82374"/>
                  <a:pt x="12466" y="82374"/>
                </a:cubicBezTo>
                <a:cubicBezTo>
                  <a:pt x="12408" y="82374"/>
                  <a:pt x="12349" y="82372"/>
                  <a:pt x="12289" y="82367"/>
                </a:cubicBezTo>
                <a:cubicBezTo>
                  <a:pt x="11199" y="82294"/>
                  <a:pt x="10787" y="81567"/>
                  <a:pt x="10762" y="80500"/>
                </a:cubicBezTo>
                <a:lnTo>
                  <a:pt x="6351" y="80040"/>
                </a:lnTo>
                <a:lnTo>
                  <a:pt x="6181" y="89251"/>
                </a:lnTo>
                <a:lnTo>
                  <a:pt x="10181" y="89541"/>
                </a:lnTo>
                <a:cubicBezTo>
                  <a:pt x="10366" y="88546"/>
                  <a:pt x="11259" y="87816"/>
                  <a:pt x="12268" y="87816"/>
                </a:cubicBezTo>
                <a:cubicBezTo>
                  <a:pt x="12315" y="87816"/>
                  <a:pt x="12363" y="87817"/>
                  <a:pt x="12411" y="87820"/>
                </a:cubicBezTo>
                <a:cubicBezTo>
                  <a:pt x="13574" y="87917"/>
                  <a:pt x="14471" y="87845"/>
                  <a:pt x="14374" y="89008"/>
                </a:cubicBezTo>
                <a:cubicBezTo>
                  <a:pt x="14303" y="90144"/>
                  <a:pt x="13308" y="92042"/>
                  <a:pt x="12179" y="92042"/>
                </a:cubicBezTo>
                <a:cubicBezTo>
                  <a:pt x="12151" y="92042"/>
                  <a:pt x="12123" y="92040"/>
                  <a:pt x="12096" y="92038"/>
                </a:cubicBezTo>
                <a:cubicBezTo>
                  <a:pt x="11005" y="91941"/>
                  <a:pt x="10496" y="91505"/>
                  <a:pt x="10472" y="90438"/>
                </a:cubicBezTo>
                <a:lnTo>
                  <a:pt x="6496" y="90147"/>
                </a:lnTo>
                <a:lnTo>
                  <a:pt x="5018" y="97759"/>
                </a:lnTo>
                <a:lnTo>
                  <a:pt x="9017" y="98074"/>
                </a:lnTo>
                <a:cubicBezTo>
                  <a:pt x="9200" y="97069"/>
                  <a:pt x="10049" y="96344"/>
                  <a:pt x="11058" y="96344"/>
                </a:cubicBezTo>
                <a:cubicBezTo>
                  <a:pt x="11121" y="96344"/>
                  <a:pt x="11184" y="96347"/>
                  <a:pt x="11247" y="96353"/>
                </a:cubicBezTo>
                <a:cubicBezTo>
                  <a:pt x="12411" y="96425"/>
                  <a:pt x="13598" y="96595"/>
                  <a:pt x="13501" y="97759"/>
                </a:cubicBezTo>
                <a:cubicBezTo>
                  <a:pt x="13430" y="98898"/>
                  <a:pt x="12150" y="100573"/>
                  <a:pt x="11004" y="100573"/>
                </a:cubicBezTo>
                <a:cubicBezTo>
                  <a:pt x="10980" y="100573"/>
                  <a:pt x="10956" y="100572"/>
                  <a:pt x="10932" y="100570"/>
                </a:cubicBezTo>
                <a:cubicBezTo>
                  <a:pt x="9841" y="100473"/>
                  <a:pt x="8969" y="100086"/>
                  <a:pt x="8944" y="99019"/>
                </a:cubicBezTo>
                <a:lnTo>
                  <a:pt x="4993" y="98219"/>
                </a:lnTo>
                <a:lnTo>
                  <a:pt x="4363" y="106873"/>
                </a:lnTo>
                <a:lnTo>
                  <a:pt x="8484" y="106630"/>
                </a:lnTo>
                <a:cubicBezTo>
                  <a:pt x="8656" y="105706"/>
                  <a:pt x="9304" y="105430"/>
                  <a:pt x="10210" y="105430"/>
                </a:cubicBezTo>
                <a:cubicBezTo>
                  <a:pt x="10325" y="105430"/>
                  <a:pt x="10445" y="105434"/>
                  <a:pt x="10568" y="105443"/>
                </a:cubicBezTo>
                <a:cubicBezTo>
                  <a:pt x="12411" y="105564"/>
                  <a:pt x="13211" y="107818"/>
                  <a:pt x="11877" y="109078"/>
                </a:cubicBezTo>
                <a:cubicBezTo>
                  <a:pt x="11456" y="109492"/>
                  <a:pt x="10942" y="109677"/>
                  <a:pt x="10436" y="109677"/>
                </a:cubicBezTo>
                <a:cubicBezTo>
                  <a:pt x="9372" y="109677"/>
                  <a:pt x="8347" y="108857"/>
                  <a:pt x="8314" y="107624"/>
                </a:cubicBezTo>
                <a:lnTo>
                  <a:pt x="4315" y="107309"/>
                </a:lnTo>
                <a:lnTo>
                  <a:pt x="3684" y="115962"/>
                </a:lnTo>
                <a:lnTo>
                  <a:pt x="7514" y="115575"/>
                </a:lnTo>
                <a:cubicBezTo>
                  <a:pt x="7671" y="114715"/>
                  <a:pt x="8409" y="114501"/>
                  <a:pt x="9261" y="114501"/>
                </a:cubicBezTo>
                <a:cubicBezTo>
                  <a:pt x="9466" y="114501"/>
                  <a:pt x="9678" y="114514"/>
                  <a:pt x="9890" y="114532"/>
                </a:cubicBezTo>
                <a:cubicBezTo>
                  <a:pt x="11053" y="114605"/>
                  <a:pt x="11926" y="115623"/>
                  <a:pt x="11853" y="116787"/>
                </a:cubicBezTo>
                <a:cubicBezTo>
                  <a:pt x="11769" y="117800"/>
                  <a:pt x="11776" y="118115"/>
                  <a:pt x="11026" y="118115"/>
                </a:cubicBezTo>
                <a:cubicBezTo>
                  <a:pt x="10915" y="118115"/>
                  <a:pt x="10788" y="118108"/>
                  <a:pt x="10641" y="118096"/>
                </a:cubicBezTo>
                <a:cubicBezTo>
                  <a:pt x="9550" y="118023"/>
                  <a:pt x="7660" y="117780"/>
                  <a:pt x="7636" y="116714"/>
                </a:cubicBezTo>
                <a:lnTo>
                  <a:pt x="3660" y="116399"/>
                </a:lnTo>
                <a:lnTo>
                  <a:pt x="3660" y="116399"/>
                </a:lnTo>
                <a:lnTo>
                  <a:pt x="4048" y="124422"/>
                </a:lnTo>
                <a:lnTo>
                  <a:pt x="8023" y="124713"/>
                </a:lnTo>
                <a:cubicBezTo>
                  <a:pt x="8206" y="123708"/>
                  <a:pt x="9077" y="122983"/>
                  <a:pt x="10088" y="122983"/>
                </a:cubicBezTo>
                <a:cubicBezTo>
                  <a:pt x="10151" y="122983"/>
                  <a:pt x="10214" y="122986"/>
                  <a:pt x="10278" y="122992"/>
                </a:cubicBezTo>
                <a:cubicBezTo>
                  <a:pt x="11441" y="123065"/>
                  <a:pt x="11271" y="124713"/>
                  <a:pt x="11174" y="125876"/>
                </a:cubicBezTo>
                <a:cubicBezTo>
                  <a:pt x="11117" y="126791"/>
                  <a:pt x="10491" y="126972"/>
                  <a:pt x="9660" y="126972"/>
                </a:cubicBezTo>
                <a:cubicBezTo>
                  <a:pt x="9434" y="126972"/>
                  <a:pt x="9193" y="126958"/>
                  <a:pt x="8944" y="126943"/>
                </a:cubicBezTo>
                <a:cubicBezTo>
                  <a:pt x="7854" y="126846"/>
                  <a:pt x="8023" y="126216"/>
                  <a:pt x="7999" y="125149"/>
                </a:cubicBezTo>
                <a:lnTo>
                  <a:pt x="4024" y="124858"/>
                </a:lnTo>
                <a:lnTo>
                  <a:pt x="3030" y="133391"/>
                </a:lnTo>
                <a:lnTo>
                  <a:pt x="6327" y="134433"/>
                </a:lnTo>
                <a:cubicBezTo>
                  <a:pt x="6504" y="133411"/>
                  <a:pt x="7395" y="132694"/>
                  <a:pt x="8402" y="132694"/>
                </a:cubicBezTo>
                <a:cubicBezTo>
                  <a:pt x="8493" y="132694"/>
                  <a:pt x="8585" y="132700"/>
                  <a:pt x="8678" y="132712"/>
                </a:cubicBezTo>
                <a:cubicBezTo>
                  <a:pt x="9793" y="132857"/>
                  <a:pt x="10593" y="133851"/>
                  <a:pt x="10520" y="134966"/>
                </a:cubicBezTo>
                <a:cubicBezTo>
                  <a:pt x="10424" y="136090"/>
                  <a:pt x="9504" y="136930"/>
                  <a:pt x="8409" y="136930"/>
                </a:cubicBezTo>
                <a:cubicBezTo>
                  <a:pt x="8394" y="136930"/>
                  <a:pt x="8378" y="136930"/>
                  <a:pt x="8363" y="136930"/>
                </a:cubicBezTo>
                <a:cubicBezTo>
                  <a:pt x="7223" y="136905"/>
                  <a:pt x="6327" y="136008"/>
                  <a:pt x="6278" y="134893"/>
                </a:cubicBezTo>
                <a:lnTo>
                  <a:pt x="2545" y="134118"/>
                </a:lnTo>
                <a:lnTo>
                  <a:pt x="1648" y="143232"/>
                </a:lnTo>
                <a:lnTo>
                  <a:pt x="5648" y="143547"/>
                </a:lnTo>
                <a:cubicBezTo>
                  <a:pt x="5833" y="142528"/>
                  <a:pt x="6704" y="141797"/>
                  <a:pt x="7732" y="141797"/>
                </a:cubicBezTo>
                <a:cubicBezTo>
                  <a:pt x="7781" y="141797"/>
                  <a:pt x="7829" y="141798"/>
                  <a:pt x="7878" y="141802"/>
                </a:cubicBezTo>
                <a:cubicBezTo>
                  <a:pt x="9041" y="141899"/>
                  <a:pt x="10981" y="142408"/>
                  <a:pt x="10908" y="143571"/>
                </a:cubicBezTo>
                <a:cubicBezTo>
                  <a:pt x="10814" y="144698"/>
                  <a:pt x="9311" y="146097"/>
                  <a:pt x="8160" y="146097"/>
                </a:cubicBezTo>
                <a:cubicBezTo>
                  <a:pt x="8122" y="146097"/>
                  <a:pt x="8085" y="146095"/>
                  <a:pt x="8048" y="146092"/>
                </a:cubicBezTo>
                <a:cubicBezTo>
                  <a:pt x="6957" y="146019"/>
                  <a:pt x="6569" y="145462"/>
                  <a:pt x="6545" y="144395"/>
                </a:cubicBezTo>
                <a:lnTo>
                  <a:pt x="2400" y="144589"/>
                </a:lnTo>
                <a:lnTo>
                  <a:pt x="1261" y="148565"/>
                </a:lnTo>
                <a:lnTo>
                  <a:pt x="5187" y="151958"/>
                </a:lnTo>
                <a:cubicBezTo>
                  <a:pt x="5376" y="150918"/>
                  <a:pt x="6349" y="149556"/>
                  <a:pt x="7409" y="149556"/>
                </a:cubicBezTo>
                <a:cubicBezTo>
                  <a:pt x="7436" y="149556"/>
                  <a:pt x="7463" y="149557"/>
                  <a:pt x="7490" y="149558"/>
                </a:cubicBezTo>
                <a:cubicBezTo>
                  <a:pt x="9041" y="149680"/>
                  <a:pt x="9357" y="151231"/>
                  <a:pt x="9163" y="153170"/>
                </a:cubicBezTo>
                <a:cubicBezTo>
                  <a:pt x="9048" y="154274"/>
                  <a:pt x="8147" y="155117"/>
                  <a:pt x="7060" y="155117"/>
                </a:cubicBezTo>
                <a:cubicBezTo>
                  <a:pt x="7002" y="155117"/>
                  <a:pt x="6943" y="155114"/>
                  <a:pt x="6884" y="155109"/>
                </a:cubicBezTo>
                <a:cubicBezTo>
                  <a:pt x="5793" y="155036"/>
                  <a:pt x="4872" y="154503"/>
                  <a:pt x="4824" y="153461"/>
                </a:cubicBezTo>
                <a:lnTo>
                  <a:pt x="1164" y="151910"/>
                </a:lnTo>
                <a:lnTo>
                  <a:pt x="0" y="157460"/>
                </a:lnTo>
                <a:lnTo>
                  <a:pt x="102169" y="167083"/>
                </a:lnTo>
                <a:lnTo>
                  <a:pt x="102872" y="167132"/>
                </a:lnTo>
                <a:cubicBezTo>
                  <a:pt x="102934" y="167134"/>
                  <a:pt x="102995" y="167135"/>
                  <a:pt x="103056" y="167135"/>
                </a:cubicBezTo>
                <a:cubicBezTo>
                  <a:pt x="105812" y="167135"/>
                  <a:pt x="108137" y="165010"/>
                  <a:pt x="108350" y="162236"/>
                </a:cubicBezTo>
                <a:lnTo>
                  <a:pt x="108350" y="162090"/>
                </a:lnTo>
                <a:lnTo>
                  <a:pt x="119452" y="13236"/>
                </a:lnTo>
                <a:lnTo>
                  <a:pt x="119452" y="13211"/>
                </a:lnTo>
                <a:cubicBezTo>
                  <a:pt x="119597" y="10327"/>
                  <a:pt x="117464" y="7855"/>
                  <a:pt x="114580" y="7612"/>
                </a:cubicBezTo>
                <a:lnTo>
                  <a:pt x="114386" y="7612"/>
                </a:lnTo>
                <a:lnTo>
                  <a:pt x="1228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" name="Google Shape;10;p2"/>
          <p:cNvGrpSpPr/>
          <p:nvPr/>
        </p:nvGrpSpPr>
        <p:grpSpPr>
          <a:xfrm>
            <a:off x="6570848" y="564431"/>
            <a:ext cx="1363781" cy="4270531"/>
            <a:chOff x="4623336" y="423323"/>
            <a:chExt cx="1022836" cy="3202898"/>
          </a:xfrm>
        </p:grpSpPr>
        <p:sp>
          <p:nvSpPr>
            <p:cNvPr id="11" name="Google Shape;11;p2"/>
            <p:cNvSpPr/>
            <p:nvPr/>
          </p:nvSpPr>
          <p:spPr>
            <a:xfrm>
              <a:off x="4623336" y="3030603"/>
              <a:ext cx="1022836" cy="595619"/>
            </a:xfrm>
            <a:custGeom>
              <a:avLst/>
              <a:gdLst/>
              <a:ahLst/>
              <a:cxnLst/>
              <a:rect l="l" t="t" r="r" b="b"/>
              <a:pathLst>
                <a:path w="40068" h="18060" extrusionOk="0">
                  <a:moveTo>
                    <a:pt x="2109" y="1"/>
                  </a:moveTo>
                  <a:lnTo>
                    <a:pt x="0" y="9915"/>
                  </a:lnTo>
                  <a:lnTo>
                    <a:pt x="37935" y="18059"/>
                  </a:lnTo>
                  <a:lnTo>
                    <a:pt x="34663" y="12169"/>
                  </a:lnTo>
                  <a:lnTo>
                    <a:pt x="40068" y="8121"/>
                  </a:lnTo>
                  <a:lnTo>
                    <a:pt x="210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84437" y="423323"/>
              <a:ext cx="472179" cy="984868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898660" y="1508094"/>
              <a:ext cx="472179" cy="984899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370070" y="63001"/>
            <a:ext cx="7323349" cy="9226897"/>
            <a:chOff x="-27248" y="47250"/>
            <a:chExt cx="5492512" cy="6920173"/>
          </a:xfrm>
        </p:grpSpPr>
        <p:sp>
          <p:nvSpPr>
            <p:cNvPr id="15" name="Google Shape;15;p2"/>
            <p:cNvSpPr/>
            <p:nvPr/>
          </p:nvSpPr>
          <p:spPr>
            <a:xfrm>
              <a:off x="-27248" y="93023"/>
              <a:ext cx="5447622" cy="6874400"/>
            </a:xfrm>
            <a:custGeom>
              <a:avLst/>
              <a:gdLst/>
              <a:ahLst/>
              <a:cxnLst/>
              <a:rect l="l" t="t" r="r" b="b"/>
              <a:pathLst>
                <a:path w="120616" h="185619" extrusionOk="0">
                  <a:moveTo>
                    <a:pt x="103320" y="0"/>
                  </a:moveTo>
                  <a:cubicBezTo>
                    <a:pt x="103188" y="0"/>
                    <a:pt x="103055" y="6"/>
                    <a:pt x="102921" y="17"/>
                  </a:cubicBezTo>
                  <a:lnTo>
                    <a:pt x="92013" y="889"/>
                  </a:lnTo>
                  <a:lnTo>
                    <a:pt x="91964" y="477"/>
                  </a:lnTo>
                  <a:cubicBezTo>
                    <a:pt x="91964" y="344"/>
                    <a:pt x="91863" y="232"/>
                    <a:pt x="91772" y="232"/>
                  </a:cubicBezTo>
                  <a:cubicBezTo>
                    <a:pt x="91763" y="232"/>
                    <a:pt x="91755" y="233"/>
                    <a:pt x="91746" y="235"/>
                  </a:cubicBezTo>
                  <a:lnTo>
                    <a:pt x="88595" y="477"/>
                  </a:lnTo>
                  <a:lnTo>
                    <a:pt x="88329" y="501"/>
                  </a:lnTo>
                  <a:lnTo>
                    <a:pt x="87286" y="574"/>
                  </a:lnTo>
                  <a:lnTo>
                    <a:pt x="86777" y="623"/>
                  </a:lnTo>
                  <a:lnTo>
                    <a:pt x="86002" y="695"/>
                  </a:lnTo>
                  <a:lnTo>
                    <a:pt x="85493" y="744"/>
                  </a:lnTo>
                  <a:lnTo>
                    <a:pt x="84911" y="768"/>
                  </a:lnTo>
                  <a:cubicBezTo>
                    <a:pt x="84790" y="817"/>
                    <a:pt x="84693" y="938"/>
                    <a:pt x="84717" y="1059"/>
                  </a:cubicBezTo>
                  <a:lnTo>
                    <a:pt x="84765" y="1471"/>
                  </a:lnTo>
                  <a:lnTo>
                    <a:pt x="10714" y="7434"/>
                  </a:lnTo>
                  <a:lnTo>
                    <a:pt x="9138" y="7555"/>
                  </a:lnTo>
                  <a:lnTo>
                    <a:pt x="4654" y="7919"/>
                  </a:lnTo>
                  <a:cubicBezTo>
                    <a:pt x="1988" y="8137"/>
                    <a:pt x="0" y="10488"/>
                    <a:pt x="218" y="13154"/>
                  </a:cubicBezTo>
                  <a:lnTo>
                    <a:pt x="12483" y="165378"/>
                  </a:lnTo>
                  <a:cubicBezTo>
                    <a:pt x="12668" y="167933"/>
                    <a:pt x="14797" y="169855"/>
                    <a:pt x="17295" y="169855"/>
                  </a:cubicBezTo>
                  <a:cubicBezTo>
                    <a:pt x="17427" y="169855"/>
                    <a:pt x="17561" y="169849"/>
                    <a:pt x="17695" y="169838"/>
                  </a:cubicBezTo>
                  <a:lnTo>
                    <a:pt x="31051" y="168747"/>
                  </a:lnTo>
                  <a:lnTo>
                    <a:pt x="32408" y="185618"/>
                  </a:lnTo>
                  <a:lnTo>
                    <a:pt x="33232" y="184649"/>
                  </a:lnTo>
                  <a:lnTo>
                    <a:pt x="34081" y="183655"/>
                  </a:lnTo>
                  <a:lnTo>
                    <a:pt x="38007" y="179122"/>
                  </a:lnTo>
                  <a:lnTo>
                    <a:pt x="43122" y="183388"/>
                  </a:lnTo>
                  <a:lnTo>
                    <a:pt x="43631" y="183824"/>
                  </a:lnTo>
                  <a:lnTo>
                    <a:pt x="44601" y="184624"/>
                  </a:lnTo>
                  <a:lnTo>
                    <a:pt x="43243" y="167778"/>
                  </a:lnTo>
                  <a:lnTo>
                    <a:pt x="96691" y="163463"/>
                  </a:lnTo>
                  <a:lnTo>
                    <a:pt x="97806" y="163391"/>
                  </a:lnTo>
                  <a:lnTo>
                    <a:pt x="97855" y="163778"/>
                  </a:lnTo>
                  <a:cubicBezTo>
                    <a:pt x="97830" y="163924"/>
                    <a:pt x="97952" y="164021"/>
                    <a:pt x="98073" y="164045"/>
                  </a:cubicBezTo>
                  <a:lnTo>
                    <a:pt x="98655" y="163997"/>
                  </a:lnTo>
                  <a:lnTo>
                    <a:pt x="99164" y="163948"/>
                  </a:lnTo>
                  <a:lnTo>
                    <a:pt x="99939" y="163900"/>
                  </a:lnTo>
                  <a:lnTo>
                    <a:pt x="100448" y="163851"/>
                  </a:lnTo>
                  <a:lnTo>
                    <a:pt x="101491" y="163754"/>
                  </a:lnTo>
                  <a:lnTo>
                    <a:pt x="101757" y="163754"/>
                  </a:lnTo>
                  <a:lnTo>
                    <a:pt x="104908" y="163488"/>
                  </a:lnTo>
                  <a:cubicBezTo>
                    <a:pt x="105029" y="163463"/>
                    <a:pt x="105102" y="163342"/>
                    <a:pt x="105078" y="163197"/>
                  </a:cubicBezTo>
                  <a:lnTo>
                    <a:pt x="105054" y="162785"/>
                  </a:lnTo>
                  <a:lnTo>
                    <a:pt x="115937" y="161936"/>
                  </a:lnTo>
                  <a:cubicBezTo>
                    <a:pt x="118604" y="161718"/>
                    <a:pt x="120615" y="159367"/>
                    <a:pt x="120397" y="156700"/>
                  </a:cubicBezTo>
                  <a:lnTo>
                    <a:pt x="108132" y="4452"/>
                  </a:lnTo>
                  <a:cubicBezTo>
                    <a:pt x="107925" y="1920"/>
                    <a:pt x="105816" y="0"/>
                    <a:pt x="103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2095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7597" y="47250"/>
              <a:ext cx="5447667" cy="6290469"/>
            </a:xfrm>
            <a:custGeom>
              <a:avLst/>
              <a:gdLst/>
              <a:ahLst/>
              <a:cxnLst/>
              <a:rect l="l" t="t" r="r" b="b"/>
              <a:pathLst>
                <a:path w="120617" h="169852" extrusionOk="0">
                  <a:moveTo>
                    <a:pt x="103300" y="0"/>
                  </a:moveTo>
                  <a:cubicBezTo>
                    <a:pt x="103167" y="0"/>
                    <a:pt x="103033" y="5"/>
                    <a:pt x="102897" y="16"/>
                  </a:cubicBezTo>
                  <a:lnTo>
                    <a:pt x="4655" y="7919"/>
                  </a:lnTo>
                  <a:cubicBezTo>
                    <a:pt x="1989" y="8137"/>
                    <a:pt x="1" y="10488"/>
                    <a:pt x="219" y="13154"/>
                  </a:cubicBezTo>
                  <a:lnTo>
                    <a:pt x="12484" y="165378"/>
                  </a:lnTo>
                  <a:cubicBezTo>
                    <a:pt x="12693" y="167924"/>
                    <a:pt x="14824" y="169851"/>
                    <a:pt x="17337" y="169851"/>
                  </a:cubicBezTo>
                  <a:cubicBezTo>
                    <a:pt x="17456" y="169851"/>
                    <a:pt x="17575" y="169847"/>
                    <a:pt x="17696" y="169838"/>
                  </a:cubicBezTo>
                  <a:lnTo>
                    <a:pt x="115962" y="161912"/>
                  </a:lnTo>
                  <a:cubicBezTo>
                    <a:pt x="118629" y="161694"/>
                    <a:pt x="120616" y="159367"/>
                    <a:pt x="120398" y="156700"/>
                  </a:cubicBezTo>
                  <a:lnTo>
                    <a:pt x="108133" y="4452"/>
                  </a:lnTo>
                  <a:cubicBezTo>
                    <a:pt x="107926" y="1920"/>
                    <a:pt x="105817" y="0"/>
                    <a:pt x="1033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2095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 rot="-122978">
              <a:off x="486266" y="319877"/>
              <a:ext cx="372548" cy="6005546"/>
            </a:xfrm>
            <a:custGeom>
              <a:avLst/>
              <a:gdLst/>
              <a:ahLst/>
              <a:cxnLst/>
              <a:rect l="l" t="t" r="r" b="b"/>
              <a:pathLst>
                <a:path w="14642" h="162042" extrusionOk="0">
                  <a:moveTo>
                    <a:pt x="1576" y="1"/>
                  </a:moveTo>
                  <a:lnTo>
                    <a:pt x="1" y="146"/>
                  </a:lnTo>
                  <a:lnTo>
                    <a:pt x="13066" y="162041"/>
                  </a:lnTo>
                  <a:lnTo>
                    <a:pt x="14642" y="161920"/>
                  </a:lnTo>
                  <a:lnTo>
                    <a:pt x="157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 rot="-122954">
              <a:off x="485527" y="324058"/>
              <a:ext cx="344516" cy="5991417"/>
            </a:xfrm>
            <a:custGeom>
              <a:avLst/>
              <a:gdLst/>
              <a:ahLst/>
              <a:cxnLst/>
              <a:rect l="l" t="t" r="r" b="b"/>
              <a:pathLst>
                <a:path w="13575" h="161945" extrusionOk="0">
                  <a:moveTo>
                    <a:pt x="461" y="1"/>
                  </a:moveTo>
                  <a:lnTo>
                    <a:pt x="1" y="49"/>
                  </a:lnTo>
                  <a:lnTo>
                    <a:pt x="13114" y="161944"/>
                  </a:lnTo>
                  <a:lnTo>
                    <a:pt x="13575" y="161896"/>
                  </a:lnTo>
                  <a:lnTo>
                    <a:pt x="461" y="1"/>
                  </a:lnTo>
                  <a:close/>
                </a:path>
              </a:pathLst>
            </a:custGeom>
            <a:solidFill>
              <a:srgbClr val="6E6E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 rot="-289913">
            <a:off x="1418420" y="1628566"/>
            <a:ext cx="5522827" cy="21668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 rot="178701">
            <a:off x="7415257" y="3164783"/>
            <a:ext cx="4057080" cy="1101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4383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11"/>
          <p:cNvGrpSpPr/>
          <p:nvPr/>
        </p:nvGrpSpPr>
        <p:grpSpPr>
          <a:xfrm>
            <a:off x="195534" y="170301"/>
            <a:ext cx="11656617" cy="6484932"/>
            <a:chOff x="146650" y="127725"/>
            <a:chExt cx="8742463" cy="4863699"/>
          </a:xfrm>
        </p:grpSpPr>
        <p:sp>
          <p:nvSpPr>
            <p:cNvPr id="141" name="Google Shape;141;p11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11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11"/>
            <p:cNvSpPr/>
            <p:nvPr/>
          </p:nvSpPr>
          <p:spPr>
            <a:xfrm rot="-10519566">
              <a:off x="477104" y="378723"/>
              <a:ext cx="472189" cy="984833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11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" name="Google Shape;145;p11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11"/>
            <p:cNvSpPr/>
            <p:nvPr/>
          </p:nvSpPr>
          <p:spPr>
            <a:xfrm rot="240695">
              <a:off x="8230282" y="3201948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11"/>
            <p:cNvSpPr/>
            <p:nvPr/>
          </p:nvSpPr>
          <p:spPr>
            <a:xfrm>
              <a:off x="8196413" y="1570050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11"/>
            <p:cNvSpPr/>
            <p:nvPr/>
          </p:nvSpPr>
          <p:spPr>
            <a:xfrm>
              <a:off x="477138" y="151857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11"/>
            <p:cNvSpPr/>
            <p:nvPr/>
          </p:nvSpPr>
          <p:spPr>
            <a:xfrm>
              <a:off x="330700" y="288600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11"/>
            <p:cNvSpPr/>
            <p:nvPr/>
          </p:nvSpPr>
          <p:spPr>
            <a:xfrm>
              <a:off x="146650" y="262447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11"/>
            <p:cNvSpPr/>
            <p:nvPr/>
          </p:nvSpPr>
          <p:spPr>
            <a:xfrm>
              <a:off x="8204400" y="433350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11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11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4" name="Google Shape;154;p11"/>
          <p:cNvSpPr txBox="1">
            <a:spLocks noGrp="1"/>
          </p:cNvSpPr>
          <p:nvPr>
            <p:ph type="title" hasCustomPrompt="1"/>
          </p:nvPr>
        </p:nvSpPr>
        <p:spPr>
          <a:xfrm rot="445706">
            <a:off x="3752776" y="1351533"/>
            <a:ext cx="6661105" cy="26179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33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55" name="Google Shape;155;p11"/>
          <p:cNvSpPr txBox="1">
            <a:spLocks noGrp="1"/>
          </p:cNvSpPr>
          <p:nvPr>
            <p:ph type="subTitle" idx="1"/>
          </p:nvPr>
        </p:nvSpPr>
        <p:spPr>
          <a:xfrm>
            <a:off x="1613500" y="4893467"/>
            <a:ext cx="4032000" cy="101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340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537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13"/>
          <p:cNvGrpSpPr/>
          <p:nvPr/>
        </p:nvGrpSpPr>
        <p:grpSpPr>
          <a:xfrm>
            <a:off x="397634" y="158693"/>
            <a:ext cx="11531133" cy="6750908"/>
            <a:chOff x="298225" y="119019"/>
            <a:chExt cx="8648350" cy="5063181"/>
          </a:xfrm>
        </p:grpSpPr>
        <p:sp>
          <p:nvSpPr>
            <p:cNvPr id="159" name="Google Shape;159;p13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rgbClr val="FEF2D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13"/>
            <p:cNvSpPr/>
            <p:nvPr/>
          </p:nvSpPr>
          <p:spPr>
            <a:xfrm rot="-10542899">
              <a:off x="363057" y="3430986"/>
              <a:ext cx="472167" cy="984917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13"/>
            <p:cNvSpPr/>
            <p:nvPr/>
          </p:nvSpPr>
          <p:spPr>
            <a:xfrm rot="256251">
              <a:off x="8312323" y="712115"/>
              <a:ext cx="472197" cy="984868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8201675" y="3529625"/>
              <a:ext cx="703475" cy="333275"/>
            </a:xfrm>
            <a:custGeom>
              <a:avLst/>
              <a:gdLst/>
              <a:ahLst/>
              <a:cxnLst/>
              <a:rect l="l" t="t" r="r" b="b"/>
              <a:pathLst>
                <a:path w="28139" h="13331" extrusionOk="0">
                  <a:moveTo>
                    <a:pt x="1615" y="1"/>
                  </a:moveTo>
                  <a:lnTo>
                    <a:pt x="0" y="7939"/>
                  </a:lnTo>
                  <a:lnTo>
                    <a:pt x="26546" y="13331"/>
                  </a:lnTo>
                  <a:lnTo>
                    <a:pt x="28139" y="5369"/>
                  </a:lnTo>
                  <a:lnTo>
                    <a:pt x="161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8253875" y="2663250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8077038" y="2195400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298225" y="211205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338500" y="1034500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407650" y="74030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13"/>
            <p:cNvSpPr/>
            <p:nvPr/>
          </p:nvSpPr>
          <p:spPr>
            <a:xfrm rot="-305917">
              <a:off x="2971315" y="235328"/>
              <a:ext cx="2832825" cy="4830563"/>
            </a:xfrm>
            <a:custGeom>
              <a:avLst/>
              <a:gdLst/>
              <a:ahLst/>
              <a:cxnLst/>
              <a:rect l="l" t="t" r="r" b="b"/>
              <a:pathLst>
                <a:path w="119598" h="167136" extrusionOk="0">
                  <a:moveTo>
                    <a:pt x="12289" y="1"/>
                  </a:moveTo>
                  <a:lnTo>
                    <a:pt x="11344" y="6085"/>
                  </a:lnTo>
                  <a:lnTo>
                    <a:pt x="15344" y="6400"/>
                  </a:lnTo>
                  <a:cubicBezTo>
                    <a:pt x="15497" y="5574"/>
                    <a:pt x="16397" y="5372"/>
                    <a:pt x="17306" y="5372"/>
                  </a:cubicBezTo>
                  <a:cubicBezTo>
                    <a:pt x="17545" y="5372"/>
                    <a:pt x="17784" y="5386"/>
                    <a:pt x="18010" y="5406"/>
                  </a:cubicBezTo>
                  <a:cubicBezTo>
                    <a:pt x="18024" y="5406"/>
                    <a:pt x="18038" y="5406"/>
                    <a:pt x="18052" y="5406"/>
                  </a:cubicBezTo>
                  <a:cubicBezTo>
                    <a:pt x="19269" y="5406"/>
                    <a:pt x="20239" y="6439"/>
                    <a:pt x="20167" y="7661"/>
                  </a:cubicBezTo>
                  <a:cubicBezTo>
                    <a:pt x="20080" y="8774"/>
                    <a:pt x="19147" y="9632"/>
                    <a:pt x="18077" y="9632"/>
                  </a:cubicBezTo>
                  <a:cubicBezTo>
                    <a:pt x="17959" y="9632"/>
                    <a:pt x="17839" y="9621"/>
                    <a:pt x="17719" y="9600"/>
                  </a:cubicBezTo>
                  <a:cubicBezTo>
                    <a:pt x="16628" y="9527"/>
                    <a:pt x="15344" y="7903"/>
                    <a:pt x="15319" y="6836"/>
                  </a:cubicBezTo>
                  <a:lnTo>
                    <a:pt x="10423" y="6012"/>
                  </a:lnTo>
                  <a:lnTo>
                    <a:pt x="11417" y="14520"/>
                  </a:lnTo>
                  <a:lnTo>
                    <a:pt x="15586" y="15757"/>
                  </a:lnTo>
                  <a:cubicBezTo>
                    <a:pt x="15737" y="14832"/>
                    <a:pt x="16154" y="14480"/>
                    <a:pt x="16991" y="14480"/>
                  </a:cubicBezTo>
                  <a:cubicBezTo>
                    <a:pt x="17098" y="14480"/>
                    <a:pt x="17211" y="14485"/>
                    <a:pt x="17331" y="14496"/>
                  </a:cubicBezTo>
                  <a:cubicBezTo>
                    <a:pt x="18446" y="14642"/>
                    <a:pt x="19222" y="15635"/>
                    <a:pt x="19149" y="16726"/>
                  </a:cubicBezTo>
                  <a:cubicBezTo>
                    <a:pt x="19052" y="17841"/>
                    <a:pt x="18155" y="18690"/>
                    <a:pt x="17040" y="18714"/>
                  </a:cubicBezTo>
                  <a:cubicBezTo>
                    <a:pt x="15950" y="18617"/>
                    <a:pt x="15756" y="17453"/>
                    <a:pt x="15731" y="16387"/>
                  </a:cubicBezTo>
                  <a:lnTo>
                    <a:pt x="11078" y="16387"/>
                  </a:lnTo>
                  <a:lnTo>
                    <a:pt x="11078" y="24580"/>
                  </a:lnTo>
                  <a:lnTo>
                    <a:pt x="14423" y="25331"/>
                  </a:lnTo>
                  <a:cubicBezTo>
                    <a:pt x="14600" y="24309"/>
                    <a:pt x="15491" y="23592"/>
                    <a:pt x="16498" y="23592"/>
                  </a:cubicBezTo>
                  <a:cubicBezTo>
                    <a:pt x="16589" y="23592"/>
                    <a:pt x="16681" y="23598"/>
                    <a:pt x="16774" y="23610"/>
                  </a:cubicBezTo>
                  <a:cubicBezTo>
                    <a:pt x="17889" y="23731"/>
                    <a:pt x="18689" y="24725"/>
                    <a:pt x="18616" y="25864"/>
                  </a:cubicBezTo>
                  <a:cubicBezTo>
                    <a:pt x="18520" y="26964"/>
                    <a:pt x="17599" y="27828"/>
                    <a:pt x="16504" y="27828"/>
                  </a:cubicBezTo>
                  <a:cubicBezTo>
                    <a:pt x="16489" y="27828"/>
                    <a:pt x="16474" y="27828"/>
                    <a:pt x="16459" y="27828"/>
                  </a:cubicBezTo>
                  <a:cubicBezTo>
                    <a:pt x="15319" y="27804"/>
                    <a:pt x="14423" y="26907"/>
                    <a:pt x="14374" y="25767"/>
                  </a:cubicBezTo>
                  <a:lnTo>
                    <a:pt x="10399" y="25477"/>
                  </a:lnTo>
                  <a:lnTo>
                    <a:pt x="9793" y="34227"/>
                  </a:lnTo>
                  <a:lnTo>
                    <a:pt x="13986" y="34906"/>
                  </a:lnTo>
                  <a:cubicBezTo>
                    <a:pt x="14175" y="33892"/>
                    <a:pt x="14845" y="32673"/>
                    <a:pt x="15884" y="32673"/>
                  </a:cubicBezTo>
                  <a:cubicBezTo>
                    <a:pt x="15914" y="32673"/>
                    <a:pt x="15944" y="32674"/>
                    <a:pt x="15974" y="32676"/>
                  </a:cubicBezTo>
                  <a:cubicBezTo>
                    <a:pt x="15988" y="32675"/>
                    <a:pt x="16001" y="32675"/>
                    <a:pt x="16015" y="32675"/>
                  </a:cubicBezTo>
                  <a:cubicBezTo>
                    <a:pt x="17232" y="32675"/>
                    <a:pt x="18203" y="33732"/>
                    <a:pt x="18131" y="34954"/>
                  </a:cubicBezTo>
                  <a:cubicBezTo>
                    <a:pt x="18043" y="36077"/>
                    <a:pt x="17095" y="36920"/>
                    <a:pt x="15996" y="36920"/>
                  </a:cubicBezTo>
                  <a:cubicBezTo>
                    <a:pt x="15885" y="36920"/>
                    <a:pt x="15772" y="36911"/>
                    <a:pt x="15659" y="36893"/>
                  </a:cubicBezTo>
                  <a:cubicBezTo>
                    <a:pt x="14568" y="36821"/>
                    <a:pt x="14083" y="36336"/>
                    <a:pt x="14059" y="35269"/>
                  </a:cubicBezTo>
                  <a:lnTo>
                    <a:pt x="8944" y="35730"/>
                  </a:lnTo>
                  <a:lnTo>
                    <a:pt x="9284" y="41475"/>
                  </a:lnTo>
                  <a:lnTo>
                    <a:pt x="13283" y="42250"/>
                  </a:lnTo>
                  <a:cubicBezTo>
                    <a:pt x="13463" y="41286"/>
                    <a:pt x="14991" y="40737"/>
                    <a:pt x="16082" y="40737"/>
                  </a:cubicBezTo>
                  <a:cubicBezTo>
                    <a:pt x="16170" y="40737"/>
                    <a:pt x="16256" y="40740"/>
                    <a:pt x="16337" y="40747"/>
                  </a:cubicBezTo>
                  <a:cubicBezTo>
                    <a:pt x="17501" y="40820"/>
                    <a:pt x="17331" y="42905"/>
                    <a:pt x="17259" y="44068"/>
                  </a:cubicBezTo>
                  <a:cubicBezTo>
                    <a:pt x="17115" y="45143"/>
                    <a:pt x="16219" y="45935"/>
                    <a:pt x="15149" y="45935"/>
                  </a:cubicBezTo>
                  <a:cubicBezTo>
                    <a:pt x="15133" y="45935"/>
                    <a:pt x="15117" y="45935"/>
                    <a:pt x="15101" y="45935"/>
                  </a:cubicBezTo>
                  <a:cubicBezTo>
                    <a:pt x="14010" y="45910"/>
                    <a:pt x="13114" y="45086"/>
                    <a:pt x="13041" y="43996"/>
                  </a:cubicBezTo>
                  <a:lnTo>
                    <a:pt x="9235" y="41959"/>
                  </a:lnTo>
                  <a:lnTo>
                    <a:pt x="9138" y="52770"/>
                  </a:lnTo>
                  <a:lnTo>
                    <a:pt x="12411" y="52601"/>
                  </a:lnTo>
                  <a:cubicBezTo>
                    <a:pt x="12662" y="51474"/>
                    <a:pt x="13551" y="50949"/>
                    <a:pt x="14444" y="50949"/>
                  </a:cubicBezTo>
                  <a:cubicBezTo>
                    <a:pt x="15529" y="50949"/>
                    <a:pt x="16620" y="51724"/>
                    <a:pt x="16580" y="53134"/>
                  </a:cubicBezTo>
                  <a:cubicBezTo>
                    <a:pt x="16510" y="54247"/>
                    <a:pt x="16352" y="55249"/>
                    <a:pt x="15320" y="55249"/>
                  </a:cubicBezTo>
                  <a:cubicBezTo>
                    <a:pt x="15273" y="55249"/>
                    <a:pt x="15224" y="55247"/>
                    <a:pt x="15174" y="55243"/>
                  </a:cubicBezTo>
                  <a:cubicBezTo>
                    <a:pt x="14083" y="55170"/>
                    <a:pt x="13235" y="54297"/>
                    <a:pt x="13211" y="53207"/>
                  </a:cubicBezTo>
                  <a:lnTo>
                    <a:pt x="9235" y="52916"/>
                  </a:lnTo>
                  <a:lnTo>
                    <a:pt x="7732" y="61399"/>
                  </a:lnTo>
                  <a:lnTo>
                    <a:pt x="11732" y="61690"/>
                  </a:lnTo>
                  <a:cubicBezTo>
                    <a:pt x="11910" y="60668"/>
                    <a:pt x="12801" y="59951"/>
                    <a:pt x="13807" y="59951"/>
                  </a:cubicBezTo>
                  <a:cubicBezTo>
                    <a:pt x="13898" y="59951"/>
                    <a:pt x="13991" y="59957"/>
                    <a:pt x="14083" y="59969"/>
                  </a:cubicBezTo>
                  <a:cubicBezTo>
                    <a:pt x="15198" y="60115"/>
                    <a:pt x="15998" y="61109"/>
                    <a:pt x="15925" y="62224"/>
                  </a:cubicBezTo>
                  <a:cubicBezTo>
                    <a:pt x="15830" y="63347"/>
                    <a:pt x="14909" y="64188"/>
                    <a:pt x="13815" y="64188"/>
                  </a:cubicBezTo>
                  <a:cubicBezTo>
                    <a:pt x="13799" y="64188"/>
                    <a:pt x="13784" y="64187"/>
                    <a:pt x="13768" y="64187"/>
                  </a:cubicBezTo>
                  <a:cubicBezTo>
                    <a:pt x="12629" y="64163"/>
                    <a:pt x="11732" y="63266"/>
                    <a:pt x="11683" y="62151"/>
                  </a:cubicBezTo>
                  <a:lnTo>
                    <a:pt x="7708" y="61836"/>
                  </a:lnTo>
                  <a:lnTo>
                    <a:pt x="7054" y="70489"/>
                  </a:lnTo>
                  <a:lnTo>
                    <a:pt x="11296" y="69835"/>
                  </a:lnTo>
                  <a:cubicBezTo>
                    <a:pt x="11422" y="69141"/>
                    <a:pt x="11764" y="68991"/>
                    <a:pt x="12288" y="68991"/>
                  </a:cubicBezTo>
                  <a:cubicBezTo>
                    <a:pt x="12569" y="68991"/>
                    <a:pt x="12903" y="69034"/>
                    <a:pt x="13283" y="69059"/>
                  </a:cubicBezTo>
                  <a:cubicBezTo>
                    <a:pt x="13297" y="69059"/>
                    <a:pt x="13311" y="69059"/>
                    <a:pt x="13326" y="69059"/>
                  </a:cubicBezTo>
                  <a:cubicBezTo>
                    <a:pt x="14542" y="69059"/>
                    <a:pt x="15512" y="70092"/>
                    <a:pt x="15441" y="71338"/>
                  </a:cubicBezTo>
                  <a:cubicBezTo>
                    <a:pt x="15353" y="72460"/>
                    <a:pt x="14405" y="73303"/>
                    <a:pt x="13305" y="73303"/>
                  </a:cubicBezTo>
                  <a:cubicBezTo>
                    <a:pt x="13194" y="73303"/>
                    <a:pt x="13082" y="73295"/>
                    <a:pt x="12968" y="73277"/>
                  </a:cubicBezTo>
                  <a:cubicBezTo>
                    <a:pt x="11877" y="73180"/>
                    <a:pt x="11805" y="72089"/>
                    <a:pt x="11756" y="71023"/>
                  </a:cubicBezTo>
                  <a:lnTo>
                    <a:pt x="7030" y="70926"/>
                  </a:lnTo>
                  <a:lnTo>
                    <a:pt x="7320" y="79409"/>
                  </a:lnTo>
                  <a:lnTo>
                    <a:pt x="10908" y="79434"/>
                  </a:lnTo>
                  <a:cubicBezTo>
                    <a:pt x="11093" y="78437"/>
                    <a:pt x="12232" y="77684"/>
                    <a:pt x="13286" y="77684"/>
                  </a:cubicBezTo>
                  <a:cubicBezTo>
                    <a:pt x="13334" y="77684"/>
                    <a:pt x="13381" y="77685"/>
                    <a:pt x="13429" y="77688"/>
                  </a:cubicBezTo>
                  <a:cubicBezTo>
                    <a:pt x="14592" y="77785"/>
                    <a:pt x="14641" y="79264"/>
                    <a:pt x="14544" y="80427"/>
                  </a:cubicBezTo>
                  <a:cubicBezTo>
                    <a:pt x="14475" y="81532"/>
                    <a:pt x="13554" y="82374"/>
                    <a:pt x="12466" y="82374"/>
                  </a:cubicBezTo>
                  <a:cubicBezTo>
                    <a:pt x="12408" y="82374"/>
                    <a:pt x="12349" y="82372"/>
                    <a:pt x="12289" y="82367"/>
                  </a:cubicBezTo>
                  <a:cubicBezTo>
                    <a:pt x="11199" y="82294"/>
                    <a:pt x="10787" y="81567"/>
                    <a:pt x="10762" y="80500"/>
                  </a:cubicBezTo>
                  <a:lnTo>
                    <a:pt x="6351" y="80040"/>
                  </a:lnTo>
                  <a:lnTo>
                    <a:pt x="6181" y="89251"/>
                  </a:lnTo>
                  <a:lnTo>
                    <a:pt x="10181" y="89541"/>
                  </a:lnTo>
                  <a:cubicBezTo>
                    <a:pt x="10366" y="88546"/>
                    <a:pt x="11259" y="87816"/>
                    <a:pt x="12268" y="87816"/>
                  </a:cubicBezTo>
                  <a:cubicBezTo>
                    <a:pt x="12315" y="87816"/>
                    <a:pt x="12363" y="87817"/>
                    <a:pt x="12411" y="87820"/>
                  </a:cubicBezTo>
                  <a:cubicBezTo>
                    <a:pt x="13574" y="87917"/>
                    <a:pt x="14471" y="87845"/>
                    <a:pt x="14374" y="89008"/>
                  </a:cubicBezTo>
                  <a:cubicBezTo>
                    <a:pt x="14303" y="90144"/>
                    <a:pt x="13308" y="92042"/>
                    <a:pt x="12179" y="92042"/>
                  </a:cubicBezTo>
                  <a:cubicBezTo>
                    <a:pt x="12151" y="92042"/>
                    <a:pt x="12123" y="92040"/>
                    <a:pt x="12096" y="92038"/>
                  </a:cubicBezTo>
                  <a:cubicBezTo>
                    <a:pt x="11005" y="91941"/>
                    <a:pt x="10496" y="91505"/>
                    <a:pt x="10472" y="90438"/>
                  </a:cubicBezTo>
                  <a:lnTo>
                    <a:pt x="6496" y="90147"/>
                  </a:lnTo>
                  <a:lnTo>
                    <a:pt x="5018" y="97759"/>
                  </a:lnTo>
                  <a:lnTo>
                    <a:pt x="9017" y="98074"/>
                  </a:lnTo>
                  <a:cubicBezTo>
                    <a:pt x="9200" y="97069"/>
                    <a:pt x="10049" y="96344"/>
                    <a:pt x="11058" y="96344"/>
                  </a:cubicBezTo>
                  <a:cubicBezTo>
                    <a:pt x="11121" y="96344"/>
                    <a:pt x="11184" y="96347"/>
                    <a:pt x="11247" y="96353"/>
                  </a:cubicBezTo>
                  <a:cubicBezTo>
                    <a:pt x="12411" y="96425"/>
                    <a:pt x="13598" y="96595"/>
                    <a:pt x="13501" y="97759"/>
                  </a:cubicBezTo>
                  <a:cubicBezTo>
                    <a:pt x="13430" y="98898"/>
                    <a:pt x="12150" y="100573"/>
                    <a:pt x="11004" y="100573"/>
                  </a:cubicBezTo>
                  <a:cubicBezTo>
                    <a:pt x="10980" y="100573"/>
                    <a:pt x="10956" y="100572"/>
                    <a:pt x="10932" y="100570"/>
                  </a:cubicBezTo>
                  <a:cubicBezTo>
                    <a:pt x="9841" y="100473"/>
                    <a:pt x="8969" y="100086"/>
                    <a:pt x="8944" y="99019"/>
                  </a:cubicBezTo>
                  <a:lnTo>
                    <a:pt x="4993" y="98219"/>
                  </a:lnTo>
                  <a:lnTo>
                    <a:pt x="4363" y="106873"/>
                  </a:lnTo>
                  <a:lnTo>
                    <a:pt x="8484" y="106630"/>
                  </a:lnTo>
                  <a:cubicBezTo>
                    <a:pt x="8656" y="105706"/>
                    <a:pt x="9304" y="105430"/>
                    <a:pt x="10210" y="105430"/>
                  </a:cubicBezTo>
                  <a:cubicBezTo>
                    <a:pt x="10325" y="105430"/>
                    <a:pt x="10445" y="105434"/>
                    <a:pt x="10568" y="105443"/>
                  </a:cubicBezTo>
                  <a:cubicBezTo>
                    <a:pt x="12411" y="105564"/>
                    <a:pt x="13211" y="107818"/>
                    <a:pt x="11877" y="109078"/>
                  </a:cubicBezTo>
                  <a:cubicBezTo>
                    <a:pt x="11456" y="109492"/>
                    <a:pt x="10942" y="109677"/>
                    <a:pt x="10436" y="109677"/>
                  </a:cubicBezTo>
                  <a:cubicBezTo>
                    <a:pt x="9372" y="109677"/>
                    <a:pt x="8347" y="108857"/>
                    <a:pt x="8314" y="107624"/>
                  </a:cubicBezTo>
                  <a:lnTo>
                    <a:pt x="4315" y="107309"/>
                  </a:lnTo>
                  <a:lnTo>
                    <a:pt x="3684" y="115962"/>
                  </a:lnTo>
                  <a:lnTo>
                    <a:pt x="7514" y="115575"/>
                  </a:lnTo>
                  <a:cubicBezTo>
                    <a:pt x="7671" y="114715"/>
                    <a:pt x="8409" y="114501"/>
                    <a:pt x="9261" y="114501"/>
                  </a:cubicBezTo>
                  <a:cubicBezTo>
                    <a:pt x="9466" y="114501"/>
                    <a:pt x="9678" y="114514"/>
                    <a:pt x="9890" y="114532"/>
                  </a:cubicBezTo>
                  <a:cubicBezTo>
                    <a:pt x="11053" y="114605"/>
                    <a:pt x="11926" y="115623"/>
                    <a:pt x="11853" y="116787"/>
                  </a:cubicBezTo>
                  <a:cubicBezTo>
                    <a:pt x="11769" y="117800"/>
                    <a:pt x="11776" y="118115"/>
                    <a:pt x="11026" y="118115"/>
                  </a:cubicBezTo>
                  <a:cubicBezTo>
                    <a:pt x="10915" y="118115"/>
                    <a:pt x="10788" y="118108"/>
                    <a:pt x="10641" y="118096"/>
                  </a:cubicBezTo>
                  <a:cubicBezTo>
                    <a:pt x="9550" y="118023"/>
                    <a:pt x="7660" y="117780"/>
                    <a:pt x="7636" y="116714"/>
                  </a:cubicBezTo>
                  <a:lnTo>
                    <a:pt x="3660" y="116399"/>
                  </a:lnTo>
                  <a:lnTo>
                    <a:pt x="3660" y="116399"/>
                  </a:lnTo>
                  <a:lnTo>
                    <a:pt x="4048" y="124422"/>
                  </a:lnTo>
                  <a:lnTo>
                    <a:pt x="8023" y="124713"/>
                  </a:lnTo>
                  <a:cubicBezTo>
                    <a:pt x="8206" y="123708"/>
                    <a:pt x="9077" y="122983"/>
                    <a:pt x="10088" y="122983"/>
                  </a:cubicBezTo>
                  <a:cubicBezTo>
                    <a:pt x="10151" y="122983"/>
                    <a:pt x="10214" y="122986"/>
                    <a:pt x="10278" y="122992"/>
                  </a:cubicBezTo>
                  <a:cubicBezTo>
                    <a:pt x="11441" y="123065"/>
                    <a:pt x="11271" y="124713"/>
                    <a:pt x="11174" y="125876"/>
                  </a:cubicBezTo>
                  <a:cubicBezTo>
                    <a:pt x="11117" y="126791"/>
                    <a:pt x="10491" y="126972"/>
                    <a:pt x="9660" y="126972"/>
                  </a:cubicBezTo>
                  <a:cubicBezTo>
                    <a:pt x="9434" y="126972"/>
                    <a:pt x="9193" y="126958"/>
                    <a:pt x="8944" y="126943"/>
                  </a:cubicBezTo>
                  <a:cubicBezTo>
                    <a:pt x="7854" y="126846"/>
                    <a:pt x="8023" y="126216"/>
                    <a:pt x="7999" y="125149"/>
                  </a:cubicBezTo>
                  <a:lnTo>
                    <a:pt x="4024" y="124858"/>
                  </a:lnTo>
                  <a:lnTo>
                    <a:pt x="3030" y="133391"/>
                  </a:lnTo>
                  <a:lnTo>
                    <a:pt x="6327" y="134433"/>
                  </a:lnTo>
                  <a:cubicBezTo>
                    <a:pt x="6504" y="133411"/>
                    <a:pt x="7395" y="132694"/>
                    <a:pt x="8402" y="132694"/>
                  </a:cubicBezTo>
                  <a:cubicBezTo>
                    <a:pt x="8493" y="132694"/>
                    <a:pt x="8585" y="132700"/>
                    <a:pt x="8678" y="132712"/>
                  </a:cubicBezTo>
                  <a:cubicBezTo>
                    <a:pt x="9793" y="132857"/>
                    <a:pt x="10593" y="133851"/>
                    <a:pt x="10520" y="134966"/>
                  </a:cubicBezTo>
                  <a:cubicBezTo>
                    <a:pt x="10424" y="136090"/>
                    <a:pt x="9504" y="136930"/>
                    <a:pt x="8409" y="136930"/>
                  </a:cubicBezTo>
                  <a:cubicBezTo>
                    <a:pt x="8394" y="136930"/>
                    <a:pt x="8378" y="136930"/>
                    <a:pt x="8363" y="136930"/>
                  </a:cubicBezTo>
                  <a:cubicBezTo>
                    <a:pt x="7223" y="136905"/>
                    <a:pt x="6327" y="136008"/>
                    <a:pt x="6278" y="134893"/>
                  </a:cubicBezTo>
                  <a:lnTo>
                    <a:pt x="2545" y="134118"/>
                  </a:lnTo>
                  <a:lnTo>
                    <a:pt x="1648" y="143232"/>
                  </a:lnTo>
                  <a:lnTo>
                    <a:pt x="5648" y="143547"/>
                  </a:lnTo>
                  <a:cubicBezTo>
                    <a:pt x="5833" y="142528"/>
                    <a:pt x="6704" y="141797"/>
                    <a:pt x="7732" y="141797"/>
                  </a:cubicBezTo>
                  <a:cubicBezTo>
                    <a:pt x="7781" y="141797"/>
                    <a:pt x="7829" y="141798"/>
                    <a:pt x="7878" y="141802"/>
                  </a:cubicBezTo>
                  <a:cubicBezTo>
                    <a:pt x="9041" y="141899"/>
                    <a:pt x="10981" y="142408"/>
                    <a:pt x="10908" y="143571"/>
                  </a:cubicBezTo>
                  <a:cubicBezTo>
                    <a:pt x="10814" y="144698"/>
                    <a:pt x="9311" y="146097"/>
                    <a:pt x="8160" y="146097"/>
                  </a:cubicBezTo>
                  <a:cubicBezTo>
                    <a:pt x="8122" y="146097"/>
                    <a:pt x="8085" y="146095"/>
                    <a:pt x="8048" y="146092"/>
                  </a:cubicBezTo>
                  <a:cubicBezTo>
                    <a:pt x="6957" y="146019"/>
                    <a:pt x="6569" y="145462"/>
                    <a:pt x="6545" y="144395"/>
                  </a:cubicBezTo>
                  <a:lnTo>
                    <a:pt x="2400" y="144589"/>
                  </a:lnTo>
                  <a:lnTo>
                    <a:pt x="1261" y="148565"/>
                  </a:lnTo>
                  <a:lnTo>
                    <a:pt x="5187" y="151958"/>
                  </a:lnTo>
                  <a:cubicBezTo>
                    <a:pt x="5376" y="150918"/>
                    <a:pt x="6349" y="149556"/>
                    <a:pt x="7409" y="149556"/>
                  </a:cubicBezTo>
                  <a:cubicBezTo>
                    <a:pt x="7436" y="149556"/>
                    <a:pt x="7463" y="149557"/>
                    <a:pt x="7490" y="149558"/>
                  </a:cubicBezTo>
                  <a:cubicBezTo>
                    <a:pt x="9041" y="149680"/>
                    <a:pt x="9357" y="151231"/>
                    <a:pt x="9163" y="153170"/>
                  </a:cubicBezTo>
                  <a:cubicBezTo>
                    <a:pt x="9048" y="154274"/>
                    <a:pt x="8147" y="155117"/>
                    <a:pt x="7060" y="155117"/>
                  </a:cubicBezTo>
                  <a:cubicBezTo>
                    <a:pt x="7002" y="155117"/>
                    <a:pt x="6943" y="155114"/>
                    <a:pt x="6884" y="155109"/>
                  </a:cubicBezTo>
                  <a:cubicBezTo>
                    <a:pt x="5793" y="155036"/>
                    <a:pt x="4872" y="154503"/>
                    <a:pt x="4824" y="153461"/>
                  </a:cubicBezTo>
                  <a:lnTo>
                    <a:pt x="1164" y="151910"/>
                  </a:lnTo>
                  <a:lnTo>
                    <a:pt x="0" y="157460"/>
                  </a:lnTo>
                  <a:lnTo>
                    <a:pt x="102169" y="167083"/>
                  </a:lnTo>
                  <a:lnTo>
                    <a:pt x="102872" y="167132"/>
                  </a:lnTo>
                  <a:cubicBezTo>
                    <a:pt x="102934" y="167134"/>
                    <a:pt x="102995" y="167135"/>
                    <a:pt x="103056" y="167135"/>
                  </a:cubicBezTo>
                  <a:cubicBezTo>
                    <a:pt x="105812" y="167135"/>
                    <a:pt x="108137" y="165010"/>
                    <a:pt x="108350" y="162236"/>
                  </a:cubicBezTo>
                  <a:lnTo>
                    <a:pt x="108350" y="162090"/>
                  </a:lnTo>
                  <a:lnTo>
                    <a:pt x="119452" y="13236"/>
                  </a:lnTo>
                  <a:lnTo>
                    <a:pt x="119452" y="13211"/>
                  </a:lnTo>
                  <a:cubicBezTo>
                    <a:pt x="119597" y="10327"/>
                    <a:pt x="117464" y="7855"/>
                    <a:pt x="114580" y="7612"/>
                  </a:cubicBezTo>
                  <a:lnTo>
                    <a:pt x="114386" y="7612"/>
                  </a:lnTo>
                  <a:lnTo>
                    <a:pt x="12289" y="1"/>
                  </a:lnTo>
                  <a:close/>
                </a:path>
              </a:pathLst>
            </a:custGeom>
            <a:solidFill>
              <a:srgbClr val="F5F3E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16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74" name="Google Shape;174;p13"/>
          <p:cNvSpPr txBox="1">
            <a:spLocks noGrp="1"/>
          </p:cNvSpPr>
          <p:nvPr>
            <p:ph type="ctrTitle"/>
          </p:nvPr>
        </p:nvSpPr>
        <p:spPr>
          <a:xfrm>
            <a:off x="1191867" y="2262665"/>
            <a:ext cx="32640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subTitle" idx="1"/>
          </p:nvPr>
        </p:nvSpPr>
        <p:spPr>
          <a:xfrm>
            <a:off x="1191867" y="2816065"/>
            <a:ext cx="3264000" cy="8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title" idx="2" hasCustomPrompt="1"/>
          </p:nvPr>
        </p:nvSpPr>
        <p:spPr>
          <a:xfrm>
            <a:off x="1191867" y="1316933"/>
            <a:ext cx="3264000" cy="9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rgbClr val="D65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77" name="Google Shape;177;p13"/>
          <p:cNvSpPr txBox="1">
            <a:spLocks noGrp="1"/>
          </p:cNvSpPr>
          <p:nvPr>
            <p:ph type="ctrTitle" idx="3"/>
          </p:nvPr>
        </p:nvSpPr>
        <p:spPr>
          <a:xfrm>
            <a:off x="964800" y="388929"/>
            <a:ext cx="10262400" cy="9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8" name="Google Shape;178;p13"/>
          <p:cNvSpPr txBox="1">
            <a:spLocks noGrp="1"/>
          </p:cNvSpPr>
          <p:nvPr>
            <p:ph type="ctrTitle" idx="4"/>
          </p:nvPr>
        </p:nvSpPr>
        <p:spPr>
          <a:xfrm>
            <a:off x="4463964" y="2262665"/>
            <a:ext cx="32640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9" name="Google Shape;179;p13"/>
          <p:cNvSpPr txBox="1">
            <a:spLocks noGrp="1"/>
          </p:cNvSpPr>
          <p:nvPr>
            <p:ph type="subTitle" idx="5"/>
          </p:nvPr>
        </p:nvSpPr>
        <p:spPr>
          <a:xfrm>
            <a:off x="4463964" y="2816065"/>
            <a:ext cx="3264000" cy="8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80" name="Google Shape;180;p13"/>
          <p:cNvSpPr txBox="1">
            <a:spLocks noGrp="1"/>
          </p:cNvSpPr>
          <p:nvPr>
            <p:ph type="title" idx="6" hasCustomPrompt="1"/>
          </p:nvPr>
        </p:nvSpPr>
        <p:spPr>
          <a:xfrm>
            <a:off x="4463964" y="1316933"/>
            <a:ext cx="3264000" cy="9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rgbClr val="D65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81" name="Google Shape;181;p13"/>
          <p:cNvSpPr txBox="1">
            <a:spLocks noGrp="1"/>
          </p:cNvSpPr>
          <p:nvPr>
            <p:ph type="ctrTitle" idx="7"/>
          </p:nvPr>
        </p:nvSpPr>
        <p:spPr>
          <a:xfrm>
            <a:off x="7736061" y="2262665"/>
            <a:ext cx="32640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2" name="Google Shape;182;p13"/>
          <p:cNvSpPr txBox="1">
            <a:spLocks noGrp="1"/>
          </p:cNvSpPr>
          <p:nvPr>
            <p:ph type="subTitle" idx="8"/>
          </p:nvPr>
        </p:nvSpPr>
        <p:spPr>
          <a:xfrm>
            <a:off x="7736061" y="2816065"/>
            <a:ext cx="3264000" cy="8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83" name="Google Shape;183;p13"/>
          <p:cNvSpPr txBox="1">
            <a:spLocks noGrp="1"/>
          </p:cNvSpPr>
          <p:nvPr>
            <p:ph type="title" idx="9" hasCustomPrompt="1"/>
          </p:nvPr>
        </p:nvSpPr>
        <p:spPr>
          <a:xfrm>
            <a:off x="7736061" y="1316933"/>
            <a:ext cx="3264000" cy="9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rgbClr val="D65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84" name="Google Shape;184;p13"/>
          <p:cNvSpPr txBox="1">
            <a:spLocks noGrp="1"/>
          </p:cNvSpPr>
          <p:nvPr>
            <p:ph type="ctrTitle" idx="13"/>
          </p:nvPr>
        </p:nvSpPr>
        <p:spPr>
          <a:xfrm>
            <a:off x="1191867" y="4706167"/>
            <a:ext cx="32640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5" name="Google Shape;185;p13"/>
          <p:cNvSpPr txBox="1">
            <a:spLocks noGrp="1"/>
          </p:cNvSpPr>
          <p:nvPr>
            <p:ph type="subTitle" idx="14"/>
          </p:nvPr>
        </p:nvSpPr>
        <p:spPr>
          <a:xfrm>
            <a:off x="1191867" y="5259567"/>
            <a:ext cx="3264000" cy="8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86" name="Google Shape;186;p13"/>
          <p:cNvSpPr txBox="1">
            <a:spLocks noGrp="1"/>
          </p:cNvSpPr>
          <p:nvPr>
            <p:ph type="title" idx="15" hasCustomPrompt="1"/>
          </p:nvPr>
        </p:nvSpPr>
        <p:spPr>
          <a:xfrm>
            <a:off x="1191867" y="3760435"/>
            <a:ext cx="3264000" cy="9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rgbClr val="D65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87" name="Google Shape;187;p13"/>
          <p:cNvSpPr txBox="1">
            <a:spLocks noGrp="1"/>
          </p:cNvSpPr>
          <p:nvPr>
            <p:ph type="ctrTitle" idx="16"/>
          </p:nvPr>
        </p:nvSpPr>
        <p:spPr>
          <a:xfrm>
            <a:off x="4463964" y="4706167"/>
            <a:ext cx="32640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8" name="Google Shape;188;p13"/>
          <p:cNvSpPr txBox="1">
            <a:spLocks noGrp="1"/>
          </p:cNvSpPr>
          <p:nvPr>
            <p:ph type="subTitle" idx="17"/>
          </p:nvPr>
        </p:nvSpPr>
        <p:spPr>
          <a:xfrm>
            <a:off x="4463964" y="5259567"/>
            <a:ext cx="3264000" cy="8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89" name="Google Shape;189;p13"/>
          <p:cNvSpPr txBox="1">
            <a:spLocks noGrp="1"/>
          </p:cNvSpPr>
          <p:nvPr>
            <p:ph type="title" idx="18" hasCustomPrompt="1"/>
          </p:nvPr>
        </p:nvSpPr>
        <p:spPr>
          <a:xfrm>
            <a:off x="4463964" y="3760435"/>
            <a:ext cx="3264000" cy="9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rgbClr val="D65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190" name="Google Shape;190;p13"/>
          <p:cNvSpPr txBox="1">
            <a:spLocks noGrp="1"/>
          </p:cNvSpPr>
          <p:nvPr>
            <p:ph type="ctrTitle" idx="19"/>
          </p:nvPr>
        </p:nvSpPr>
        <p:spPr>
          <a:xfrm>
            <a:off x="7736061" y="4706167"/>
            <a:ext cx="3264000" cy="7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1" name="Google Shape;191;p13"/>
          <p:cNvSpPr txBox="1">
            <a:spLocks noGrp="1"/>
          </p:cNvSpPr>
          <p:nvPr>
            <p:ph type="subTitle" idx="20"/>
          </p:nvPr>
        </p:nvSpPr>
        <p:spPr>
          <a:xfrm>
            <a:off x="7736061" y="5259567"/>
            <a:ext cx="3264000" cy="8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title" idx="21" hasCustomPrompt="1"/>
          </p:nvPr>
        </p:nvSpPr>
        <p:spPr>
          <a:xfrm>
            <a:off x="7736061" y="3760435"/>
            <a:ext cx="3264000" cy="9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solidFill>
                  <a:srgbClr val="D6545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Font typeface="Fira Sans Extra Condensed Medium"/>
              <a:buNone/>
              <a:defRPr sz="64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252131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oogle Shape;194;p14"/>
          <p:cNvGrpSpPr/>
          <p:nvPr/>
        </p:nvGrpSpPr>
        <p:grpSpPr>
          <a:xfrm>
            <a:off x="543518" y="170301"/>
            <a:ext cx="11169183" cy="6484932"/>
            <a:chOff x="407638" y="127725"/>
            <a:chExt cx="8376887" cy="4863699"/>
          </a:xfrm>
        </p:grpSpPr>
        <p:sp>
          <p:nvSpPr>
            <p:cNvPr id="195" name="Google Shape;195;p14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14"/>
            <p:cNvSpPr/>
            <p:nvPr/>
          </p:nvSpPr>
          <p:spPr>
            <a:xfrm>
              <a:off x="8011075" y="221460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14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14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14"/>
            <p:cNvSpPr/>
            <p:nvPr/>
          </p:nvSpPr>
          <p:spPr>
            <a:xfrm>
              <a:off x="469163" y="39650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14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461775" y="61752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492513" y="36490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14"/>
            <p:cNvSpPr/>
            <p:nvPr/>
          </p:nvSpPr>
          <p:spPr>
            <a:xfrm>
              <a:off x="8107775" y="10238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14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14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06" name="Google Shape;206;p14"/>
          <p:cNvSpPr txBox="1">
            <a:spLocks noGrp="1"/>
          </p:cNvSpPr>
          <p:nvPr>
            <p:ph type="title"/>
          </p:nvPr>
        </p:nvSpPr>
        <p:spPr>
          <a:xfrm>
            <a:off x="6469151" y="5489911"/>
            <a:ext cx="4413600" cy="64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7" name="Google Shape;207;p14"/>
          <p:cNvSpPr txBox="1">
            <a:spLocks noGrp="1"/>
          </p:cNvSpPr>
          <p:nvPr>
            <p:ph type="subTitle" idx="1"/>
          </p:nvPr>
        </p:nvSpPr>
        <p:spPr>
          <a:xfrm>
            <a:off x="1271567" y="2128951"/>
            <a:ext cx="4712000" cy="306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08" name="Google Shape;208;p14"/>
          <p:cNvSpPr/>
          <p:nvPr/>
        </p:nvSpPr>
        <p:spPr>
          <a:xfrm>
            <a:off x="-98900" y="3603200"/>
            <a:ext cx="2133" cy="2133"/>
          </a:xfrm>
          <a:custGeom>
            <a:avLst/>
            <a:gdLst/>
            <a:ahLst/>
            <a:cxnLst/>
            <a:rect l="l" t="t" r="r" b="b"/>
            <a:pathLst>
              <a:path w="64" h="64" extrusionOk="0">
                <a:moveTo>
                  <a:pt x="63" y="0"/>
                </a:moveTo>
                <a:cubicBezTo>
                  <a:pt x="21" y="21"/>
                  <a:pt x="0" y="21"/>
                  <a:pt x="0" y="63"/>
                </a:cubicBezTo>
                <a:cubicBezTo>
                  <a:pt x="42" y="63"/>
                  <a:pt x="63" y="21"/>
                  <a:pt x="63" y="0"/>
                </a:cubicBezTo>
                <a:close/>
              </a:path>
            </a:pathLst>
          </a:custGeom>
          <a:solidFill>
            <a:srgbClr val="D7EAE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9" name="Google Shape;209;p14"/>
          <p:cNvSpPr/>
          <p:nvPr/>
        </p:nvSpPr>
        <p:spPr>
          <a:xfrm>
            <a:off x="-96799" y="3603201"/>
            <a:ext cx="33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D7EAE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69605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15"/>
          <p:cNvGrpSpPr/>
          <p:nvPr/>
        </p:nvGrpSpPr>
        <p:grpSpPr>
          <a:xfrm>
            <a:off x="543518" y="170301"/>
            <a:ext cx="11169183" cy="6484932"/>
            <a:chOff x="407638" y="127725"/>
            <a:chExt cx="8376887" cy="4863699"/>
          </a:xfrm>
        </p:grpSpPr>
        <p:sp>
          <p:nvSpPr>
            <p:cNvPr id="212" name="Google Shape;212;p15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15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rgbClr val="FEF2D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15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15"/>
            <p:cNvSpPr/>
            <p:nvPr/>
          </p:nvSpPr>
          <p:spPr>
            <a:xfrm>
              <a:off x="520413" y="19195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15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15"/>
            <p:cNvSpPr/>
            <p:nvPr/>
          </p:nvSpPr>
          <p:spPr>
            <a:xfrm>
              <a:off x="477138" y="151857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15"/>
            <p:cNvSpPr/>
            <p:nvPr/>
          </p:nvSpPr>
          <p:spPr>
            <a:xfrm>
              <a:off x="528100" y="403357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15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15"/>
            <p:cNvSpPr/>
            <p:nvPr/>
          </p:nvSpPr>
          <p:spPr>
            <a:xfrm>
              <a:off x="8107775" y="10238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15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3" name="Google Shape;223;p15"/>
          <p:cNvSpPr txBox="1">
            <a:spLocks noGrp="1"/>
          </p:cNvSpPr>
          <p:nvPr>
            <p:ph type="ctrTitle"/>
          </p:nvPr>
        </p:nvSpPr>
        <p:spPr>
          <a:xfrm>
            <a:off x="950967" y="468363"/>
            <a:ext cx="102900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215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oogle Shape;225;p16"/>
          <p:cNvGrpSpPr/>
          <p:nvPr/>
        </p:nvGrpSpPr>
        <p:grpSpPr>
          <a:xfrm>
            <a:off x="441318" y="170301"/>
            <a:ext cx="11410833" cy="6484932"/>
            <a:chOff x="330988" y="127725"/>
            <a:chExt cx="8558125" cy="4863699"/>
          </a:xfrm>
        </p:grpSpPr>
        <p:sp>
          <p:nvSpPr>
            <p:cNvPr id="226" name="Google Shape;226;p16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16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16"/>
            <p:cNvSpPr/>
            <p:nvPr/>
          </p:nvSpPr>
          <p:spPr>
            <a:xfrm rot="-10519566">
              <a:off x="433266" y="3643073"/>
              <a:ext cx="472189" cy="984833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16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8196413" y="1570050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407638" y="1437288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16"/>
            <p:cNvSpPr/>
            <p:nvPr/>
          </p:nvSpPr>
          <p:spPr>
            <a:xfrm>
              <a:off x="330988" y="1168750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16"/>
            <p:cNvSpPr/>
            <p:nvPr/>
          </p:nvSpPr>
          <p:spPr>
            <a:xfrm>
              <a:off x="8204400" y="433350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16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16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16"/>
            <p:cNvSpPr/>
            <p:nvPr/>
          </p:nvSpPr>
          <p:spPr>
            <a:xfrm rot="5400000">
              <a:off x="7682045" y="36488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38" name="Google Shape;238;p16"/>
          <p:cNvSpPr txBox="1">
            <a:spLocks noGrp="1"/>
          </p:cNvSpPr>
          <p:nvPr>
            <p:ph type="ctrTitle"/>
          </p:nvPr>
        </p:nvSpPr>
        <p:spPr>
          <a:xfrm>
            <a:off x="950967" y="485195"/>
            <a:ext cx="10290000" cy="8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892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oogle Shape;240;p17"/>
          <p:cNvGrpSpPr/>
          <p:nvPr/>
        </p:nvGrpSpPr>
        <p:grpSpPr>
          <a:xfrm>
            <a:off x="440934" y="170301"/>
            <a:ext cx="11309377" cy="6484932"/>
            <a:chOff x="330700" y="127725"/>
            <a:chExt cx="8482033" cy="4863699"/>
          </a:xfrm>
        </p:grpSpPr>
        <p:sp>
          <p:nvSpPr>
            <p:cNvPr id="241" name="Google Shape;241;p17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17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17"/>
            <p:cNvSpPr/>
            <p:nvPr/>
          </p:nvSpPr>
          <p:spPr>
            <a:xfrm rot="-10519566">
              <a:off x="477104" y="378723"/>
              <a:ext cx="472189" cy="984833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17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17"/>
            <p:cNvSpPr/>
            <p:nvPr/>
          </p:nvSpPr>
          <p:spPr>
            <a:xfrm rot="240695">
              <a:off x="8306670" y="441710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17"/>
            <p:cNvSpPr/>
            <p:nvPr/>
          </p:nvSpPr>
          <p:spPr>
            <a:xfrm rot="302920">
              <a:off x="8043632" y="1487311"/>
              <a:ext cx="692686" cy="262745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17"/>
            <p:cNvSpPr/>
            <p:nvPr/>
          </p:nvSpPr>
          <p:spPr>
            <a:xfrm rot="-935900">
              <a:off x="477161" y="4328283"/>
              <a:ext cx="707497" cy="365711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330700" y="288600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17"/>
            <p:cNvSpPr/>
            <p:nvPr/>
          </p:nvSpPr>
          <p:spPr>
            <a:xfrm>
              <a:off x="492513" y="323297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17"/>
            <p:cNvSpPr/>
            <p:nvPr/>
          </p:nvSpPr>
          <p:spPr>
            <a:xfrm>
              <a:off x="7941250" y="1846713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17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4" name="Google Shape;254;p17"/>
          <p:cNvSpPr txBox="1">
            <a:spLocks noGrp="1"/>
          </p:cNvSpPr>
          <p:nvPr>
            <p:ph type="ctrTitle"/>
          </p:nvPr>
        </p:nvSpPr>
        <p:spPr>
          <a:xfrm>
            <a:off x="950967" y="474231"/>
            <a:ext cx="10290000" cy="10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31560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8"/>
          <p:cNvGrpSpPr/>
          <p:nvPr/>
        </p:nvGrpSpPr>
        <p:grpSpPr>
          <a:xfrm>
            <a:off x="300033" y="170301"/>
            <a:ext cx="11567984" cy="6484932"/>
            <a:chOff x="225025" y="127725"/>
            <a:chExt cx="8675988" cy="4863699"/>
          </a:xfrm>
        </p:grpSpPr>
        <p:sp>
          <p:nvSpPr>
            <p:cNvPr id="257" name="Google Shape;257;p18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18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18"/>
            <p:cNvSpPr/>
            <p:nvPr/>
          </p:nvSpPr>
          <p:spPr>
            <a:xfrm rot="274314">
              <a:off x="8232005" y="465280"/>
              <a:ext cx="472198" cy="984851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18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18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18"/>
            <p:cNvSpPr/>
            <p:nvPr/>
          </p:nvSpPr>
          <p:spPr>
            <a:xfrm>
              <a:off x="277113" y="3828500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18"/>
            <p:cNvSpPr/>
            <p:nvPr/>
          </p:nvSpPr>
          <p:spPr>
            <a:xfrm>
              <a:off x="8193538" y="377702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18"/>
            <p:cNvSpPr/>
            <p:nvPr/>
          </p:nvSpPr>
          <p:spPr>
            <a:xfrm>
              <a:off x="225025" y="3530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18"/>
            <p:cNvSpPr/>
            <p:nvPr/>
          </p:nvSpPr>
          <p:spPr>
            <a:xfrm rot="-143743">
              <a:off x="8092414" y="3542479"/>
              <a:ext cx="676732" cy="203020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18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18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8"/>
            <p:cNvSpPr/>
            <p:nvPr/>
          </p:nvSpPr>
          <p:spPr>
            <a:xfrm>
              <a:off x="374563" y="99842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9" name="Google Shape;269;p18"/>
          <p:cNvSpPr txBox="1">
            <a:spLocks noGrp="1"/>
          </p:cNvSpPr>
          <p:nvPr>
            <p:ph type="ctrTitle"/>
          </p:nvPr>
        </p:nvSpPr>
        <p:spPr>
          <a:xfrm>
            <a:off x="950967" y="474231"/>
            <a:ext cx="10290000" cy="10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6878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oogle Shape;271;p19"/>
          <p:cNvGrpSpPr/>
          <p:nvPr/>
        </p:nvGrpSpPr>
        <p:grpSpPr>
          <a:xfrm>
            <a:off x="426065" y="71267"/>
            <a:ext cx="11332943" cy="6583965"/>
            <a:chOff x="319548" y="53450"/>
            <a:chExt cx="8499707" cy="4937974"/>
          </a:xfrm>
        </p:grpSpPr>
        <p:sp>
          <p:nvSpPr>
            <p:cNvPr id="272" name="Google Shape;272;p19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19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19"/>
            <p:cNvSpPr/>
            <p:nvPr/>
          </p:nvSpPr>
          <p:spPr>
            <a:xfrm rot="288511">
              <a:off x="8306705" y="2070405"/>
              <a:ext cx="472167" cy="984859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19"/>
            <p:cNvSpPr/>
            <p:nvPr/>
          </p:nvSpPr>
          <p:spPr>
            <a:xfrm>
              <a:off x="8084413" y="3207700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19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19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278;p19"/>
            <p:cNvSpPr/>
            <p:nvPr/>
          </p:nvSpPr>
          <p:spPr>
            <a:xfrm rot="-1121969">
              <a:off x="359497" y="3643828"/>
              <a:ext cx="707465" cy="365695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" name="Google Shape;279;p19"/>
            <p:cNvSpPr/>
            <p:nvPr/>
          </p:nvSpPr>
          <p:spPr>
            <a:xfrm>
              <a:off x="528100" y="403357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" name="Google Shape;280;p19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" name="Google Shape;281;p19"/>
            <p:cNvSpPr/>
            <p:nvPr/>
          </p:nvSpPr>
          <p:spPr>
            <a:xfrm>
              <a:off x="7992650" y="17803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19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19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4" name="Google Shape;284;p19"/>
            <p:cNvSpPr/>
            <p:nvPr/>
          </p:nvSpPr>
          <p:spPr>
            <a:xfrm rot="5400000">
              <a:off x="553688" y="2684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5" name="Google Shape;285;p19"/>
          <p:cNvSpPr txBox="1">
            <a:spLocks noGrp="1"/>
          </p:cNvSpPr>
          <p:nvPr>
            <p:ph type="ctrTitle"/>
          </p:nvPr>
        </p:nvSpPr>
        <p:spPr>
          <a:xfrm>
            <a:off x="950967" y="474231"/>
            <a:ext cx="10290000" cy="10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42644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oogle Shape;287;p20"/>
          <p:cNvGrpSpPr/>
          <p:nvPr/>
        </p:nvGrpSpPr>
        <p:grpSpPr>
          <a:xfrm>
            <a:off x="259151" y="170301"/>
            <a:ext cx="11453555" cy="6484932"/>
            <a:chOff x="194363" y="127725"/>
            <a:chExt cx="8590166" cy="4863699"/>
          </a:xfrm>
        </p:grpSpPr>
        <p:sp>
          <p:nvSpPr>
            <p:cNvPr id="288" name="Google Shape;288;p20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20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rgbClr val="FEF2D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20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20"/>
            <p:cNvSpPr/>
            <p:nvPr/>
          </p:nvSpPr>
          <p:spPr>
            <a:xfrm>
              <a:off x="194363" y="9051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20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20"/>
            <p:cNvSpPr/>
            <p:nvPr/>
          </p:nvSpPr>
          <p:spPr>
            <a:xfrm>
              <a:off x="7963663" y="4236600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20"/>
            <p:cNvSpPr/>
            <p:nvPr/>
          </p:nvSpPr>
          <p:spPr>
            <a:xfrm>
              <a:off x="249300" y="134545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20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20"/>
            <p:cNvSpPr/>
            <p:nvPr/>
          </p:nvSpPr>
          <p:spPr>
            <a:xfrm>
              <a:off x="8107775" y="10238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20"/>
            <p:cNvSpPr/>
            <p:nvPr/>
          </p:nvSpPr>
          <p:spPr>
            <a:xfrm rot="335522">
              <a:off x="8264146" y="1401480"/>
              <a:ext cx="472181" cy="984881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20"/>
            <p:cNvSpPr/>
            <p:nvPr/>
          </p:nvSpPr>
          <p:spPr>
            <a:xfrm rot="298797">
              <a:off x="8270500" y="2579598"/>
              <a:ext cx="472173" cy="984910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20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20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1" name="Google Shape;301;p20"/>
          <p:cNvSpPr txBox="1">
            <a:spLocks noGrp="1"/>
          </p:cNvSpPr>
          <p:nvPr>
            <p:ph type="title"/>
          </p:nvPr>
        </p:nvSpPr>
        <p:spPr>
          <a:xfrm>
            <a:off x="964097" y="3742941"/>
            <a:ext cx="5126800" cy="1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2" name="Google Shape;302;p20"/>
          <p:cNvSpPr txBox="1">
            <a:spLocks noGrp="1"/>
          </p:cNvSpPr>
          <p:nvPr>
            <p:ph type="title" idx="2" hasCustomPrompt="1"/>
          </p:nvPr>
        </p:nvSpPr>
        <p:spPr>
          <a:xfrm>
            <a:off x="964100" y="1252035"/>
            <a:ext cx="5126800" cy="22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03" name="Google Shape;303;p20"/>
          <p:cNvSpPr txBox="1">
            <a:spLocks noGrp="1"/>
          </p:cNvSpPr>
          <p:nvPr>
            <p:ph type="subTitle" idx="1"/>
          </p:nvPr>
        </p:nvSpPr>
        <p:spPr>
          <a:xfrm>
            <a:off x="1418697" y="4569219"/>
            <a:ext cx="4217600" cy="1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3995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3"/>
          <p:cNvGrpSpPr/>
          <p:nvPr/>
        </p:nvGrpSpPr>
        <p:grpSpPr>
          <a:xfrm>
            <a:off x="403685" y="170301"/>
            <a:ext cx="11410033" cy="6484932"/>
            <a:chOff x="302763" y="127725"/>
            <a:chExt cx="8557525" cy="4863699"/>
          </a:xfrm>
        </p:grpSpPr>
        <p:sp>
          <p:nvSpPr>
            <p:cNvPr id="23" name="Google Shape;23;p3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rgbClr val="FEF2D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8084425" y="38114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8152813" y="260282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302763" y="396850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8092400" y="23355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3"/>
            <p:cNvSpPr/>
            <p:nvPr/>
          </p:nvSpPr>
          <p:spPr>
            <a:xfrm rot="-10581514">
              <a:off x="477142" y="2735673"/>
              <a:ext cx="472181" cy="984841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3"/>
            <p:cNvSpPr/>
            <p:nvPr/>
          </p:nvSpPr>
          <p:spPr>
            <a:xfrm rot="298797">
              <a:off x="8194688" y="558123"/>
              <a:ext cx="472173" cy="984910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6112547" y="3742941"/>
            <a:ext cx="5126800" cy="1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title" idx="2" hasCustomPrompt="1"/>
          </p:nvPr>
        </p:nvSpPr>
        <p:spPr>
          <a:xfrm>
            <a:off x="6112551" y="1252035"/>
            <a:ext cx="5126800" cy="22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8" name="Google Shape;38;p3"/>
          <p:cNvSpPr txBox="1">
            <a:spLocks noGrp="1"/>
          </p:cNvSpPr>
          <p:nvPr>
            <p:ph type="subTitle" idx="1"/>
          </p:nvPr>
        </p:nvSpPr>
        <p:spPr>
          <a:xfrm>
            <a:off x="6567147" y="4569219"/>
            <a:ext cx="4217600" cy="1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08932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1"/>
          <p:cNvSpPr/>
          <p:nvPr/>
        </p:nvSpPr>
        <p:spPr>
          <a:xfrm>
            <a:off x="543518" y="170301"/>
            <a:ext cx="5552537" cy="6484932"/>
          </a:xfrm>
          <a:custGeom>
            <a:avLst/>
            <a:gdLst/>
            <a:ahLst/>
            <a:cxnLst/>
            <a:rect l="l" t="t" r="r" b="b"/>
            <a:pathLst>
              <a:path w="102660" h="157414" extrusionOk="0">
                <a:moveTo>
                  <a:pt x="2843" y="0"/>
                </a:moveTo>
                <a:cubicBezTo>
                  <a:pt x="1274" y="0"/>
                  <a:pt x="0" y="1274"/>
                  <a:pt x="0" y="2844"/>
                </a:cubicBezTo>
                <a:lnTo>
                  <a:pt x="0" y="154570"/>
                </a:lnTo>
                <a:cubicBezTo>
                  <a:pt x="0" y="156139"/>
                  <a:pt x="1274" y="157413"/>
                  <a:pt x="2843" y="157413"/>
                </a:cubicBezTo>
                <a:lnTo>
                  <a:pt x="102659" y="157413"/>
                </a:lnTo>
                <a:lnTo>
                  <a:pt x="102659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6" name="Google Shape;306;p21"/>
          <p:cNvSpPr/>
          <p:nvPr/>
        </p:nvSpPr>
        <p:spPr>
          <a:xfrm>
            <a:off x="818883" y="340867"/>
            <a:ext cx="5277319" cy="6114739"/>
          </a:xfrm>
          <a:custGeom>
            <a:avLst/>
            <a:gdLst/>
            <a:ahLst/>
            <a:cxnLst/>
            <a:rect l="l" t="t" r="r" b="b"/>
            <a:pathLst>
              <a:path w="97224" h="148428" extrusionOk="0">
                <a:moveTo>
                  <a:pt x="911" y="0"/>
                </a:moveTo>
                <a:cubicBezTo>
                  <a:pt x="410" y="0"/>
                  <a:pt x="1" y="410"/>
                  <a:pt x="1" y="910"/>
                </a:cubicBezTo>
                <a:lnTo>
                  <a:pt x="1" y="147518"/>
                </a:lnTo>
                <a:cubicBezTo>
                  <a:pt x="1" y="148019"/>
                  <a:pt x="410" y="148428"/>
                  <a:pt x="911" y="148428"/>
                </a:cubicBezTo>
                <a:lnTo>
                  <a:pt x="97223" y="148428"/>
                </a:lnTo>
                <a:lnTo>
                  <a:pt x="9722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7" name="Google Shape;307;p21"/>
          <p:cNvSpPr/>
          <p:nvPr/>
        </p:nvSpPr>
        <p:spPr>
          <a:xfrm>
            <a:off x="6097121" y="170301"/>
            <a:ext cx="5551347" cy="6484932"/>
          </a:xfrm>
          <a:custGeom>
            <a:avLst/>
            <a:gdLst/>
            <a:ahLst/>
            <a:cxnLst/>
            <a:rect l="l" t="t" r="r" b="b"/>
            <a:pathLst>
              <a:path w="102638" h="157414" extrusionOk="0">
                <a:moveTo>
                  <a:pt x="1" y="0"/>
                </a:moveTo>
                <a:lnTo>
                  <a:pt x="1" y="157413"/>
                </a:lnTo>
                <a:lnTo>
                  <a:pt x="99794" y="157413"/>
                </a:lnTo>
                <a:cubicBezTo>
                  <a:pt x="101364" y="157413"/>
                  <a:pt x="102637" y="156139"/>
                  <a:pt x="102637" y="154570"/>
                </a:cubicBezTo>
                <a:lnTo>
                  <a:pt x="102637" y="2844"/>
                </a:lnTo>
                <a:cubicBezTo>
                  <a:pt x="102637" y="1274"/>
                  <a:pt x="101364" y="0"/>
                  <a:pt x="997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8" name="Google Shape;308;p21"/>
          <p:cNvSpPr/>
          <p:nvPr/>
        </p:nvSpPr>
        <p:spPr>
          <a:xfrm>
            <a:off x="693884" y="2559367"/>
            <a:ext cx="923600" cy="350333"/>
          </a:xfrm>
          <a:custGeom>
            <a:avLst/>
            <a:gdLst/>
            <a:ahLst/>
            <a:cxnLst/>
            <a:rect l="l" t="t" r="r" b="b"/>
            <a:pathLst>
              <a:path w="27708" h="10510" extrusionOk="0">
                <a:moveTo>
                  <a:pt x="26979" y="0"/>
                </a:moveTo>
                <a:lnTo>
                  <a:pt x="1" y="2434"/>
                </a:lnTo>
                <a:lnTo>
                  <a:pt x="729" y="10509"/>
                </a:lnTo>
                <a:lnTo>
                  <a:pt x="27707" y="8098"/>
                </a:lnTo>
                <a:lnTo>
                  <a:pt x="2697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9" name="Google Shape;309;p21"/>
          <p:cNvSpPr/>
          <p:nvPr/>
        </p:nvSpPr>
        <p:spPr>
          <a:xfrm>
            <a:off x="6095917" y="340867"/>
            <a:ext cx="5277216" cy="6114739"/>
          </a:xfrm>
          <a:custGeom>
            <a:avLst/>
            <a:gdLst/>
            <a:ahLst/>
            <a:cxnLst/>
            <a:rect l="l" t="t" r="r" b="b"/>
            <a:pathLst>
              <a:path w="97246" h="148428" extrusionOk="0">
                <a:moveTo>
                  <a:pt x="0" y="0"/>
                </a:moveTo>
                <a:lnTo>
                  <a:pt x="0" y="148428"/>
                </a:lnTo>
                <a:lnTo>
                  <a:pt x="96336" y="148428"/>
                </a:lnTo>
                <a:cubicBezTo>
                  <a:pt x="96836" y="148428"/>
                  <a:pt x="97246" y="148019"/>
                  <a:pt x="97246" y="147518"/>
                </a:cubicBezTo>
                <a:lnTo>
                  <a:pt x="97246" y="910"/>
                </a:lnTo>
                <a:cubicBezTo>
                  <a:pt x="97246" y="410"/>
                  <a:pt x="96836" y="0"/>
                  <a:pt x="96336" y="0"/>
                </a:cubicBezTo>
                <a:close/>
              </a:path>
            </a:pathLst>
          </a:custGeom>
          <a:solidFill>
            <a:srgbClr val="DED4B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21"/>
          <p:cNvSpPr/>
          <p:nvPr/>
        </p:nvSpPr>
        <p:spPr>
          <a:xfrm>
            <a:off x="636185" y="2024767"/>
            <a:ext cx="943300" cy="487600"/>
          </a:xfrm>
          <a:custGeom>
            <a:avLst/>
            <a:gdLst/>
            <a:ahLst/>
            <a:cxnLst/>
            <a:rect l="l" t="t" r="r" b="b"/>
            <a:pathLst>
              <a:path w="28299" h="14628" extrusionOk="0">
                <a:moveTo>
                  <a:pt x="2025" y="1"/>
                </a:moveTo>
                <a:lnTo>
                  <a:pt x="1" y="7871"/>
                </a:lnTo>
                <a:lnTo>
                  <a:pt x="26251" y="14627"/>
                </a:lnTo>
                <a:lnTo>
                  <a:pt x="28298" y="6757"/>
                </a:lnTo>
                <a:lnTo>
                  <a:pt x="202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1" name="Google Shape;311;p21"/>
          <p:cNvSpPr/>
          <p:nvPr/>
        </p:nvSpPr>
        <p:spPr>
          <a:xfrm>
            <a:off x="704134" y="5378101"/>
            <a:ext cx="903100" cy="270700"/>
          </a:xfrm>
          <a:custGeom>
            <a:avLst/>
            <a:gdLst/>
            <a:ahLst/>
            <a:cxnLst/>
            <a:rect l="l" t="t" r="r" b="b"/>
            <a:pathLst>
              <a:path w="27093" h="8121" extrusionOk="0">
                <a:moveTo>
                  <a:pt x="1" y="0"/>
                </a:moveTo>
                <a:lnTo>
                  <a:pt x="1" y="8121"/>
                </a:lnTo>
                <a:lnTo>
                  <a:pt x="27093" y="8121"/>
                </a:lnTo>
                <a:lnTo>
                  <a:pt x="2709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2" name="Google Shape;312;p21"/>
          <p:cNvSpPr/>
          <p:nvPr/>
        </p:nvSpPr>
        <p:spPr>
          <a:xfrm>
            <a:off x="636200" y="5874034"/>
            <a:ext cx="902333" cy="270733"/>
          </a:xfrm>
          <a:custGeom>
            <a:avLst/>
            <a:gdLst/>
            <a:ahLst/>
            <a:cxnLst/>
            <a:rect l="l" t="t" r="r" b="b"/>
            <a:pathLst>
              <a:path w="27070" h="8122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3" name="Google Shape;313;p21"/>
          <p:cNvSpPr/>
          <p:nvPr/>
        </p:nvSpPr>
        <p:spPr>
          <a:xfrm>
            <a:off x="10810367" y="1365134"/>
            <a:ext cx="902333" cy="270700"/>
          </a:xfrm>
          <a:custGeom>
            <a:avLst/>
            <a:gdLst/>
            <a:ahLst/>
            <a:cxnLst/>
            <a:rect l="l" t="t" r="r" b="b"/>
            <a:pathLst>
              <a:path w="27070" h="8121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4" name="Google Shape;314;p21"/>
          <p:cNvSpPr/>
          <p:nvPr/>
        </p:nvSpPr>
        <p:spPr>
          <a:xfrm>
            <a:off x="935375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888" y="0"/>
                </a:moveTo>
                <a:cubicBezTo>
                  <a:pt x="387" y="0"/>
                  <a:pt x="0" y="410"/>
                  <a:pt x="0" y="910"/>
                </a:cubicBezTo>
                <a:lnTo>
                  <a:pt x="0" y="149770"/>
                </a:lnTo>
                <a:cubicBezTo>
                  <a:pt x="0" y="150270"/>
                  <a:pt x="387" y="150680"/>
                  <a:pt x="888" y="150680"/>
                </a:cubicBezTo>
                <a:lnTo>
                  <a:pt x="92992" y="149542"/>
                </a:lnTo>
                <a:lnTo>
                  <a:pt x="92992" y="1137"/>
                </a:lnTo>
                <a:lnTo>
                  <a:pt x="88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5" name="Google Shape;315;p21"/>
          <p:cNvSpPr/>
          <p:nvPr/>
        </p:nvSpPr>
        <p:spPr>
          <a:xfrm>
            <a:off x="6095278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92105" y="0"/>
                </a:moveTo>
                <a:lnTo>
                  <a:pt x="0" y="1137"/>
                </a:lnTo>
                <a:lnTo>
                  <a:pt x="0" y="149542"/>
                </a:lnTo>
                <a:lnTo>
                  <a:pt x="92105" y="150680"/>
                </a:lnTo>
                <a:cubicBezTo>
                  <a:pt x="92605" y="150680"/>
                  <a:pt x="92992" y="150270"/>
                  <a:pt x="92992" y="149770"/>
                </a:cubicBezTo>
                <a:lnTo>
                  <a:pt x="92992" y="910"/>
                </a:lnTo>
                <a:cubicBezTo>
                  <a:pt x="92992" y="410"/>
                  <a:pt x="92605" y="0"/>
                  <a:pt x="9210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6" name="Google Shape;316;p21"/>
          <p:cNvSpPr/>
          <p:nvPr/>
        </p:nvSpPr>
        <p:spPr>
          <a:xfrm rot="-5156409">
            <a:off x="5420832" y="596983"/>
            <a:ext cx="4690777" cy="6482551"/>
          </a:xfrm>
          <a:custGeom>
            <a:avLst/>
            <a:gdLst/>
            <a:ahLst/>
            <a:cxnLst/>
            <a:rect l="l" t="t" r="r" b="b"/>
            <a:pathLst>
              <a:path w="65331" h="90286" extrusionOk="0">
                <a:moveTo>
                  <a:pt x="57119" y="1"/>
                </a:moveTo>
                <a:lnTo>
                  <a:pt x="0" y="5528"/>
                </a:lnTo>
                <a:lnTo>
                  <a:pt x="8212" y="90285"/>
                </a:lnTo>
                <a:lnTo>
                  <a:pt x="65331" y="84758"/>
                </a:lnTo>
                <a:lnTo>
                  <a:pt x="64853" y="80663"/>
                </a:lnTo>
                <a:lnTo>
                  <a:pt x="62738" y="80868"/>
                </a:lnTo>
                <a:cubicBezTo>
                  <a:pt x="62738" y="81437"/>
                  <a:pt x="62419" y="82392"/>
                  <a:pt x="61850" y="82437"/>
                </a:cubicBezTo>
                <a:cubicBezTo>
                  <a:pt x="61821" y="82440"/>
                  <a:pt x="61791" y="82441"/>
                  <a:pt x="61762" y="82441"/>
                </a:cubicBezTo>
                <a:cubicBezTo>
                  <a:pt x="61185" y="82441"/>
                  <a:pt x="60687" y="82021"/>
                  <a:pt x="60622" y="81437"/>
                </a:cubicBezTo>
                <a:cubicBezTo>
                  <a:pt x="60486" y="80390"/>
                  <a:pt x="60804" y="80276"/>
                  <a:pt x="61623" y="80208"/>
                </a:cubicBezTo>
                <a:cubicBezTo>
                  <a:pt x="61817" y="80186"/>
                  <a:pt x="61988" y="80164"/>
                  <a:pt x="62136" y="80164"/>
                </a:cubicBezTo>
                <a:cubicBezTo>
                  <a:pt x="62438" y="80164"/>
                  <a:pt x="62638" y="80258"/>
                  <a:pt x="62715" y="80640"/>
                </a:cubicBezTo>
                <a:lnTo>
                  <a:pt x="64830" y="80436"/>
                </a:lnTo>
                <a:lnTo>
                  <a:pt x="64512" y="76296"/>
                </a:lnTo>
                <a:lnTo>
                  <a:pt x="62396" y="76500"/>
                </a:lnTo>
                <a:cubicBezTo>
                  <a:pt x="62385" y="77248"/>
                  <a:pt x="61821" y="77630"/>
                  <a:pt x="61256" y="77630"/>
                </a:cubicBezTo>
                <a:cubicBezTo>
                  <a:pt x="60722" y="77630"/>
                  <a:pt x="60188" y="77288"/>
                  <a:pt x="60122" y="76591"/>
                </a:cubicBezTo>
                <a:cubicBezTo>
                  <a:pt x="60046" y="75806"/>
                  <a:pt x="60662" y="75352"/>
                  <a:pt x="61273" y="75352"/>
                </a:cubicBezTo>
                <a:cubicBezTo>
                  <a:pt x="61759" y="75352"/>
                  <a:pt x="62243" y="75638"/>
                  <a:pt x="62374" y="76273"/>
                </a:cubicBezTo>
                <a:lnTo>
                  <a:pt x="64489" y="76068"/>
                </a:lnTo>
                <a:lnTo>
                  <a:pt x="63898" y="71223"/>
                </a:lnTo>
                <a:lnTo>
                  <a:pt x="61941" y="71678"/>
                </a:lnTo>
                <a:cubicBezTo>
                  <a:pt x="61930" y="72426"/>
                  <a:pt x="61366" y="72808"/>
                  <a:pt x="60801" y="72808"/>
                </a:cubicBezTo>
                <a:cubicBezTo>
                  <a:pt x="60267" y="72808"/>
                  <a:pt x="59733" y="72466"/>
                  <a:pt x="59667" y="71769"/>
                </a:cubicBezTo>
                <a:cubicBezTo>
                  <a:pt x="59591" y="70983"/>
                  <a:pt x="60207" y="70529"/>
                  <a:pt x="60818" y="70529"/>
                </a:cubicBezTo>
                <a:cubicBezTo>
                  <a:pt x="61304" y="70529"/>
                  <a:pt x="61788" y="70816"/>
                  <a:pt x="61919" y="71450"/>
                </a:cubicBezTo>
                <a:lnTo>
                  <a:pt x="63648" y="70859"/>
                </a:lnTo>
                <a:lnTo>
                  <a:pt x="63011" y="66310"/>
                </a:lnTo>
                <a:lnTo>
                  <a:pt x="60895" y="66514"/>
                </a:lnTo>
                <a:cubicBezTo>
                  <a:pt x="60895" y="67083"/>
                  <a:pt x="61032" y="67424"/>
                  <a:pt x="60417" y="67470"/>
                </a:cubicBezTo>
                <a:cubicBezTo>
                  <a:pt x="60251" y="67488"/>
                  <a:pt x="60091" y="67503"/>
                  <a:pt x="59945" y="67503"/>
                </a:cubicBezTo>
                <a:cubicBezTo>
                  <a:pt x="59553" y="67503"/>
                  <a:pt x="59261" y="67394"/>
                  <a:pt x="59212" y="66946"/>
                </a:cubicBezTo>
                <a:cubicBezTo>
                  <a:pt x="59166" y="66332"/>
                  <a:pt x="59053" y="65445"/>
                  <a:pt x="59667" y="65400"/>
                </a:cubicBezTo>
                <a:cubicBezTo>
                  <a:pt x="59710" y="65394"/>
                  <a:pt x="59754" y="65392"/>
                  <a:pt x="59797" y="65392"/>
                </a:cubicBezTo>
                <a:cubicBezTo>
                  <a:pt x="60313" y="65392"/>
                  <a:pt x="60767" y="65762"/>
                  <a:pt x="60872" y="66287"/>
                </a:cubicBezTo>
                <a:lnTo>
                  <a:pt x="62988" y="66082"/>
                </a:lnTo>
                <a:lnTo>
                  <a:pt x="63102" y="61805"/>
                </a:lnTo>
                <a:lnTo>
                  <a:pt x="60986" y="62010"/>
                </a:lnTo>
                <a:cubicBezTo>
                  <a:pt x="60986" y="62579"/>
                  <a:pt x="60031" y="62738"/>
                  <a:pt x="59416" y="62806"/>
                </a:cubicBezTo>
                <a:cubicBezTo>
                  <a:pt x="59339" y="62812"/>
                  <a:pt x="59272" y="62815"/>
                  <a:pt x="59212" y="62815"/>
                </a:cubicBezTo>
                <a:cubicBezTo>
                  <a:pt x="58802" y="62815"/>
                  <a:pt x="58797" y="62661"/>
                  <a:pt x="58757" y="62124"/>
                </a:cubicBezTo>
                <a:cubicBezTo>
                  <a:pt x="58757" y="61398"/>
                  <a:pt x="59328" y="60993"/>
                  <a:pt x="59898" y="60993"/>
                </a:cubicBezTo>
                <a:cubicBezTo>
                  <a:pt x="60346" y="60993"/>
                  <a:pt x="60793" y="61242"/>
                  <a:pt x="60963" y="61783"/>
                </a:cubicBezTo>
                <a:lnTo>
                  <a:pt x="63102" y="61578"/>
                </a:lnTo>
                <a:lnTo>
                  <a:pt x="62647" y="56983"/>
                </a:lnTo>
                <a:lnTo>
                  <a:pt x="60531" y="57188"/>
                </a:lnTo>
                <a:cubicBezTo>
                  <a:pt x="60519" y="57936"/>
                  <a:pt x="59955" y="58317"/>
                  <a:pt x="59391" y="58317"/>
                </a:cubicBezTo>
                <a:cubicBezTo>
                  <a:pt x="58857" y="58317"/>
                  <a:pt x="58323" y="57976"/>
                  <a:pt x="58256" y="57279"/>
                </a:cubicBezTo>
                <a:cubicBezTo>
                  <a:pt x="58180" y="56493"/>
                  <a:pt x="58796" y="56039"/>
                  <a:pt x="59408" y="56039"/>
                </a:cubicBezTo>
                <a:cubicBezTo>
                  <a:pt x="59894" y="56039"/>
                  <a:pt x="60377" y="56326"/>
                  <a:pt x="60508" y="56960"/>
                </a:cubicBezTo>
                <a:lnTo>
                  <a:pt x="62624" y="56756"/>
                </a:lnTo>
                <a:lnTo>
                  <a:pt x="62169" y="52161"/>
                </a:lnTo>
                <a:lnTo>
                  <a:pt x="60053" y="52365"/>
                </a:lnTo>
                <a:cubicBezTo>
                  <a:pt x="60053" y="53105"/>
                  <a:pt x="59490" y="53487"/>
                  <a:pt x="58927" y="53487"/>
                </a:cubicBezTo>
                <a:cubicBezTo>
                  <a:pt x="58397" y="53487"/>
                  <a:pt x="57867" y="53150"/>
                  <a:pt x="57801" y="52456"/>
                </a:cubicBezTo>
                <a:cubicBezTo>
                  <a:pt x="57725" y="51667"/>
                  <a:pt x="58347" y="51213"/>
                  <a:pt x="58957" y="51213"/>
                </a:cubicBezTo>
                <a:cubicBezTo>
                  <a:pt x="59437" y="51213"/>
                  <a:pt x="59910" y="51494"/>
                  <a:pt x="60031" y="52115"/>
                </a:cubicBezTo>
                <a:lnTo>
                  <a:pt x="62146" y="51910"/>
                </a:lnTo>
                <a:lnTo>
                  <a:pt x="61282" y="47884"/>
                </a:lnTo>
                <a:lnTo>
                  <a:pt x="59166" y="48089"/>
                </a:lnTo>
                <a:cubicBezTo>
                  <a:pt x="59166" y="48635"/>
                  <a:pt x="58893" y="48885"/>
                  <a:pt x="58325" y="48953"/>
                </a:cubicBezTo>
                <a:cubicBezTo>
                  <a:pt x="58307" y="48954"/>
                  <a:pt x="58289" y="48955"/>
                  <a:pt x="58272" y="48955"/>
                </a:cubicBezTo>
                <a:cubicBezTo>
                  <a:pt x="57692" y="48955"/>
                  <a:pt x="57391" y="48230"/>
                  <a:pt x="57346" y="47634"/>
                </a:cubicBezTo>
                <a:cubicBezTo>
                  <a:pt x="57278" y="47020"/>
                  <a:pt x="57483" y="46769"/>
                  <a:pt x="58097" y="46701"/>
                </a:cubicBezTo>
                <a:cubicBezTo>
                  <a:pt x="58128" y="46699"/>
                  <a:pt x="58158" y="46698"/>
                  <a:pt x="58188" y="46698"/>
                </a:cubicBezTo>
                <a:cubicBezTo>
                  <a:pt x="58721" y="46698"/>
                  <a:pt x="59195" y="47073"/>
                  <a:pt x="59303" y="47611"/>
                </a:cubicBezTo>
                <a:lnTo>
                  <a:pt x="61418" y="47406"/>
                </a:lnTo>
                <a:lnTo>
                  <a:pt x="61236" y="42493"/>
                </a:lnTo>
                <a:lnTo>
                  <a:pt x="59121" y="42698"/>
                </a:lnTo>
                <a:cubicBezTo>
                  <a:pt x="59109" y="43449"/>
                  <a:pt x="58540" y="43830"/>
                  <a:pt x="57974" y="43830"/>
                </a:cubicBezTo>
                <a:cubicBezTo>
                  <a:pt x="57442" y="43830"/>
                  <a:pt x="56912" y="43494"/>
                  <a:pt x="56846" y="42811"/>
                </a:cubicBezTo>
                <a:cubicBezTo>
                  <a:pt x="56770" y="42011"/>
                  <a:pt x="57389" y="41551"/>
                  <a:pt x="58003" y="41551"/>
                </a:cubicBezTo>
                <a:cubicBezTo>
                  <a:pt x="58487" y="41551"/>
                  <a:pt x="58968" y="41838"/>
                  <a:pt x="59098" y="42470"/>
                </a:cubicBezTo>
                <a:lnTo>
                  <a:pt x="61214" y="42265"/>
                </a:lnTo>
                <a:lnTo>
                  <a:pt x="60736" y="37648"/>
                </a:lnTo>
                <a:lnTo>
                  <a:pt x="58620" y="37852"/>
                </a:lnTo>
                <a:cubicBezTo>
                  <a:pt x="58620" y="38592"/>
                  <a:pt x="58057" y="38974"/>
                  <a:pt x="57494" y="38974"/>
                </a:cubicBezTo>
                <a:cubicBezTo>
                  <a:pt x="56964" y="38974"/>
                  <a:pt x="56434" y="38637"/>
                  <a:pt x="56368" y="37943"/>
                </a:cubicBezTo>
                <a:cubicBezTo>
                  <a:pt x="56292" y="37145"/>
                  <a:pt x="56909" y="36692"/>
                  <a:pt x="57516" y="36692"/>
                </a:cubicBezTo>
                <a:cubicBezTo>
                  <a:pt x="57999" y="36692"/>
                  <a:pt x="58477" y="36978"/>
                  <a:pt x="58598" y="37602"/>
                </a:cubicBezTo>
                <a:lnTo>
                  <a:pt x="60713" y="37397"/>
                </a:lnTo>
                <a:lnTo>
                  <a:pt x="60281" y="32802"/>
                </a:lnTo>
                <a:lnTo>
                  <a:pt x="58165" y="33007"/>
                </a:lnTo>
                <a:cubicBezTo>
                  <a:pt x="58154" y="33758"/>
                  <a:pt x="57585" y="34140"/>
                  <a:pt x="57018" y="34140"/>
                </a:cubicBezTo>
                <a:cubicBezTo>
                  <a:pt x="56487" y="34140"/>
                  <a:pt x="55957" y="33804"/>
                  <a:pt x="55891" y="33121"/>
                </a:cubicBezTo>
                <a:cubicBezTo>
                  <a:pt x="55815" y="32322"/>
                  <a:pt x="56431" y="31870"/>
                  <a:pt x="57043" y="31870"/>
                </a:cubicBezTo>
                <a:cubicBezTo>
                  <a:pt x="57529" y="31870"/>
                  <a:pt x="58012" y="32155"/>
                  <a:pt x="58143" y="32780"/>
                </a:cubicBezTo>
                <a:lnTo>
                  <a:pt x="60258" y="32575"/>
                </a:lnTo>
                <a:lnTo>
                  <a:pt x="59371" y="28071"/>
                </a:lnTo>
                <a:lnTo>
                  <a:pt x="57255" y="28276"/>
                </a:lnTo>
                <a:cubicBezTo>
                  <a:pt x="57233" y="28867"/>
                  <a:pt x="56801" y="29322"/>
                  <a:pt x="56232" y="29390"/>
                </a:cubicBezTo>
                <a:cubicBezTo>
                  <a:pt x="56197" y="29394"/>
                  <a:pt x="56164" y="29396"/>
                  <a:pt x="56132" y="29396"/>
                </a:cubicBezTo>
                <a:cubicBezTo>
                  <a:pt x="55605" y="29396"/>
                  <a:pt x="55501" y="28876"/>
                  <a:pt x="55458" y="28276"/>
                </a:cubicBezTo>
                <a:cubicBezTo>
                  <a:pt x="55458" y="27564"/>
                  <a:pt x="56026" y="27165"/>
                  <a:pt x="56594" y="27165"/>
                </a:cubicBezTo>
                <a:cubicBezTo>
                  <a:pt x="57044" y="27165"/>
                  <a:pt x="57494" y="27415"/>
                  <a:pt x="57665" y="27957"/>
                </a:cubicBezTo>
                <a:lnTo>
                  <a:pt x="59416" y="28003"/>
                </a:lnTo>
                <a:lnTo>
                  <a:pt x="59348" y="23157"/>
                </a:lnTo>
                <a:lnTo>
                  <a:pt x="57233" y="23362"/>
                </a:lnTo>
                <a:cubicBezTo>
                  <a:pt x="57221" y="24113"/>
                  <a:pt x="56652" y="24495"/>
                  <a:pt x="56086" y="24495"/>
                </a:cubicBezTo>
                <a:cubicBezTo>
                  <a:pt x="55554" y="24495"/>
                  <a:pt x="55024" y="24159"/>
                  <a:pt x="54958" y="23476"/>
                </a:cubicBezTo>
                <a:cubicBezTo>
                  <a:pt x="54882" y="22677"/>
                  <a:pt x="55498" y="22225"/>
                  <a:pt x="56110" y="22225"/>
                </a:cubicBezTo>
                <a:cubicBezTo>
                  <a:pt x="56596" y="22225"/>
                  <a:pt x="57079" y="22510"/>
                  <a:pt x="57210" y="23135"/>
                </a:cubicBezTo>
                <a:lnTo>
                  <a:pt x="59325" y="22930"/>
                </a:lnTo>
                <a:lnTo>
                  <a:pt x="59325" y="18949"/>
                </a:lnTo>
                <a:lnTo>
                  <a:pt x="57210" y="19154"/>
                </a:lnTo>
                <a:cubicBezTo>
                  <a:pt x="57210" y="19723"/>
                  <a:pt x="56323" y="19586"/>
                  <a:pt x="55754" y="19654"/>
                </a:cubicBezTo>
                <a:cubicBezTo>
                  <a:pt x="55662" y="19676"/>
                  <a:pt x="55570" y="19686"/>
                  <a:pt x="55480" y="19686"/>
                </a:cubicBezTo>
                <a:cubicBezTo>
                  <a:pt x="54904" y="19686"/>
                  <a:pt x="54403" y="19263"/>
                  <a:pt x="54344" y="18653"/>
                </a:cubicBezTo>
                <a:cubicBezTo>
                  <a:pt x="54277" y="17984"/>
                  <a:pt x="54823" y="17402"/>
                  <a:pt x="55510" y="17402"/>
                </a:cubicBezTo>
                <a:cubicBezTo>
                  <a:pt x="55523" y="17402"/>
                  <a:pt x="55536" y="17402"/>
                  <a:pt x="55549" y="17402"/>
                </a:cubicBezTo>
                <a:cubicBezTo>
                  <a:pt x="55562" y="17401"/>
                  <a:pt x="55575" y="17401"/>
                  <a:pt x="55588" y="17401"/>
                </a:cubicBezTo>
                <a:cubicBezTo>
                  <a:pt x="56160" y="17401"/>
                  <a:pt x="57076" y="18370"/>
                  <a:pt x="57187" y="18926"/>
                </a:cubicBezTo>
                <a:lnTo>
                  <a:pt x="59303" y="18722"/>
                </a:lnTo>
                <a:lnTo>
                  <a:pt x="58416" y="13513"/>
                </a:lnTo>
                <a:lnTo>
                  <a:pt x="56300" y="13717"/>
                </a:lnTo>
                <a:cubicBezTo>
                  <a:pt x="56300" y="14468"/>
                  <a:pt x="55737" y="14850"/>
                  <a:pt x="55173" y="14850"/>
                </a:cubicBezTo>
                <a:cubicBezTo>
                  <a:pt x="54644" y="14850"/>
                  <a:pt x="54114" y="14514"/>
                  <a:pt x="54048" y="13831"/>
                </a:cubicBezTo>
                <a:cubicBezTo>
                  <a:pt x="53959" y="13030"/>
                  <a:pt x="54580" y="12570"/>
                  <a:pt x="55193" y="12570"/>
                </a:cubicBezTo>
                <a:cubicBezTo>
                  <a:pt x="55678" y="12570"/>
                  <a:pt x="56157" y="12857"/>
                  <a:pt x="56277" y="13490"/>
                </a:cubicBezTo>
                <a:lnTo>
                  <a:pt x="58393" y="13285"/>
                </a:lnTo>
                <a:lnTo>
                  <a:pt x="57961" y="8690"/>
                </a:lnTo>
                <a:lnTo>
                  <a:pt x="55845" y="8895"/>
                </a:lnTo>
                <a:cubicBezTo>
                  <a:pt x="55833" y="9643"/>
                  <a:pt x="55269" y="10024"/>
                  <a:pt x="54705" y="10024"/>
                </a:cubicBezTo>
                <a:cubicBezTo>
                  <a:pt x="54171" y="10024"/>
                  <a:pt x="53637" y="9683"/>
                  <a:pt x="53570" y="8986"/>
                </a:cubicBezTo>
                <a:cubicBezTo>
                  <a:pt x="53494" y="8200"/>
                  <a:pt x="54110" y="7746"/>
                  <a:pt x="54722" y="7746"/>
                </a:cubicBezTo>
                <a:cubicBezTo>
                  <a:pt x="55208" y="7746"/>
                  <a:pt x="55691" y="8033"/>
                  <a:pt x="55822" y="8667"/>
                </a:cubicBezTo>
                <a:lnTo>
                  <a:pt x="58393" y="8144"/>
                </a:lnTo>
                <a:lnTo>
                  <a:pt x="58188" y="3162"/>
                </a:lnTo>
                <a:lnTo>
                  <a:pt x="55595" y="3663"/>
                </a:lnTo>
                <a:cubicBezTo>
                  <a:pt x="55572" y="4232"/>
                  <a:pt x="54912" y="5119"/>
                  <a:pt x="54344" y="5164"/>
                </a:cubicBezTo>
                <a:cubicBezTo>
                  <a:pt x="54245" y="5191"/>
                  <a:pt x="54146" y="5203"/>
                  <a:pt x="54050" y="5203"/>
                </a:cubicBezTo>
                <a:cubicBezTo>
                  <a:pt x="53482" y="5203"/>
                  <a:pt x="52992" y="4769"/>
                  <a:pt x="52933" y="4186"/>
                </a:cubicBezTo>
                <a:cubicBezTo>
                  <a:pt x="52868" y="3506"/>
                  <a:pt x="53394" y="2932"/>
                  <a:pt x="54063" y="2932"/>
                </a:cubicBezTo>
                <a:cubicBezTo>
                  <a:pt x="54088" y="2932"/>
                  <a:pt x="54114" y="2933"/>
                  <a:pt x="54139" y="2935"/>
                </a:cubicBezTo>
                <a:cubicBezTo>
                  <a:pt x="54285" y="2917"/>
                  <a:pt x="54444" y="2904"/>
                  <a:pt x="54600" y="2904"/>
                </a:cubicBezTo>
                <a:cubicBezTo>
                  <a:pt x="55052" y="2904"/>
                  <a:pt x="55488" y="3013"/>
                  <a:pt x="55572" y="3435"/>
                </a:cubicBezTo>
                <a:lnTo>
                  <a:pt x="57688" y="3231"/>
                </a:lnTo>
                <a:lnTo>
                  <a:pt x="57119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7" name="Google Shape;317;p21"/>
          <p:cNvSpPr/>
          <p:nvPr/>
        </p:nvSpPr>
        <p:spPr>
          <a:xfrm rot="-5156409">
            <a:off x="7431641" y="-744892"/>
            <a:ext cx="589623" cy="6087291"/>
          </a:xfrm>
          <a:custGeom>
            <a:avLst/>
            <a:gdLst/>
            <a:ahLst/>
            <a:cxnLst/>
            <a:rect l="l" t="t" r="r" b="b"/>
            <a:pathLst>
              <a:path w="8212" h="84781" fill="none" extrusionOk="0">
                <a:moveTo>
                  <a:pt x="0" y="1"/>
                </a:moveTo>
                <a:lnTo>
                  <a:pt x="8212" y="84781"/>
                </a:lnTo>
              </a:path>
            </a:pathLst>
          </a:custGeom>
          <a:solidFill>
            <a:schemeClr val="lt2"/>
          </a:solidFill>
          <a:ln w="2850" cap="flat" cmpd="sng">
            <a:solidFill>
              <a:srgbClr val="D65454"/>
            </a:solidFill>
            <a:prstDash val="solid"/>
            <a:miter lim="22747"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8" name="Google Shape;318;p21"/>
          <p:cNvSpPr txBox="1">
            <a:spLocks noGrp="1"/>
          </p:cNvSpPr>
          <p:nvPr>
            <p:ph type="ctrTitle"/>
          </p:nvPr>
        </p:nvSpPr>
        <p:spPr>
          <a:xfrm>
            <a:off x="963200" y="394292"/>
            <a:ext cx="10265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9" name="Google Shape;319;p21"/>
          <p:cNvSpPr txBox="1">
            <a:spLocks noGrp="1"/>
          </p:cNvSpPr>
          <p:nvPr>
            <p:ph type="subTitle" idx="1"/>
          </p:nvPr>
        </p:nvSpPr>
        <p:spPr>
          <a:xfrm rot="-131732">
            <a:off x="5130755" y="2559946"/>
            <a:ext cx="5481624" cy="23793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63651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22"/>
          <p:cNvGrpSpPr/>
          <p:nvPr/>
        </p:nvGrpSpPr>
        <p:grpSpPr>
          <a:xfrm>
            <a:off x="543518" y="170301"/>
            <a:ext cx="11169183" cy="6484932"/>
            <a:chOff x="407638" y="127725"/>
            <a:chExt cx="8376887" cy="4863699"/>
          </a:xfrm>
        </p:grpSpPr>
        <p:sp>
          <p:nvSpPr>
            <p:cNvPr id="322" name="Google Shape;322;p22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22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22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22"/>
            <p:cNvSpPr/>
            <p:nvPr/>
          </p:nvSpPr>
          <p:spPr>
            <a:xfrm>
              <a:off x="520413" y="19195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22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22"/>
            <p:cNvSpPr/>
            <p:nvPr/>
          </p:nvSpPr>
          <p:spPr>
            <a:xfrm>
              <a:off x="477138" y="151857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22"/>
            <p:cNvSpPr/>
            <p:nvPr/>
          </p:nvSpPr>
          <p:spPr>
            <a:xfrm>
              <a:off x="528100" y="403357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22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22"/>
            <p:cNvSpPr/>
            <p:nvPr/>
          </p:nvSpPr>
          <p:spPr>
            <a:xfrm>
              <a:off x="8107775" y="10238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22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2" name="Google Shape;332;p22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3" name="Google Shape;333;p22"/>
          <p:cNvSpPr txBox="1">
            <a:spLocks noGrp="1"/>
          </p:cNvSpPr>
          <p:nvPr>
            <p:ph type="ctrTitle"/>
          </p:nvPr>
        </p:nvSpPr>
        <p:spPr>
          <a:xfrm>
            <a:off x="963200" y="476871"/>
            <a:ext cx="10265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4" name="Google Shape;334;p22"/>
          <p:cNvSpPr txBox="1">
            <a:spLocks noGrp="1"/>
          </p:cNvSpPr>
          <p:nvPr>
            <p:ph type="subTitle" idx="1"/>
          </p:nvPr>
        </p:nvSpPr>
        <p:spPr>
          <a:xfrm>
            <a:off x="1538533" y="2121267"/>
            <a:ext cx="4078400" cy="30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28098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" name="Google Shape;336;p23"/>
          <p:cNvGrpSpPr/>
          <p:nvPr/>
        </p:nvGrpSpPr>
        <p:grpSpPr>
          <a:xfrm>
            <a:off x="543518" y="170301"/>
            <a:ext cx="11169183" cy="6484932"/>
            <a:chOff x="407638" y="127725"/>
            <a:chExt cx="8376887" cy="4863699"/>
          </a:xfrm>
        </p:grpSpPr>
        <p:sp>
          <p:nvSpPr>
            <p:cNvPr id="337" name="Google Shape;337;p23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520413" y="19195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1" name="Google Shape;341;p23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2" name="Google Shape;342;p23"/>
            <p:cNvSpPr/>
            <p:nvPr/>
          </p:nvSpPr>
          <p:spPr>
            <a:xfrm>
              <a:off x="477138" y="151857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107775" y="10238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701525" y="23175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23"/>
            <p:cNvSpPr/>
            <p:nvPr/>
          </p:nvSpPr>
          <p:spPr>
            <a:xfrm rot="5400000">
              <a:off x="1398425" y="39972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48" name="Google Shape;348;p23"/>
          <p:cNvSpPr txBox="1">
            <a:spLocks noGrp="1"/>
          </p:cNvSpPr>
          <p:nvPr>
            <p:ph type="ctrTitle"/>
          </p:nvPr>
        </p:nvSpPr>
        <p:spPr>
          <a:xfrm>
            <a:off x="963200" y="467756"/>
            <a:ext cx="10265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9" name="Google Shape;349;p23"/>
          <p:cNvSpPr txBox="1">
            <a:spLocks noGrp="1"/>
          </p:cNvSpPr>
          <p:nvPr>
            <p:ph type="subTitle" idx="1"/>
          </p:nvPr>
        </p:nvSpPr>
        <p:spPr>
          <a:xfrm>
            <a:off x="1389900" y="2612601"/>
            <a:ext cx="4245600" cy="28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128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" name="Google Shape;351;p24"/>
          <p:cNvGrpSpPr/>
          <p:nvPr/>
        </p:nvGrpSpPr>
        <p:grpSpPr>
          <a:xfrm>
            <a:off x="195534" y="170301"/>
            <a:ext cx="11656617" cy="6484932"/>
            <a:chOff x="146650" y="127725"/>
            <a:chExt cx="8742463" cy="4863699"/>
          </a:xfrm>
        </p:grpSpPr>
        <p:sp>
          <p:nvSpPr>
            <p:cNvPr id="352" name="Google Shape;352;p24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3" name="Google Shape;353;p24"/>
            <p:cNvSpPr/>
            <p:nvPr/>
          </p:nvSpPr>
          <p:spPr>
            <a:xfrm rot="-10519566">
              <a:off x="370004" y="3585323"/>
              <a:ext cx="472189" cy="984833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4" name="Google Shape;354;p24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5" name="Google Shape;355;p24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6" name="Google Shape;356;p24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7" name="Google Shape;357;p24"/>
            <p:cNvSpPr/>
            <p:nvPr/>
          </p:nvSpPr>
          <p:spPr>
            <a:xfrm rot="240695">
              <a:off x="8238257" y="1899598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8" name="Google Shape;358;p24"/>
            <p:cNvSpPr/>
            <p:nvPr/>
          </p:nvSpPr>
          <p:spPr>
            <a:xfrm>
              <a:off x="8196413" y="1570050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9" name="Google Shape;359;p24"/>
            <p:cNvSpPr/>
            <p:nvPr/>
          </p:nvSpPr>
          <p:spPr>
            <a:xfrm>
              <a:off x="477138" y="151857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0" name="Google Shape;360;p24"/>
            <p:cNvSpPr/>
            <p:nvPr/>
          </p:nvSpPr>
          <p:spPr>
            <a:xfrm>
              <a:off x="330700" y="288600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1" name="Google Shape;361;p24"/>
            <p:cNvSpPr/>
            <p:nvPr/>
          </p:nvSpPr>
          <p:spPr>
            <a:xfrm>
              <a:off x="146650" y="262447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24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24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24"/>
            <p:cNvSpPr/>
            <p:nvPr/>
          </p:nvSpPr>
          <p:spPr>
            <a:xfrm>
              <a:off x="8080775" y="437988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5" name="Google Shape;365;p24"/>
          <p:cNvSpPr txBox="1">
            <a:spLocks noGrp="1"/>
          </p:cNvSpPr>
          <p:nvPr>
            <p:ph type="ctrTitle"/>
          </p:nvPr>
        </p:nvSpPr>
        <p:spPr>
          <a:xfrm>
            <a:off x="963200" y="467756"/>
            <a:ext cx="10265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66" name="Google Shape;366;p24"/>
          <p:cNvSpPr txBox="1">
            <a:spLocks noGrp="1"/>
          </p:cNvSpPr>
          <p:nvPr>
            <p:ph type="subTitle" idx="1"/>
          </p:nvPr>
        </p:nvSpPr>
        <p:spPr>
          <a:xfrm>
            <a:off x="6448900" y="2626877"/>
            <a:ext cx="4242800" cy="28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394891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5"/>
          <p:cNvSpPr/>
          <p:nvPr/>
        </p:nvSpPr>
        <p:spPr>
          <a:xfrm>
            <a:off x="543518" y="170301"/>
            <a:ext cx="5552537" cy="6484932"/>
          </a:xfrm>
          <a:custGeom>
            <a:avLst/>
            <a:gdLst/>
            <a:ahLst/>
            <a:cxnLst/>
            <a:rect l="l" t="t" r="r" b="b"/>
            <a:pathLst>
              <a:path w="102660" h="157414" extrusionOk="0">
                <a:moveTo>
                  <a:pt x="2843" y="0"/>
                </a:moveTo>
                <a:cubicBezTo>
                  <a:pt x="1274" y="0"/>
                  <a:pt x="0" y="1274"/>
                  <a:pt x="0" y="2844"/>
                </a:cubicBezTo>
                <a:lnTo>
                  <a:pt x="0" y="154570"/>
                </a:lnTo>
                <a:cubicBezTo>
                  <a:pt x="0" y="156139"/>
                  <a:pt x="1274" y="157413"/>
                  <a:pt x="2843" y="157413"/>
                </a:cubicBezTo>
                <a:lnTo>
                  <a:pt x="102659" y="157413"/>
                </a:lnTo>
                <a:lnTo>
                  <a:pt x="102659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9" name="Google Shape;369;p25"/>
          <p:cNvSpPr/>
          <p:nvPr/>
        </p:nvSpPr>
        <p:spPr>
          <a:xfrm>
            <a:off x="818883" y="340867"/>
            <a:ext cx="5277319" cy="6114739"/>
          </a:xfrm>
          <a:custGeom>
            <a:avLst/>
            <a:gdLst/>
            <a:ahLst/>
            <a:cxnLst/>
            <a:rect l="l" t="t" r="r" b="b"/>
            <a:pathLst>
              <a:path w="97224" h="148428" extrusionOk="0">
                <a:moveTo>
                  <a:pt x="911" y="0"/>
                </a:moveTo>
                <a:cubicBezTo>
                  <a:pt x="410" y="0"/>
                  <a:pt x="1" y="410"/>
                  <a:pt x="1" y="910"/>
                </a:cubicBezTo>
                <a:lnTo>
                  <a:pt x="1" y="147518"/>
                </a:lnTo>
                <a:cubicBezTo>
                  <a:pt x="1" y="148019"/>
                  <a:pt x="410" y="148428"/>
                  <a:pt x="911" y="148428"/>
                </a:cubicBezTo>
                <a:lnTo>
                  <a:pt x="97223" y="148428"/>
                </a:lnTo>
                <a:lnTo>
                  <a:pt x="9722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0" name="Google Shape;370;p25"/>
          <p:cNvSpPr/>
          <p:nvPr/>
        </p:nvSpPr>
        <p:spPr>
          <a:xfrm>
            <a:off x="6097121" y="170301"/>
            <a:ext cx="5551347" cy="6484932"/>
          </a:xfrm>
          <a:custGeom>
            <a:avLst/>
            <a:gdLst/>
            <a:ahLst/>
            <a:cxnLst/>
            <a:rect l="l" t="t" r="r" b="b"/>
            <a:pathLst>
              <a:path w="102638" h="157414" extrusionOk="0">
                <a:moveTo>
                  <a:pt x="1" y="0"/>
                </a:moveTo>
                <a:lnTo>
                  <a:pt x="1" y="157413"/>
                </a:lnTo>
                <a:lnTo>
                  <a:pt x="99794" y="157413"/>
                </a:lnTo>
                <a:cubicBezTo>
                  <a:pt x="101364" y="157413"/>
                  <a:pt x="102637" y="156139"/>
                  <a:pt x="102637" y="154570"/>
                </a:cubicBezTo>
                <a:lnTo>
                  <a:pt x="102637" y="2844"/>
                </a:lnTo>
                <a:cubicBezTo>
                  <a:pt x="102637" y="1274"/>
                  <a:pt x="101364" y="0"/>
                  <a:pt x="997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1" name="Google Shape;371;p25"/>
          <p:cNvSpPr/>
          <p:nvPr/>
        </p:nvSpPr>
        <p:spPr>
          <a:xfrm>
            <a:off x="693884" y="2559367"/>
            <a:ext cx="923600" cy="350333"/>
          </a:xfrm>
          <a:custGeom>
            <a:avLst/>
            <a:gdLst/>
            <a:ahLst/>
            <a:cxnLst/>
            <a:rect l="l" t="t" r="r" b="b"/>
            <a:pathLst>
              <a:path w="27708" h="10510" extrusionOk="0">
                <a:moveTo>
                  <a:pt x="26979" y="0"/>
                </a:moveTo>
                <a:lnTo>
                  <a:pt x="1" y="2434"/>
                </a:lnTo>
                <a:lnTo>
                  <a:pt x="729" y="10509"/>
                </a:lnTo>
                <a:lnTo>
                  <a:pt x="27707" y="8098"/>
                </a:lnTo>
                <a:lnTo>
                  <a:pt x="2697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2" name="Google Shape;372;p25"/>
          <p:cNvSpPr/>
          <p:nvPr/>
        </p:nvSpPr>
        <p:spPr>
          <a:xfrm>
            <a:off x="6095917" y="340867"/>
            <a:ext cx="5277216" cy="6114739"/>
          </a:xfrm>
          <a:custGeom>
            <a:avLst/>
            <a:gdLst/>
            <a:ahLst/>
            <a:cxnLst/>
            <a:rect l="l" t="t" r="r" b="b"/>
            <a:pathLst>
              <a:path w="97246" h="148428" extrusionOk="0">
                <a:moveTo>
                  <a:pt x="0" y="0"/>
                </a:moveTo>
                <a:lnTo>
                  <a:pt x="0" y="148428"/>
                </a:lnTo>
                <a:lnTo>
                  <a:pt x="96336" y="148428"/>
                </a:lnTo>
                <a:cubicBezTo>
                  <a:pt x="96836" y="148428"/>
                  <a:pt x="97246" y="148019"/>
                  <a:pt x="97246" y="147518"/>
                </a:cubicBezTo>
                <a:lnTo>
                  <a:pt x="97246" y="910"/>
                </a:lnTo>
                <a:cubicBezTo>
                  <a:pt x="97246" y="410"/>
                  <a:pt x="96836" y="0"/>
                  <a:pt x="96336" y="0"/>
                </a:cubicBezTo>
                <a:close/>
              </a:path>
            </a:pathLst>
          </a:custGeom>
          <a:solidFill>
            <a:srgbClr val="DED4B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3" name="Google Shape;373;p25"/>
          <p:cNvSpPr/>
          <p:nvPr/>
        </p:nvSpPr>
        <p:spPr>
          <a:xfrm>
            <a:off x="636185" y="2024767"/>
            <a:ext cx="943300" cy="487600"/>
          </a:xfrm>
          <a:custGeom>
            <a:avLst/>
            <a:gdLst/>
            <a:ahLst/>
            <a:cxnLst/>
            <a:rect l="l" t="t" r="r" b="b"/>
            <a:pathLst>
              <a:path w="28299" h="14628" extrusionOk="0">
                <a:moveTo>
                  <a:pt x="2025" y="1"/>
                </a:moveTo>
                <a:lnTo>
                  <a:pt x="1" y="7871"/>
                </a:lnTo>
                <a:lnTo>
                  <a:pt x="26251" y="14627"/>
                </a:lnTo>
                <a:lnTo>
                  <a:pt x="28298" y="6757"/>
                </a:lnTo>
                <a:lnTo>
                  <a:pt x="202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4" name="Google Shape;374;p25"/>
          <p:cNvSpPr/>
          <p:nvPr/>
        </p:nvSpPr>
        <p:spPr>
          <a:xfrm>
            <a:off x="704134" y="5378101"/>
            <a:ext cx="903100" cy="270700"/>
          </a:xfrm>
          <a:custGeom>
            <a:avLst/>
            <a:gdLst/>
            <a:ahLst/>
            <a:cxnLst/>
            <a:rect l="l" t="t" r="r" b="b"/>
            <a:pathLst>
              <a:path w="27093" h="8121" extrusionOk="0">
                <a:moveTo>
                  <a:pt x="1" y="0"/>
                </a:moveTo>
                <a:lnTo>
                  <a:pt x="1" y="8121"/>
                </a:lnTo>
                <a:lnTo>
                  <a:pt x="27093" y="8121"/>
                </a:lnTo>
                <a:lnTo>
                  <a:pt x="2709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5" name="Google Shape;375;p25"/>
          <p:cNvSpPr/>
          <p:nvPr/>
        </p:nvSpPr>
        <p:spPr>
          <a:xfrm>
            <a:off x="636200" y="5874034"/>
            <a:ext cx="902333" cy="270733"/>
          </a:xfrm>
          <a:custGeom>
            <a:avLst/>
            <a:gdLst/>
            <a:ahLst/>
            <a:cxnLst/>
            <a:rect l="l" t="t" r="r" b="b"/>
            <a:pathLst>
              <a:path w="27070" h="8122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6" name="Google Shape;376;p25"/>
          <p:cNvSpPr/>
          <p:nvPr/>
        </p:nvSpPr>
        <p:spPr>
          <a:xfrm>
            <a:off x="10810367" y="1365134"/>
            <a:ext cx="902333" cy="270700"/>
          </a:xfrm>
          <a:custGeom>
            <a:avLst/>
            <a:gdLst/>
            <a:ahLst/>
            <a:cxnLst/>
            <a:rect l="l" t="t" r="r" b="b"/>
            <a:pathLst>
              <a:path w="27070" h="8121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7" name="Google Shape;377;p25"/>
          <p:cNvSpPr/>
          <p:nvPr/>
        </p:nvSpPr>
        <p:spPr>
          <a:xfrm>
            <a:off x="935375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888" y="0"/>
                </a:moveTo>
                <a:cubicBezTo>
                  <a:pt x="387" y="0"/>
                  <a:pt x="0" y="410"/>
                  <a:pt x="0" y="910"/>
                </a:cubicBezTo>
                <a:lnTo>
                  <a:pt x="0" y="149770"/>
                </a:lnTo>
                <a:cubicBezTo>
                  <a:pt x="0" y="150270"/>
                  <a:pt x="387" y="150680"/>
                  <a:pt x="888" y="150680"/>
                </a:cubicBezTo>
                <a:lnTo>
                  <a:pt x="92992" y="149542"/>
                </a:lnTo>
                <a:lnTo>
                  <a:pt x="92992" y="1137"/>
                </a:lnTo>
                <a:lnTo>
                  <a:pt x="88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8" name="Google Shape;378;p25"/>
          <p:cNvSpPr/>
          <p:nvPr/>
        </p:nvSpPr>
        <p:spPr>
          <a:xfrm>
            <a:off x="6095278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92105" y="0"/>
                </a:moveTo>
                <a:lnTo>
                  <a:pt x="0" y="1137"/>
                </a:lnTo>
                <a:lnTo>
                  <a:pt x="0" y="149542"/>
                </a:lnTo>
                <a:lnTo>
                  <a:pt x="92105" y="150680"/>
                </a:lnTo>
                <a:cubicBezTo>
                  <a:pt x="92605" y="150680"/>
                  <a:pt x="92992" y="150270"/>
                  <a:pt x="92992" y="149770"/>
                </a:cubicBezTo>
                <a:lnTo>
                  <a:pt x="92992" y="910"/>
                </a:lnTo>
                <a:cubicBezTo>
                  <a:pt x="92992" y="410"/>
                  <a:pt x="92605" y="0"/>
                  <a:pt x="9210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9" name="Google Shape;379;p25"/>
          <p:cNvSpPr txBox="1">
            <a:spLocks noGrp="1"/>
          </p:cNvSpPr>
          <p:nvPr>
            <p:ph type="ctrTitle"/>
          </p:nvPr>
        </p:nvSpPr>
        <p:spPr>
          <a:xfrm>
            <a:off x="963200" y="473964"/>
            <a:ext cx="10265600" cy="1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80" name="Google Shape;380;p25"/>
          <p:cNvSpPr txBox="1">
            <a:spLocks noGrp="1"/>
          </p:cNvSpPr>
          <p:nvPr>
            <p:ph type="subTitle" idx="1"/>
          </p:nvPr>
        </p:nvSpPr>
        <p:spPr>
          <a:xfrm>
            <a:off x="1391413" y="2617352"/>
            <a:ext cx="4242800" cy="28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802149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6"/>
          <p:cNvSpPr/>
          <p:nvPr/>
        </p:nvSpPr>
        <p:spPr>
          <a:xfrm>
            <a:off x="543518" y="170301"/>
            <a:ext cx="5552537" cy="6484932"/>
          </a:xfrm>
          <a:custGeom>
            <a:avLst/>
            <a:gdLst/>
            <a:ahLst/>
            <a:cxnLst/>
            <a:rect l="l" t="t" r="r" b="b"/>
            <a:pathLst>
              <a:path w="102660" h="157414" extrusionOk="0">
                <a:moveTo>
                  <a:pt x="2843" y="0"/>
                </a:moveTo>
                <a:cubicBezTo>
                  <a:pt x="1274" y="0"/>
                  <a:pt x="0" y="1274"/>
                  <a:pt x="0" y="2844"/>
                </a:cubicBezTo>
                <a:lnTo>
                  <a:pt x="0" y="154570"/>
                </a:lnTo>
                <a:cubicBezTo>
                  <a:pt x="0" y="156139"/>
                  <a:pt x="1274" y="157413"/>
                  <a:pt x="2843" y="157413"/>
                </a:cubicBezTo>
                <a:lnTo>
                  <a:pt x="102659" y="157413"/>
                </a:lnTo>
                <a:lnTo>
                  <a:pt x="102659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3" name="Google Shape;383;p26"/>
          <p:cNvSpPr/>
          <p:nvPr/>
        </p:nvSpPr>
        <p:spPr>
          <a:xfrm>
            <a:off x="818883" y="340867"/>
            <a:ext cx="5277319" cy="6114739"/>
          </a:xfrm>
          <a:custGeom>
            <a:avLst/>
            <a:gdLst/>
            <a:ahLst/>
            <a:cxnLst/>
            <a:rect l="l" t="t" r="r" b="b"/>
            <a:pathLst>
              <a:path w="97224" h="148428" extrusionOk="0">
                <a:moveTo>
                  <a:pt x="911" y="0"/>
                </a:moveTo>
                <a:cubicBezTo>
                  <a:pt x="410" y="0"/>
                  <a:pt x="1" y="410"/>
                  <a:pt x="1" y="910"/>
                </a:cubicBezTo>
                <a:lnTo>
                  <a:pt x="1" y="147518"/>
                </a:lnTo>
                <a:cubicBezTo>
                  <a:pt x="1" y="148019"/>
                  <a:pt x="410" y="148428"/>
                  <a:pt x="911" y="148428"/>
                </a:cubicBezTo>
                <a:lnTo>
                  <a:pt x="97223" y="148428"/>
                </a:lnTo>
                <a:lnTo>
                  <a:pt x="9722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4" name="Google Shape;384;p26"/>
          <p:cNvSpPr/>
          <p:nvPr/>
        </p:nvSpPr>
        <p:spPr>
          <a:xfrm>
            <a:off x="6097121" y="170301"/>
            <a:ext cx="5551347" cy="6484932"/>
          </a:xfrm>
          <a:custGeom>
            <a:avLst/>
            <a:gdLst/>
            <a:ahLst/>
            <a:cxnLst/>
            <a:rect l="l" t="t" r="r" b="b"/>
            <a:pathLst>
              <a:path w="102638" h="157414" extrusionOk="0">
                <a:moveTo>
                  <a:pt x="1" y="0"/>
                </a:moveTo>
                <a:lnTo>
                  <a:pt x="1" y="157413"/>
                </a:lnTo>
                <a:lnTo>
                  <a:pt x="99794" y="157413"/>
                </a:lnTo>
                <a:cubicBezTo>
                  <a:pt x="101364" y="157413"/>
                  <a:pt x="102637" y="156139"/>
                  <a:pt x="102637" y="154570"/>
                </a:cubicBezTo>
                <a:lnTo>
                  <a:pt x="102637" y="2844"/>
                </a:lnTo>
                <a:cubicBezTo>
                  <a:pt x="102637" y="1274"/>
                  <a:pt x="101364" y="0"/>
                  <a:pt x="997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" name="Google Shape;385;p26"/>
          <p:cNvSpPr/>
          <p:nvPr/>
        </p:nvSpPr>
        <p:spPr>
          <a:xfrm>
            <a:off x="489151" y="785067"/>
            <a:ext cx="923600" cy="350333"/>
          </a:xfrm>
          <a:custGeom>
            <a:avLst/>
            <a:gdLst/>
            <a:ahLst/>
            <a:cxnLst/>
            <a:rect l="l" t="t" r="r" b="b"/>
            <a:pathLst>
              <a:path w="27708" h="10510" extrusionOk="0">
                <a:moveTo>
                  <a:pt x="26979" y="0"/>
                </a:moveTo>
                <a:lnTo>
                  <a:pt x="1" y="2434"/>
                </a:lnTo>
                <a:lnTo>
                  <a:pt x="729" y="10509"/>
                </a:lnTo>
                <a:lnTo>
                  <a:pt x="27707" y="8098"/>
                </a:lnTo>
                <a:lnTo>
                  <a:pt x="2697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" name="Google Shape;386;p26"/>
          <p:cNvSpPr/>
          <p:nvPr/>
        </p:nvSpPr>
        <p:spPr>
          <a:xfrm>
            <a:off x="6095917" y="340867"/>
            <a:ext cx="5277216" cy="6114739"/>
          </a:xfrm>
          <a:custGeom>
            <a:avLst/>
            <a:gdLst/>
            <a:ahLst/>
            <a:cxnLst/>
            <a:rect l="l" t="t" r="r" b="b"/>
            <a:pathLst>
              <a:path w="97246" h="148428" extrusionOk="0">
                <a:moveTo>
                  <a:pt x="0" y="0"/>
                </a:moveTo>
                <a:lnTo>
                  <a:pt x="0" y="148428"/>
                </a:lnTo>
                <a:lnTo>
                  <a:pt x="96336" y="148428"/>
                </a:lnTo>
                <a:cubicBezTo>
                  <a:pt x="96836" y="148428"/>
                  <a:pt x="97246" y="148019"/>
                  <a:pt x="97246" y="147518"/>
                </a:cubicBezTo>
                <a:lnTo>
                  <a:pt x="97246" y="910"/>
                </a:lnTo>
                <a:cubicBezTo>
                  <a:pt x="97246" y="410"/>
                  <a:pt x="96836" y="0"/>
                  <a:pt x="96336" y="0"/>
                </a:cubicBezTo>
                <a:close/>
              </a:path>
            </a:pathLst>
          </a:custGeom>
          <a:solidFill>
            <a:srgbClr val="DED4B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" name="Google Shape;387;p26"/>
          <p:cNvSpPr/>
          <p:nvPr/>
        </p:nvSpPr>
        <p:spPr>
          <a:xfrm>
            <a:off x="10705151" y="6028933"/>
            <a:ext cx="943300" cy="487600"/>
          </a:xfrm>
          <a:custGeom>
            <a:avLst/>
            <a:gdLst/>
            <a:ahLst/>
            <a:cxnLst/>
            <a:rect l="l" t="t" r="r" b="b"/>
            <a:pathLst>
              <a:path w="28299" h="14628" extrusionOk="0">
                <a:moveTo>
                  <a:pt x="2025" y="1"/>
                </a:moveTo>
                <a:lnTo>
                  <a:pt x="1" y="7871"/>
                </a:lnTo>
                <a:lnTo>
                  <a:pt x="26251" y="14627"/>
                </a:lnTo>
                <a:lnTo>
                  <a:pt x="28298" y="6757"/>
                </a:lnTo>
                <a:lnTo>
                  <a:pt x="202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" name="Google Shape;388;p26"/>
          <p:cNvSpPr/>
          <p:nvPr/>
        </p:nvSpPr>
        <p:spPr>
          <a:xfrm>
            <a:off x="10789485" y="720418"/>
            <a:ext cx="903100" cy="270700"/>
          </a:xfrm>
          <a:custGeom>
            <a:avLst/>
            <a:gdLst/>
            <a:ahLst/>
            <a:cxnLst/>
            <a:rect l="l" t="t" r="r" b="b"/>
            <a:pathLst>
              <a:path w="27093" h="8121" extrusionOk="0">
                <a:moveTo>
                  <a:pt x="1" y="0"/>
                </a:moveTo>
                <a:lnTo>
                  <a:pt x="1" y="8121"/>
                </a:lnTo>
                <a:lnTo>
                  <a:pt x="27093" y="8121"/>
                </a:lnTo>
                <a:lnTo>
                  <a:pt x="270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" name="Google Shape;389;p26"/>
          <p:cNvSpPr/>
          <p:nvPr/>
        </p:nvSpPr>
        <p:spPr>
          <a:xfrm>
            <a:off x="623500" y="1555367"/>
            <a:ext cx="902333" cy="270733"/>
          </a:xfrm>
          <a:custGeom>
            <a:avLst/>
            <a:gdLst/>
            <a:ahLst/>
            <a:cxnLst/>
            <a:rect l="l" t="t" r="r" b="b"/>
            <a:pathLst>
              <a:path w="27070" h="8122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" name="Google Shape;390;p26"/>
          <p:cNvSpPr/>
          <p:nvPr/>
        </p:nvSpPr>
        <p:spPr>
          <a:xfrm>
            <a:off x="10620267" y="5648801"/>
            <a:ext cx="902333" cy="270700"/>
          </a:xfrm>
          <a:custGeom>
            <a:avLst/>
            <a:gdLst/>
            <a:ahLst/>
            <a:cxnLst/>
            <a:rect l="l" t="t" r="r" b="b"/>
            <a:pathLst>
              <a:path w="27070" h="8121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1" name="Google Shape;391;p26"/>
          <p:cNvSpPr/>
          <p:nvPr/>
        </p:nvSpPr>
        <p:spPr>
          <a:xfrm>
            <a:off x="935375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888" y="0"/>
                </a:moveTo>
                <a:cubicBezTo>
                  <a:pt x="387" y="0"/>
                  <a:pt x="0" y="410"/>
                  <a:pt x="0" y="910"/>
                </a:cubicBezTo>
                <a:lnTo>
                  <a:pt x="0" y="149770"/>
                </a:lnTo>
                <a:cubicBezTo>
                  <a:pt x="0" y="150270"/>
                  <a:pt x="387" y="150680"/>
                  <a:pt x="888" y="150680"/>
                </a:cubicBezTo>
                <a:lnTo>
                  <a:pt x="92992" y="149542"/>
                </a:lnTo>
                <a:lnTo>
                  <a:pt x="92992" y="1137"/>
                </a:lnTo>
                <a:lnTo>
                  <a:pt x="88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2" name="Google Shape;392;p26"/>
          <p:cNvSpPr/>
          <p:nvPr/>
        </p:nvSpPr>
        <p:spPr>
          <a:xfrm>
            <a:off x="6095278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92105" y="0"/>
                </a:moveTo>
                <a:lnTo>
                  <a:pt x="0" y="1137"/>
                </a:lnTo>
                <a:lnTo>
                  <a:pt x="0" y="149542"/>
                </a:lnTo>
                <a:lnTo>
                  <a:pt x="92105" y="150680"/>
                </a:lnTo>
                <a:cubicBezTo>
                  <a:pt x="92605" y="150680"/>
                  <a:pt x="92992" y="150270"/>
                  <a:pt x="92992" y="149770"/>
                </a:cubicBezTo>
                <a:lnTo>
                  <a:pt x="92992" y="910"/>
                </a:lnTo>
                <a:cubicBezTo>
                  <a:pt x="92992" y="410"/>
                  <a:pt x="92605" y="0"/>
                  <a:pt x="9210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3" name="Google Shape;393;p26"/>
          <p:cNvSpPr txBox="1">
            <a:spLocks noGrp="1"/>
          </p:cNvSpPr>
          <p:nvPr>
            <p:ph type="title"/>
          </p:nvPr>
        </p:nvSpPr>
        <p:spPr>
          <a:xfrm>
            <a:off x="953133" y="473976"/>
            <a:ext cx="1028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94" name="Google Shape;394;p26"/>
          <p:cNvSpPr txBox="1">
            <a:spLocks noGrp="1"/>
          </p:cNvSpPr>
          <p:nvPr>
            <p:ph type="subTitle" idx="1"/>
          </p:nvPr>
        </p:nvSpPr>
        <p:spPr>
          <a:xfrm>
            <a:off x="953133" y="1811233"/>
            <a:ext cx="5159200" cy="43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95" name="Google Shape;395;p26"/>
          <p:cNvSpPr txBox="1">
            <a:spLocks noGrp="1"/>
          </p:cNvSpPr>
          <p:nvPr>
            <p:ph type="subTitle" idx="2"/>
          </p:nvPr>
        </p:nvSpPr>
        <p:spPr>
          <a:xfrm>
            <a:off x="6079533" y="1811233"/>
            <a:ext cx="5159200" cy="20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96" name="Google Shape;396;p26"/>
          <p:cNvSpPr txBox="1">
            <a:spLocks noGrp="1"/>
          </p:cNvSpPr>
          <p:nvPr>
            <p:ph type="subTitle" idx="3"/>
          </p:nvPr>
        </p:nvSpPr>
        <p:spPr>
          <a:xfrm>
            <a:off x="953133" y="1182867"/>
            <a:ext cx="5159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97" name="Google Shape;397;p26"/>
          <p:cNvSpPr txBox="1">
            <a:spLocks noGrp="1"/>
          </p:cNvSpPr>
          <p:nvPr>
            <p:ph type="subTitle" idx="4"/>
          </p:nvPr>
        </p:nvSpPr>
        <p:spPr>
          <a:xfrm>
            <a:off x="6079533" y="1182867"/>
            <a:ext cx="5159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75373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oogle Shape;399;p27"/>
          <p:cNvGrpSpPr/>
          <p:nvPr/>
        </p:nvGrpSpPr>
        <p:grpSpPr>
          <a:xfrm>
            <a:off x="386697" y="114667"/>
            <a:ext cx="11326003" cy="6540565"/>
            <a:chOff x="290023" y="86000"/>
            <a:chExt cx="8494502" cy="4905424"/>
          </a:xfrm>
        </p:grpSpPr>
        <p:sp>
          <p:nvSpPr>
            <p:cNvPr id="400" name="Google Shape;400;p27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27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" name="Google Shape;402;p27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27"/>
            <p:cNvSpPr/>
            <p:nvPr/>
          </p:nvSpPr>
          <p:spPr>
            <a:xfrm rot="554175">
              <a:off x="306618" y="1081814"/>
              <a:ext cx="692675" cy="262741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27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27"/>
            <p:cNvSpPr/>
            <p:nvPr/>
          </p:nvSpPr>
          <p:spPr>
            <a:xfrm rot="-719587">
              <a:off x="461793" y="712707"/>
              <a:ext cx="707495" cy="36571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27"/>
            <p:cNvSpPr/>
            <p:nvPr/>
          </p:nvSpPr>
          <p:spPr>
            <a:xfrm>
              <a:off x="8001475" y="63452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27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" name="Google Shape;408;p27"/>
            <p:cNvSpPr/>
            <p:nvPr/>
          </p:nvSpPr>
          <p:spPr>
            <a:xfrm>
              <a:off x="8107775" y="10238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" name="Google Shape;409;p27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27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27"/>
            <p:cNvSpPr/>
            <p:nvPr/>
          </p:nvSpPr>
          <p:spPr>
            <a:xfrm rot="5400000">
              <a:off x="7454675" y="322850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12" name="Google Shape;412;p27"/>
          <p:cNvSpPr txBox="1">
            <a:spLocks noGrp="1"/>
          </p:cNvSpPr>
          <p:nvPr>
            <p:ph type="title"/>
          </p:nvPr>
        </p:nvSpPr>
        <p:spPr>
          <a:xfrm>
            <a:off x="953133" y="477699"/>
            <a:ext cx="1028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13" name="Google Shape;413;p27"/>
          <p:cNvSpPr txBox="1">
            <a:spLocks noGrp="1"/>
          </p:cNvSpPr>
          <p:nvPr>
            <p:ph type="subTitle" idx="1"/>
          </p:nvPr>
        </p:nvSpPr>
        <p:spPr>
          <a:xfrm>
            <a:off x="1112633" y="2423332"/>
            <a:ext cx="4806800" cy="29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14" name="Google Shape;414;p27"/>
          <p:cNvSpPr txBox="1">
            <a:spLocks noGrp="1"/>
          </p:cNvSpPr>
          <p:nvPr>
            <p:ph type="subTitle" idx="2"/>
          </p:nvPr>
        </p:nvSpPr>
        <p:spPr>
          <a:xfrm>
            <a:off x="6221489" y="2423332"/>
            <a:ext cx="4806800" cy="29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9831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8"/>
          <p:cNvSpPr/>
          <p:nvPr/>
        </p:nvSpPr>
        <p:spPr>
          <a:xfrm>
            <a:off x="543518" y="170301"/>
            <a:ext cx="5552537" cy="6484932"/>
          </a:xfrm>
          <a:custGeom>
            <a:avLst/>
            <a:gdLst/>
            <a:ahLst/>
            <a:cxnLst/>
            <a:rect l="l" t="t" r="r" b="b"/>
            <a:pathLst>
              <a:path w="102660" h="157414" extrusionOk="0">
                <a:moveTo>
                  <a:pt x="2843" y="0"/>
                </a:moveTo>
                <a:cubicBezTo>
                  <a:pt x="1274" y="0"/>
                  <a:pt x="0" y="1274"/>
                  <a:pt x="0" y="2844"/>
                </a:cubicBezTo>
                <a:lnTo>
                  <a:pt x="0" y="154570"/>
                </a:lnTo>
                <a:cubicBezTo>
                  <a:pt x="0" y="156139"/>
                  <a:pt x="1274" y="157413"/>
                  <a:pt x="2843" y="157413"/>
                </a:cubicBezTo>
                <a:lnTo>
                  <a:pt x="102659" y="157413"/>
                </a:lnTo>
                <a:lnTo>
                  <a:pt x="102659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7" name="Google Shape;417;p28"/>
          <p:cNvSpPr/>
          <p:nvPr/>
        </p:nvSpPr>
        <p:spPr>
          <a:xfrm>
            <a:off x="818883" y="340867"/>
            <a:ext cx="5277319" cy="6114739"/>
          </a:xfrm>
          <a:custGeom>
            <a:avLst/>
            <a:gdLst/>
            <a:ahLst/>
            <a:cxnLst/>
            <a:rect l="l" t="t" r="r" b="b"/>
            <a:pathLst>
              <a:path w="97224" h="148428" extrusionOk="0">
                <a:moveTo>
                  <a:pt x="911" y="0"/>
                </a:moveTo>
                <a:cubicBezTo>
                  <a:pt x="410" y="0"/>
                  <a:pt x="1" y="410"/>
                  <a:pt x="1" y="910"/>
                </a:cubicBezTo>
                <a:lnTo>
                  <a:pt x="1" y="147518"/>
                </a:lnTo>
                <a:cubicBezTo>
                  <a:pt x="1" y="148019"/>
                  <a:pt x="410" y="148428"/>
                  <a:pt x="911" y="148428"/>
                </a:cubicBezTo>
                <a:lnTo>
                  <a:pt x="97223" y="148428"/>
                </a:lnTo>
                <a:lnTo>
                  <a:pt x="97223" y="0"/>
                </a:lnTo>
                <a:close/>
              </a:path>
            </a:pathLst>
          </a:custGeom>
          <a:solidFill>
            <a:srgbClr val="FEF2DA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8" name="Google Shape;418;p28"/>
          <p:cNvSpPr/>
          <p:nvPr/>
        </p:nvSpPr>
        <p:spPr>
          <a:xfrm>
            <a:off x="6097121" y="170301"/>
            <a:ext cx="5551347" cy="6484932"/>
          </a:xfrm>
          <a:custGeom>
            <a:avLst/>
            <a:gdLst/>
            <a:ahLst/>
            <a:cxnLst/>
            <a:rect l="l" t="t" r="r" b="b"/>
            <a:pathLst>
              <a:path w="102638" h="157414" extrusionOk="0">
                <a:moveTo>
                  <a:pt x="1" y="0"/>
                </a:moveTo>
                <a:lnTo>
                  <a:pt x="1" y="157413"/>
                </a:lnTo>
                <a:lnTo>
                  <a:pt x="99794" y="157413"/>
                </a:lnTo>
                <a:cubicBezTo>
                  <a:pt x="101364" y="157413"/>
                  <a:pt x="102637" y="156139"/>
                  <a:pt x="102637" y="154570"/>
                </a:cubicBezTo>
                <a:lnTo>
                  <a:pt x="102637" y="2844"/>
                </a:lnTo>
                <a:cubicBezTo>
                  <a:pt x="102637" y="1274"/>
                  <a:pt x="101364" y="0"/>
                  <a:pt x="997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9" name="Google Shape;419;p28"/>
          <p:cNvSpPr/>
          <p:nvPr/>
        </p:nvSpPr>
        <p:spPr>
          <a:xfrm>
            <a:off x="6095917" y="340867"/>
            <a:ext cx="5277216" cy="6114739"/>
          </a:xfrm>
          <a:custGeom>
            <a:avLst/>
            <a:gdLst/>
            <a:ahLst/>
            <a:cxnLst/>
            <a:rect l="l" t="t" r="r" b="b"/>
            <a:pathLst>
              <a:path w="97246" h="148428" extrusionOk="0">
                <a:moveTo>
                  <a:pt x="0" y="0"/>
                </a:moveTo>
                <a:lnTo>
                  <a:pt x="0" y="148428"/>
                </a:lnTo>
                <a:lnTo>
                  <a:pt x="96336" y="148428"/>
                </a:lnTo>
                <a:cubicBezTo>
                  <a:pt x="96836" y="148428"/>
                  <a:pt x="97246" y="148019"/>
                  <a:pt x="97246" y="147518"/>
                </a:cubicBezTo>
                <a:lnTo>
                  <a:pt x="97246" y="910"/>
                </a:lnTo>
                <a:cubicBezTo>
                  <a:pt x="97246" y="410"/>
                  <a:pt x="96836" y="0"/>
                  <a:pt x="96336" y="0"/>
                </a:cubicBezTo>
                <a:close/>
              </a:path>
            </a:pathLst>
          </a:custGeom>
          <a:solidFill>
            <a:srgbClr val="DED4B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0" name="Google Shape;420;p28"/>
          <p:cNvSpPr/>
          <p:nvPr/>
        </p:nvSpPr>
        <p:spPr>
          <a:xfrm>
            <a:off x="584834" y="3622218"/>
            <a:ext cx="937967" cy="444367"/>
          </a:xfrm>
          <a:custGeom>
            <a:avLst/>
            <a:gdLst/>
            <a:ahLst/>
            <a:cxnLst/>
            <a:rect l="l" t="t" r="r" b="b"/>
            <a:pathLst>
              <a:path w="28139" h="13331" extrusionOk="0">
                <a:moveTo>
                  <a:pt x="1615" y="1"/>
                </a:moveTo>
                <a:lnTo>
                  <a:pt x="0" y="7939"/>
                </a:lnTo>
                <a:lnTo>
                  <a:pt x="26546" y="13331"/>
                </a:lnTo>
                <a:lnTo>
                  <a:pt x="28139" y="5369"/>
                </a:lnTo>
                <a:lnTo>
                  <a:pt x="16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1" name="Google Shape;421;p28"/>
          <p:cNvSpPr/>
          <p:nvPr/>
        </p:nvSpPr>
        <p:spPr>
          <a:xfrm>
            <a:off x="428800" y="4066600"/>
            <a:ext cx="923600" cy="350333"/>
          </a:xfrm>
          <a:custGeom>
            <a:avLst/>
            <a:gdLst/>
            <a:ahLst/>
            <a:cxnLst/>
            <a:rect l="l" t="t" r="r" b="b"/>
            <a:pathLst>
              <a:path w="27708" h="10510" extrusionOk="0">
                <a:moveTo>
                  <a:pt x="26979" y="0"/>
                </a:moveTo>
                <a:lnTo>
                  <a:pt x="1" y="2434"/>
                </a:lnTo>
                <a:lnTo>
                  <a:pt x="729" y="10509"/>
                </a:lnTo>
                <a:lnTo>
                  <a:pt x="27707" y="8098"/>
                </a:lnTo>
                <a:lnTo>
                  <a:pt x="2697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2" name="Google Shape;422;p28"/>
          <p:cNvSpPr/>
          <p:nvPr/>
        </p:nvSpPr>
        <p:spPr>
          <a:xfrm rot="-1641256">
            <a:off x="10769369" y="5617766"/>
            <a:ext cx="943319" cy="487609"/>
          </a:xfrm>
          <a:custGeom>
            <a:avLst/>
            <a:gdLst/>
            <a:ahLst/>
            <a:cxnLst/>
            <a:rect l="l" t="t" r="r" b="b"/>
            <a:pathLst>
              <a:path w="28299" h="14628" extrusionOk="0">
                <a:moveTo>
                  <a:pt x="2025" y="1"/>
                </a:moveTo>
                <a:lnTo>
                  <a:pt x="1" y="7871"/>
                </a:lnTo>
                <a:lnTo>
                  <a:pt x="26251" y="14627"/>
                </a:lnTo>
                <a:lnTo>
                  <a:pt x="28298" y="6757"/>
                </a:lnTo>
                <a:lnTo>
                  <a:pt x="202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3" name="Google Shape;423;p28"/>
          <p:cNvSpPr/>
          <p:nvPr/>
        </p:nvSpPr>
        <p:spPr>
          <a:xfrm>
            <a:off x="10869618" y="4881400"/>
            <a:ext cx="902333" cy="270733"/>
          </a:xfrm>
          <a:custGeom>
            <a:avLst/>
            <a:gdLst/>
            <a:ahLst/>
            <a:cxnLst/>
            <a:rect l="l" t="t" r="r" b="b"/>
            <a:pathLst>
              <a:path w="27070" h="8122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4" name="Google Shape;424;p28"/>
          <p:cNvSpPr/>
          <p:nvPr/>
        </p:nvSpPr>
        <p:spPr>
          <a:xfrm>
            <a:off x="543534" y="987067"/>
            <a:ext cx="902333" cy="270700"/>
          </a:xfrm>
          <a:custGeom>
            <a:avLst/>
            <a:gdLst/>
            <a:ahLst/>
            <a:cxnLst/>
            <a:rect l="l" t="t" r="r" b="b"/>
            <a:pathLst>
              <a:path w="27070" h="8121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5" name="Google Shape;425;p28"/>
          <p:cNvSpPr/>
          <p:nvPr/>
        </p:nvSpPr>
        <p:spPr>
          <a:xfrm>
            <a:off x="935375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888" y="0"/>
                </a:moveTo>
                <a:cubicBezTo>
                  <a:pt x="387" y="0"/>
                  <a:pt x="0" y="410"/>
                  <a:pt x="0" y="910"/>
                </a:cubicBezTo>
                <a:lnTo>
                  <a:pt x="0" y="149770"/>
                </a:lnTo>
                <a:cubicBezTo>
                  <a:pt x="0" y="150270"/>
                  <a:pt x="387" y="150680"/>
                  <a:pt x="888" y="150680"/>
                </a:cubicBezTo>
                <a:lnTo>
                  <a:pt x="92992" y="149542"/>
                </a:lnTo>
                <a:lnTo>
                  <a:pt x="92992" y="1137"/>
                </a:lnTo>
                <a:lnTo>
                  <a:pt x="888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6" name="Google Shape;426;p28"/>
          <p:cNvSpPr/>
          <p:nvPr/>
        </p:nvSpPr>
        <p:spPr>
          <a:xfrm>
            <a:off x="6095278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92105" y="0"/>
                </a:moveTo>
                <a:lnTo>
                  <a:pt x="0" y="1137"/>
                </a:lnTo>
                <a:lnTo>
                  <a:pt x="0" y="149542"/>
                </a:lnTo>
                <a:lnTo>
                  <a:pt x="92105" y="150680"/>
                </a:lnTo>
                <a:cubicBezTo>
                  <a:pt x="92605" y="150680"/>
                  <a:pt x="92992" y="150270"/>
                  <a:pt x="92992" y="149770"/>
                </a:cubicBezTo>
                <a:lnTo>
                  <a:pt x="92992" y="910"/>
                </a:lnTo>
                <a:cubicBezTo>
                  <a:pt x="92992" y="410"/>
                  <a:pt x="92605" y="0"/>
                  <a:pt x="921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7" name="Google Shape;427;p28"/>
          <p:cNvSpPr/>
          <p:nvPr/>
        </p:nvSpPr>
        <p:spPr>
          <a:xfrm rot="-5400000">
            <a:off x="10589034" y="400167"/>
            <a:ext cx="903100" cy="270700"/>
          </a:xfrm>
          <a:custGeom>
            <a:avLst/>
            <a:gdLst/>
            <a:ahLst/>
            <a:cxnLst/>
            <a:rect l="l" t="t" r="r" b="b"/>
            <a:pathLst>
              <a:path w="27093" h="8121" extrusionOk="0">
                <a:moveTo>
                  <a:pt x="1" y="0"/>
                </a:moveTo>
                <a:lnTo>
                  <a:pt x="1" y="8121"/>
                </a:lnTo>
                <a:lnTo>
                  <a:pt x="27093" y="8121"/>
                </a:lnTo>
                <a:lnTo>
                  <a:pt x="2709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8" name="Google Shape;428;p28"/>
          <p:cNvSpPr txBox="1">
            <a:spLocks noGrp="1"/>
          </p:cNvSpPr>
          <p:nvPr>
            <p:ph type="ctrTitle"/>
          </p:nvPr>
        </p:nvSpPr>
        <p:spPr>
          <a:xfrm>
            <a:off x="963200" y="396109"/>
            <a:ext cx="102656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29" name="Google Shape;429;p28"/>
          <p:cNvSpPr txBox="1">
            <a:spLocks noGrp="1"/>
          </p:cNvSpPr>
          <p:nvPr>
            <p:ph type="subTitle" idx="1"/>
          </p:nvPr>
        </p:nvSpPr>
        <p:spPr>
          <a:xfrm>
            <a:off x="1995808" y="2334141"/>
            <a:ext cx="3054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30" name="Google Shape;430;p28"/>
          <p:cNvSpPr txBox="1">
            <a:spLocks noGrp="1"/>
          </p:cNvSpPr>
          <p:nvPr>
            <p:ph type="subTitle" idx="2"/>
          </p:nvPr>
        </p:nvSpPr>
        <p:spPr>
          <a:xfrm>
            <a:off x="1995808" y="4592208"/>
            <a:ext cx="3054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31" name="Google Shape;431;p28"/>
          <p:cNvSpPr txBox="1">
            <a:spLocks noGrp="1"/>
          </p:cNvSpPr>
          <p:nvPr>
            <p:ph type="ctrTitle" idx="3"/>
          </p:nvPr>
        </p:nvSpPr>
        <p:spPr>
          <a:xfrm>
            <a:off x="1995808" y="1930633"/>
            <a:ext cx="3054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32" name="Google Shape;432;p28"/>
          <p:cNvSpPr txBox="1">
            <a:spLocks noGrp="1"/>
          </p:cNvSpPr>
          <p:nvPr>
            <p:ph type="ctrTitle" idx="4"/>
          </p:nvPr>
        </p:nvSpPr>
        <p:spPr>
          <a:xfrm>
            <a:off x="1995808" y="4188700"/>
            <a:ext cx="3054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33" name="Google Shape;433;p28"/>
          <p:cNvSpPr txBox="1">
            <a:spLocks noGrp="1"/>
          </p:cNvSpPr>
          <p:nvPr>
            <p:ph type="subTitle" idx="5"/>
          </p:nvPr>
        </p:nvSpPr>
        <p:spPr>
          <a:xfrm>
            <a:off x="7366251" y="4592208"/>
            <a:ext cx="3054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34" name="Google Shape;434;p28"/>
          <p:cNvSpPr txBox="1">
            <a:spLocks noGrp="1"/>
          </p:cNvSpPr>
          <p:nvPr>
            <p:ph type="ctrTitle" idx="6"/>
          </p:nvPr>
        </p:nvSpPr>
        <p:spPr>
          <a:xfrm>
            <a:off x="7366251" y="4188700"/>
            <a:ext cx="3054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331497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9"/>
          <p:cNvSpPr/>
          <p:nvPr/>
        </p:nvSpPr>
        <p:spPr>
          <a:xfrm>
            <a:off x="543518" y="170301"/>
            <a:ext cx="5552537" cy="6484932"/>
          </a:xfrm>
          <a:custGeom>
            <a:avLst/>
            <a:gdLst/>
            <a:ahLst/>
            <a:cxnLst/>
            <a:rect l="l" t="t" r="r" b="b"/>
            <a:pathLst>
              <a:path w="102660" h="157414" extrusionOk="0">
                <a:moveTo>
                  <a:pt x="2843" y="0"/>
                </a:moveTo>
                <a:cubicBezTo>
                  <a:pt x="1274" y="0"/>
                  <a:pt x="0" y="1274"/>
                  <a:pt x="0" y="2844"/>
                </a:cubicBezTo>
                <a:lnTo>
                  <a:pt x="0" y="154570"/>
                </a:lnTo>
                <a:cubicBezTo>
                  <a:pt x="0" y="156139"/>
                  <a:pt x="1274" y="157413"/>
                  <a:pt x="2843" y="157413"/>
                </a:cubicBezTo>
                <a:lnTo>
                  <a:pt x="102659" y="157413"/>
                </a:lnTo>
                <a:lnTo>
                  <a:pt x="102659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7" name="Google Shape;437;p29"/>
          <p:cNvSpPr/>
          <p:nvPr/>
        </p:nvSpPr>
        <p:spPr>
          <a:xfrm>
            <a:off x="818883" y="340867"/>
            <a:ext cx="5277319" cy="6114739"/>
          </a:xfrm>
          <a:custGeom>
            <a:avLst/>
            <a:gdLst/>
            <a:ahLst/>
            <a:cxnLst/>
            <a:rect l="l" t="t" r="r" b="b"/>
            <a:pathLst>
              <a:path w="97224" h="148428" extrusionOk="0">
                <a:moveTo>
                  <a:pt x="911" y="0"/>
                </a:moveTo>
                <a:cubicBezTo>
                  <a:pt x="410" y="0"/>
                  <a:pt x="1" y="410"/>
                  <a:pt x="1" y="910"/>
                </a:cubicBezTo>
                <a:lnTo>
                  <a:pt x="1" y="147518"/>
                </a:lnTo>
                <a:cubicBezTo>
                  <a:pt x="1" y="148019"/>
                  <a:pt x="410" y="148428"/>
                  <a:pt x="911" y="148428"/>
                </a:cubicBezTo>
                <a:lnTo>
                  <a:pt x="97223" y="148428"/>
                </a:lnTo>
                <a:lnTo>
                  <a:pt x="97223" y="0"/>
                </a:lnTo>
                <a:close/>
              </a:path>
            </a:pathLst>
          </a:custGeom>
          <a:solidFill>
            <a:srgbClr val="FEF2DA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8" name="Google Shape;438;p29"/>
          <p:cNvSpPr/>
          <p:nvPr/>
        </p:nvSpPr>
        <p:spPr>
          <a:xfrm>
            <a:off x="6097121" y="170301"/>
            <a:ext cx="5551347" cy="6484932"/>
          </a:xfrm>
          <a:custGeom>
            <a:avLst/>
            <a:gdLst/>
            <a:ahLst/>
            <a:cxnLst/>
            <a:rect l="l" t="t" r="r" b="b"/>
            <a:pathLst>
              <a:path w="102638" h="157414" extrusionOk="0">
                <a:moveTo>
                  <a:pt x="1" y="0"/>
                </a:moveTo>
                <a:lnTo>
                  <a:pt x="1" y="157413"/>
                </a:lnTo>
                <a:lnTo>
                  <a:pt x="99794" y="157413"/>
                </a:lnTo>
                <a:cubicBezTo>
                  <a:pt x="101364" y="157413"/>
                  <a:pt x="102637" y="156139"/>
                  <a:pt x="102637" y="154570"/>
                </a:cubicBezTo>
                <a:lnTo>
                  <a:pt x="102637" y="2844"/>
                </a:lnTo>
                <a:cubicBezTo>
                  <a:pt x="102637" y="1274"/>
                  <a:pt x="101364" y="0"/>
                  <a:pt x="997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9" name="Google Shape;439;p29"/>
          <p:cNvSpPr/>
          <p:nvPr/>
        </p:nvSpPr>
        <p:spPr>
          <a:xfrm>
            <a:off x="6095917" y="340867"/>
            <a:ext cx="5277216" cy="6114739"/>
          </a:xfrm>
          <a:custGeom>
            <a:avLst/>
            <a:gdLst/>
            <a:ahLst/>
            <a:cxnLst/>
            <a:rect l="l" t="t" r="r" b="b"/>
            <a:pathLst>
              <a:path w="97246" h="148428" extrusionOk="0">
                <a:moveTo>
                  <a:pt x="0" y="0"/>
                </a:moveTo>
                <a:lnTo>
                  <a:pt x="0" y="148428"/>
                </a:lnTo>
                <a:lnTo>
                  <a:pt x="96336" y="148428"/>
                </a:lnTo>
                <a:cubicBezTo>
                  <a:pt x="96836" y="148428"/>
                  <a:pt x="97246" y="148019"/>
                  <a:pt x="97246" y="147518"/>
                </a:cubicBezTo>
                <a:lnTo>
                  <a:pt x="97246" y="910"/>
                </a:lnTo>
                <a:cubicBezTo>
                  <a:pt x="97246" y="410"/>
                  <a:pt x="96836" y="0"/>
                  <a:pt x="96336" y="0"/>
                </a:cubicBezTo>
                <a:close/>
              </a:path>
            </a:pathLst>
          </a:custGeom>
          <a:solidFill>
            <a:srgbClr val="DED4B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0" name="Google Shape;440;p29"/>
          <p:cNvSpPr/>
          <p:nvPr/>
        </p:nvSpPr>
        <p:spPr>
          <a:xfrm>
            <a:off x="543534" y="987051"/>
            <a:ext cx="937967" cy="444367"/>
          </a:xfrm>
          <a:custGeom>
            <a:avLst/>
            <a:gdLst/>
            <a:ahLst/>
            <a:cxnLst/>
            <a:rect l="l" t="t" r="r" b="b"/>
            <a:pathLst>
              <a:path w="28139" h="13331" extrusionOk="0">
                <a:moveTo>
                  <a:pt x="1615" y="1"/>
                </a:moveTo>
                <a:lnTo>
                  <a:pt x="0" y="7939"/>
                </a:lnTo>
                <a:lnTo>
                  <a:pt x="26546" y="13331"/>
                </a:lnTo>
                <a:lnTo>
                  <a:pt x="28139" y="5369"/>
                </a:lnTo>
                <a:lnTo>
                  <a:pt x="161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1" name="Google Shape;441;p29"/>
          <p:cNvSpPr/>
          <p:nvPr/>
        </p:nvSpPr>
        <p:spPr>
          <a:xfrm>
            <a:off x="378100" y="1657700"/>
            <a:ext cx="923600" cy="350333"/>
          </a:xfrm>
          <a:custGeom>
            <a:avLst/>
            <a:gdLst/>
            <a:ahLst/>
            <a:cxnLst/>
            <a:rect l="l" t="t" r="r" b="b"/>
            <a:pathLst>
              <a:path w="27708" h="10510" extrusionOk="0">
                <a:moveTo>
                  <a:pt x="26979" y="0"/>
                </a:moveTo>
                <a:lnTo>
                  <a:pt x="1" y="2434"/>
                </a:lnTo>
                <a:lnTo>
                  <a:pt x="729" y="10509"/>
                </a:lnTo>
                <a:lnTo>
                  <a:pt x="27707" y="8098"/>
                </a:lnTo>
                <a:lnTo>
                  <a:pt x="2697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2" name="Google Shape;442;p29"/>
          <p:cNvSpPr/>
          <p:nvPr/>
        </p:nvSpPr>
        <p:spPr>
          <a:xfrm rot="-800238">
            <a:off x="10661590" y="903151"/>
            <a:ext cx="943369" cy="487636"/>
          </a:xfrm>
          <a:custGeom>
            <a:avLst/>
            <a:gdLst/>
            <a:ahLst/>
            <a:cxnLst/>
            <a:rect l="l" t="t" r="r" b="b"/>
            <a:pathLst>
              <a:path w="28299" h="14628" extrusionOk="0">
                <a:moveTo>
                  <a:pt x="2025" y="1"/>
                </a:moveTo>
                <a:lnTo>
                  <a:pt x="1" y="7871"/>
                </a:lnTo>
                <a:lnTo>
                  <a:pt x="26251" y="14627"/>
                </a:lnTo>
                <a:lnTo>
                  <a:pt x="28298" y="6757"/>
                </a:lnTo>
                <a:lnTo>
                  <a:pt x="202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3" name="Google Shape;443;p29"/>
          <p:cNvSpPr/>
          <p:nvPr/>
        </p:nvSpPr>
        <p:spPr>
          <a:xfrm>
            <a:off x="10869618" y="2130934"/>
            <a:ext cx="902333" cy="270733"/>
          </a:xfrm>
          <a:custGeom>
            <a:avLst/>
            <a:gdLst/>
            <a:ahLst/>
            <a:cxnLst/>
            <a:rect l="l" t="t" r="r" b="b"/>
            <a:pathLst>
              <a:path w="27070" h="8122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4" name="Google Shape;444;p29"/>
          <p:cNvSpPr/>
          <p:nvPr/>
        </p:nvSpPr>
        <p:spPr>
          <a:xfrm>
            <a:off x="11011934" y="1387001"/>
            <a:ext cx="902333" cy="270700"/>
          </a:xfrm>
          <a:custGeom>
            <a:avLst/>
            <a:gdLst/>
            <a:ahLst/>
            <a:cxnLst/>
            <a:rect l="l" t="t" r="r" b="b"/>
            <a:pathLst>
              <a:path w="27070" h="8121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5" name="Google Shape;445;p29"/>
          <p:cNvSpPr/>
          <p:nvPr/>
        </p:nvSpPr>
        <p:spPr>
          <a:xfrm>
            <a:off x="935375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888" y="0"/>
                </a:moveTo>
                <a:cubicBezTo>
                  <a:pt x="387" y="0"/>
                  <a:pt x="0" y="410"/>
                  <a:pt x="0" y="910"/>
                </a:cubicBezTo>
                <a:lnTo>
                  <a:pt x="0" y="149770"/>
                </a:lnTo>
                <a:cubicBezTo>
                  <a:pt x="0" y="150270"/>
                  <a:pt x="387" y="150680"/>
                  <a:pt x="888" y="150680"/>
                </a:cubicBezTo>
                <a:lnTo>
                  <a:pt x="92992" y="149542"/>
                </a:lnTo>
                <a:lnTo>
                  <a:pt x="92992" y="1137"/>
                </a:lnTo>
                <a:lnTo>
                  <a:pt x="888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6" name="Google Shape;446;p29"/>
          <p:cNvSpPr/>
          <p:nvPr/>
        </p:nvSpPr>
        <p:spPr>
          <a:xfrm>
            <a:off x="6095278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92105" y="0"/>
                </a:moveTo>
                <a:lnTo>
                  <a:pt x="0" y="1137"/>
                </a:lnTo>
                <a:lnTo>
                  <a:pt x="0" y="149542"/>
                </a:lnTo>
                <a:lnTo>
                  <a:pt x="92105" y="150680"/>
                </a:lnTo>
                <a:cubicBezTo>
                  <a:pt x="92605" y="150680"/>
                  <a:pt x="92992" y="150270"/>
                  <a:pt x="92992" y="149770"/>
                </a:cubicBezTo>
                <a:lnTo>
                  <a:pt x="92992" y="910"/>
                </a:lnTo>
                <a:cubicBezTo>
                  <a:pt x="92992" y="410"/>
                  <a:pt x="92605" y="0"/>
                  <a:pt x="921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7" name="Google Shape;447;p29"/>
          <p:cNvSpPr txBox="1">
            <a:spLocks noGrp="1"/>
          </p:cNvSpPr>
          <p:nvPr>
            <p:ph type="ctrTitle"/>
          </p:nvPr>
        </p:nvSpPr>
        <p:spPr>
          <a:xfrm>
            <a:off x="963200" y="396109"/>
            <a:ext cx="102656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48" name="Google Shape;448;p29"/>
          <p:cNvSpPr txBox="1">
            <a:spLocks noGrp="1"/>
          </p:cNvSpPr>
          <p:nvPr>
            <p:ph type="subTitle" idx="1"/>
          </p:nvPr>
        </p:nvSpPr>
        <p:spPr>
          <a:xfrm>
            <a:off x="1589400" y="2130933"/>
            <a:ext cx="4222800" cy="9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49" name="Google Shape;449;p29"/>
          <p:cNvSpPr txBox="1">
            <a:spLocks noGrp="1"/>
          </p:cNvSpPr>
          <p:nvPr>
            <p:ph type="subTitle" idx="2"/>
          </p:nvPr>
        </p:nvSpPr>
        <p:spPr>
          <a:xfrm>
            <a:off x="1589400" y="3683933"/>
            <a:ext cx="4222800" cy="9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50" name="Google Shape;450;p29"/>
          <p:cNvSpPr txBox="1">
            <a:spLocks noGrp="1"/>
          </p:cNvSpPr>
          <p:nvPr>
            <p:ph type="ctrTitle" idx="3"/>
          </p:nvPr>
        </p:nvSpPr>
        <p:spPr>
          <a:xfrm>
            <a:off x="1589408" y="1727433"/>
            <a:ext cx="3054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51" name="Google Shape;451;p29"/>
          <p:cNvSpPr txBox="1">
            <a:spLocks noGrp="1"/>
          </p:cNvSpPr>
          <p:nvPr>
            <p:ph type="ctrTitle" idx="4"/>
          </p:nvPr>
        </p:nvSpPr>
        <p:spPr>
          <a:xfrm>
            <a:off x="1589408" y="3272025"/>
            <a:ext cx="3054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52" name="Google Shape;452;p29"/>
          <p:cNvSpPr txBox="1">
            <a:spLocks noGrp="1"/>
          </p:cNvSpPr>
          <p:nvPr>
            <p:ph type="subTitle" idx="5"/>
          </p:nvPr>
        </p:nvSpPr>
        <p:spPr>
          <a:xfrm>
            <a:off x="1589400" y="5220133"/>
            <a:ext cx="4222800" cy="9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53" name="Google Shape;453;p29"/>
          <p:cNvSpPr txBox="1">
            <a:spLocks noGrp="1"/>
          </p:cNvSpPr>
          <p:nvPr>
            <p:ph type="ctrTitle" idx="6"/>
          </p:nvPr>
        </p:nvSpPr>
        <p:spPr>
          <a:xfrm>
            <a:off x="1589384" y="4816617"/>
            <a:ext cx="3054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54" name="Google Shape;454;p29"/>
          <p:cNvSpPr/>
          <p:nvPr/>
        </p:nvSpPr>
        <p:spPr>
          <a:xfrm rot="-1055002">
            <a:off x="370905" y="2203697"/>
            <a:ext cx="937988" cy="444377"/>
          </a:xfrm>
          <a:custGeom>
            <a:avLst/>
            <a:gdLst/>
            <a:ahLst/>
            <a:cxnLst/>
            <a:rect l="l" t="t" r="r" b="b"/>
            <a:pathLst>
              <a:path w="28139" h="13331" extrusionOk="0">
                <a:moveTo>
                  <a:pt x="1615" y="1"/>
                </a:moveTo>
                <a:lnTo>
                  <a:pt x="0" y="7939"/>
                </a:lnTo>
                <a:lnTo>
                  <a:pt x="26546" y="13331"/>
                </a:lnTo>
                <a:lnTo>
                  <a:pt x="28139" y="5369"/>
                </a:lnTo>
                <a:lnTo>
                  <a:pt x="161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73329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30"/>
          <p:cNvGrpSpPr/>
          <p:nvPr/>
        </p:nvGrpSpPr>
        <p:grpSpPr>
          <a:xfrm>
            <a:off x="543517" y="170301"/>
            <a:ext cx="11104952" cy="6484932"/>
            <a:chOff x="407638" y="127725"/>
            <a:chExt cx="8328714" cy="4863699"/>
          </a:xfrm>
        </p:grpSpPr>
        <p:sp>
          <p:nvSpPr>
            <p:cNvPr id="457" name="Google Shape;457;p30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8" name="Google Shape;458;p30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9" name="Google Shape;459;p30"/>
            <p:cNvSpPr/>
            <p:nvPr/>
          </p:nvSpPr>
          <p:spPr>
            <a:xfrm rot="-10519566">
              <a:off x="477154" y="2056261"/>
              <a:ext cx="472189" cy="984833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0" name="Google Shape;460;p30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1" name="Google Shape;461;p30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2" name="Google Shape;462;p30"/>
            <p:cNvSpPr/>
            <p:nvPr/>
          </p:nvSpPr>
          <p:spPr>
            <a:xfrm rot="240695">
              <a:off x="8194670" y="636373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3" name="Google Shape;463;p30"/>
            <p:cNvSpPr/>
            <p:nvPr/>
          </p:nvSpPr>
          <p:spPr>
            <a:xfrm>
              <a:off x="7966163" y="17680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4" name="Google Shape;464;p30"/>
            <p:cNvSpPr/>
            <p:nvPr/>
          </p:nvSpPr>
          <p:spPr>
            <a:xfrm>
              <a:off x="8000800" y="249962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5" name="Google Shape;465;p30"/>
            <p:cNvSpPr/>
            <p:nvPr/>
          </p:nvSpPr>
          <p:spPr>
            <a:xfrm>
              <a:off x="473238" y="3224088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6" name="Google Shape;466;p30"/>
            <p:cNvSpPr/>
            <p:nvPr/>
          </p:nvSpPr>
          <p:spPr>
            <a:xfrm>
              <a:off x="448463" y="174487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7" name="Google Shape;467;p30"/>
            <p:cNvSpPr/>
            <p:nvPr/>
          </p:nvSpPr>
          <p:spPr>
            <a:xfrm>
              <a:off x="8000800" y="2269525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468;p30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9" name="Google Shape;469;p30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0" name="Google Shape;470;p30"/>
          <p:cNvSpPr txBox="1">
            <a:spLocks noGrp="1"/>
          </p:cNvSpPr>
          <p:nvPr>
            <p:ph type="ctrTitle"/>
          </p:nvPr>
        </p:nvSpPr>
        <p:spPr>
          <a:xfrm>
            <a:off x="963200" y="470636"/>
            <a:ext cx="102656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71" name="Google Shape;471;p30"/>
          <p:cNvSpPr txBox="1">
            <a:spLocks noGrp="1"/>
          </p:cNvSpPr>
          <p:nvPr>
            <p:ph type="subTitle" idx="1"/>
          </p:nvPr>
        </p:nvSpPr>
        <p:spPr>
          <a:xfrm>
            <a:off x="3026067" y="4778500"/>
            <a:ext cx="30132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72" name="Google Shape;472;p30"/>
          <p:cNvSpPr txBox="1">
            <a:spLocks noGrp="1"/>
          </p:cNvSpPr>
          <p:nvPr>
            <p:ph type="subTitle" idx="2"/>
          </p:nvPr>
        </p:nvSpPr>
        <p:spPr>
          <a:xfrm>
            <a:off x="3026133" y="2223800"/>
            <a:ext cx="30132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73" name="Google Shape;473;p30"/>
          <p:cNvSpPr txBox="1">
            <a:spLocks noGrp="1"/>
          </p:cNvSpPr>
          <p:nvPr>
            <p:ph type="ctrTitle" idx="3"/>
          </p:nvPr>
        </p:nvSpPr>
        <p:spPr>
          <a:xfrm>
            <a:off x="3034028" y="4199236"/>
            <a:ext cx="30132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74" name="Google Shape;474;p30"/>
          <p:cNvSpPr txBox="1">
            <a:spLocks noGrp="1"/>
          </p:cNvSpPr>
          <p:nvPr>
            <p:ph type="ctrTitle" idx="4"/>
          </p:nvPr>
        </p:nvSpPr>
        <p:spPr>
          <a:xfrm>
            <a:off x="3034047" y="1644533"/>
            <a:ext cx="30132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75" name="Google Shape;475;p30"/>
          <p:cNvSpPr txBox="1">
            <a:spLocks noGrp="1"/>
          </p:cNvSpPr>
          <p:nvPr>
            <p:ph type="subTitle" idx="5"/>
          </p:nvPr>
        </p:nvSpPr>
        <p:spPr>
          <a:xfrm>
            <a:off x="6819633" y="4778500"/>
            <a:ext cx="3376000" cy="11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76" name="Google Shape;476;p30"/>
          <p:cNvSpPr txBox="1">
            <a:spLocks noGrp="1"/>
          </p:cNvSpPr>
          <p:nvPr>
            <p:ph type="ctrTitle" idx="6"/>
          </p:nvPr>
        </p:nvSpPr>
        <p:spPr>
          <a:xfrm>
            <a:off x="6819633" y="4199233"/>
            <a:ext cx="33760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Font typeface="Fira Sans Condensed Medium"/>
              <a:buNone/>
              <a:defRPr sz="2133">
                <a:latin typeface="Fira Sans Condensed Medium"/>
                <a:ea typeface="Fira Sans Condensed Medium"/>
                <a:cs typeface="Fira Sans Condensed Medium"/>
                <a:sym typeface="Fira Sans Condensed Medium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7103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4"/>
          <p:cNvGrpSpPr/>
          <p:nvPr/>
        </p:nvGrpSpPr>
        <p:grpSpPr>
          <a:xfrm>
            <a:off x="543517" y="61197"/>
            <a:ext cx="11104952" cy="6594036"/>
            <a:chOff x="407638" y="45897"/>
            <a:chExt cx="8328714" cy="4945527"/>
          </a:xfrm>
        </p:grpSpPr>
        <p:sp>
          <p:nvSpPr>
            <p:cNvPr id="41" name="Google Shape;41;p4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759375" y="371325"/>
              <a:ext cx="7567598" cy="4400838"/>
            </a:xfrm>
            <a:custGeom>
              <a:avLst/>
              <a:gdLst/>
              <a:ahLst/>
              <a:cxnLst/>
              <a:rect l="l" t="t" r="r" b="b"/>
              <a:pathLst>
                <a:path w="104818" h="60238" extrusionOk="0">
                  <a:moveTo>
                    <a:pt x="6186" y="5419"/>
                  </a:moveTo>
                  <a:lnTo>
                    <a:pt x="6186" y="8277"/>
                  </a:lnTo>
                  <a:lnTo>
                    <a:pt x="3328" y="8277"/>
                  </a:lnTo>
                  <a:lnTo>
                    <a:pt x="3328" y="5419"/>
                  </a:lnTo>
                  <a:close/>
                  <a:moveTo>
                    <a:pt x="6186" y="10239"/>
                  </a:moveTo>
                  <a:lnTo>
                    <a:pt x="6186" y="13098"/>
                  </a:lnTo>
                  <a:lnTo>
                    <a:pt x="3328" y="13098"/>
                  </a:lnTo>
                  <a:lnTo>
                    <a:pt x="3328" y="10239"/>
                  </a:lnTo>
                  <a:close/>
                  <a:moveTo>
                    <a:pt x="6186" y="15017"/>
                  </a:moveTo>
                  <a:lnTo>
                    <a:pt x="6186" y="17876"/>
                  </a:lnTo>
                  <a:lnTo>
                    <a:pt x="3328" y="17876"/>
                  </a:lnTo>
                  <a:lnTo>
                    <a:pt x="3328" y="15017"/>
                  </a:lnTo>
                  <a:close/>
                  <a:moveTo>
                    <a:pt x="6186" y="42363"/>
                  </a:moveTo>
                  <a:lnTo>
                    <a:pt x="6186" y="45221"/>
                  </a:lnTo>
                  <a:lnTo>
                    <a:pt x="3328" y="45221"/>
                  </a:lnTo>
                  <a:lnTo>
                    <a:pt x="3328" y="42363"/>
                  </a:lnTo>
                  <a:close/>
                  <a:moveTo>
                    <a:pt x="6186" y="47184"/>
                  </a:moveTo>
                  <a:lnTo>
                    <a:pt x="6186" y="49999"/>
                  </a:lnTo>
                  <a:lnTo>
                    <a:pt x="3328" y="49999"/>
                  </a:lnTo>
                  <a:lnTo>
                    <a:pt x="3328" y="47184"/>
                  </a:lnTo>
                  <a:close/>
                  <a:moveTo>
                    <a:pt x="6186" y="51962"/>
                  </a:moveTo>
                  <a:lnTo>
                    <a:pt x="6186" y="54820"/>
                  </a:lnTo>
                  <a:lnTo>
                    <a:pt x="3328" y="54820"/>
                  </a:lnTo>
                  <a:lnTo>
                    <a:pt x="3328" y="51962"/>
                  </a:lnTo>
                  <a:close/>
                  <a:moveTo>
                    <a:pt x="0" y="1"/>
                  </a:moveTo>
                  <a:lnTo>
                    <a:pt x="0" y="60238"/>
                  </a:lnTo>
                  <a:lnTo>
                    <a:pt x="91636" y="60238"/>
                  </a:lnTo>
                  <a:lnTo>
                    <a:pt x="104818" y="49061"/>
                  </a:lnTo>
                  <a:lnTo>
                    <a:pt x="10481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1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4"/>
            <p:cNvSpPr/>
            <p:nvPr/>
          </p:nvSpPr>
          <p:spPr>
            <a:xfrm rot="-2548515">
              <a:off x="638141" y="251204"/>
              <a:ext cx="810859" cy="521797"/>
            </a:xfrm>
            <a:custGeom>
              <a:avLst/>
              <a:gdLst/>
              <a:ahLst/>
              <a:cxnLst/>
              <a:rect l="l" t="t" r="r" b="b"/>
              <a:pathLst>
                <a:path w="32433" h="20871" extrusionOk="0">
                  <a:moveTo>
                    <a:pt x="3564" y="0"/>
                  </a:moveTo>
                  <a:lnTo>
                    <a:pt x="4242" y="1552"/>
                  </a:lnTo>
                  <a:lnTo>
                    <a:pt x="3321" y="2182"/>
                  </a:lnTo>
                  <a:lnTo>
                    <a:pt x="3370" y="3467"/>
                  </a:lnTo>
                  <a:lnTo>
                    <a:pt x="2376" y="4994"/>
                  </a:lnTo>
                  <a:lnTo>
                    <a:pt x="2376" y="5963"/>
                  </a:lnTo>
                  <a:lnTo>
                    <a:pt x="2085" y="6666"/>
                  </a:lnTo>
                  <a:lnTo>
                    <a:pt x="1334" y="7151"/>
                  </a:lnTo>
                  <a:lnTo>
                    <a:pt x="1552" y="8775"/>
                  </a:lnTo>
                  <a:lnTo>
                    <a:pt x="0" y="10060"/>
                  </a:lnTo>
                  <a:lnTo>
                    <a:pt x="28361" y="20871"/>
                  </a:lnTo>
                  <a:lnTo>
                    <a:pt x="29233" y="18350"/>
                  </a:lnTo>
                  <a:lnTo>
                    <a:pt x="29112" y="16871"/>
                  </a:lnTo>
                  <a:lnTo>
                    <a:pt x="30663" y="16047"/>
                  </a:lnTo>
                  <a:lnTo>
                    <a:pt x="30033" y="14132"/>
                  </a:lnTo>
                  <a:lnTo>
                    <a:pt x="31027" y="13671"/>
                  </a:lnTo>
                  <a:lnTo>
                    <a:pt x="31100" y="12338"/>
                  </a:lnTo>
                  <a:lnTo>
                    <a:pt x="32433" y="11005"/>
                  </a:lnTo>
                  <a:lnTo>
                    <a:pt x="3564" y="0"/>
                  </a:lnTo>
                  <a:close/>
                </a:path>
              </a:pathLst>
            </a:custGeom>
            <a:solidFill>
              <a:srgbClr val="CFE0BD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4"/>
            <p:cNvSpPr/>
            <p:nvPr/>
          </p:nvSpPr>
          <p:spPr>
            <a:xfrm rot="258755">
              <a:off x="7602317" y="278603"/>
              <a:ext cx="810850" cy="521791"/>
            </a:xfrm>
            <a:custGeom>
              <a:avLst/>
              <a:gdLst/>
              <a:ahLst/>
              <a:cxnLst/>
              <a:rect l="l" t="t" r="r" b="b"/>
              <a:pathLst>
                <a:path w="32433" h="20871" extrusionOk="0">
                  <a:moveTo>
                    <a:pt x="3564" y="0"/>
                  </a:moveTo>
                  <a:lnTo>
                    <a:pt x="4242" y="1552"/>
                  </a:lnTo>
                  <a:lnTo>
                    <a:pt x="3321" y="2182"/>
                  </a:lnTo>
                  <a:lnTo>
                    <a:pt x="3370" y="3467"/>
                  </a:lnTo>
                  <a:lnTo>
                    <a:pt x="2376" y="4994"/>
                  </a:lnTo>
                  <a:lnTo>
                    <a:pt x="2376" y="5963"/>
                  </a:lnTo>
                  <a:lnTo>
                    <a:pt x="2085" y="6666"/>
                  </a:lnTo>
                  <a:lnTo>
                    <a:pt x="1334" y="7151"/>
                  </a:lnTo>
                  <a:lnTo>
                    <a:pt x="1552" y="8775"/>
                  </a:lnTo>
                  <a:lnTo>
                    <a:pt x="0" y="10060"/>
                  </a:lnTo>
                  <a:lnTo>
                    <a:pt x="28361" y="20871"/>
                  </a:lnTo>
                  <a:lnTo>
                    <a:pt x="29233" y="18350"/>
                  </a:lnTo>
                  <a:lnTo>
                    <a:pt x="29112" y="16871"/>
                  </a:lnTo>
                  <a:lnTo>
                    <a:pt x="30663" y="16047"/>
                  </a:lnTo>
                  <a:lnTo>
                    <a:pt x="30033" y="14132"/>
                  </a:lnTo>
                  <a:lnTo>
                    <a:pt x="31027" y="13671"/>
                  </a:lnTo>
                  <a:lnTo>
                    <a:pt x="31100" y="12338"/>
                  </a:lnTo>
                  <a:lnTo>
                    <a:pt x="32433" y="11005"/>
                  </a:lnTo>
                  <a:lnTo>
                    <a:pt x="3564" y="0"/>
                  </a:lnTo>
                  <a:close/>
                </a:path>
              </a:pathLst>
            </a:custGeom>
            <a:solidFill>
              <a:srgbClr val="CFE0BD">
                <a:alpha val="42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4"/>
            <p:cNvSpPr/>
            <p:nvPr/>
          </p:nvSpPr>
          <p:spPr>
            <a:xfrm rot="10800000">
              <a:off x="7354930" y="3956895"/>
              <a:ext cx="972045" cy="815280"/>
            </a:xfrm>
            <a:custGeom>
              <a:avLst/>
              <a:gdLst/>
              <a:ahLst/>
              <a:cxnLst/>
              <a:rect l="l" t="t" r="r" b="b"/>
              <a:pathLst>
                <a:path w="13226" h="11093" extrusionOk="0">
                  <a:moveTo>
                    <a:pt x="1" y="1"/>
                  </a:moveTo>
                  <a:lnTo>
                    <a:pt x="1" y="11093"/>
                  </a:lnTo>
                  <a:lnTo>
                    <a:pt x="1322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1" name="Google Shape;51;p4"/>
          <p:cNvSpPr txBox="1">
            <a:spLocks noGrp="1"/>
          </p:cNvSpPr>
          <p:nvPr>
            <p:ph type="title"/>
          </p:nvPr>
        </p:nvSpPr>
        <p:spPr>
          <a:xfrm>
            <a:off x="949800" y="475705"/>
            <a:ext cx="10292400" cy="9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subTitle" idx="1"/>
          </p:nvPr>
        </p:nvSpPr>
        <p:spPr>
          <a:xfrm>
            <a:off x="1556100" y="1363433"/>
            <a:ext cx="9169200" cy="50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503501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3">
  <p:cSld name="Title and three columns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31"/>
          <p:cNvSpPr txBox="1">
            <a:spLocks noGrp="1"/>
          </p:cNvSpPr>
          <p:nvPr>
            <p:ph type="title"/>
          </p:nvPr>
        </p:nvSpPr>
        <p:spPr>
          <a:xfrm>
            <a:off x="953133" y="473976"/>
            <a:ext cx="1028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79" name="Google Shape;479;p31"/>
          <p:cNvSpPr txBox="1">
            <a:spLocks noGrp="1"/>
          </p:cNvSpPr>
          <p:nvPr>
            <p:ph type="subTitle" idx="1"/>
          </p:nvPr>
        </p:nvSpPr>
        <p:spPr>
          <a:xfrm>
            <a:off x="953133" y="1811233"/>
            <a:ext cx="5159200" cy="42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80" name="Google Shape;480;p31"/>
          <p:cNvSpPr txBox="1">
            <a:spLocks noGrp="1"/>
          </p:cNvSpPr>
          <p:nvPr>
            <p:ph type="subTitle" idx="2"/>
          </p:nvPr>
        </p:nvSpPr>
        <p:spPr>
          <a:xfrm>
            <a:off x="6079533" y="1811233"/>
            <a:ext cx="5159200" cy="35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81" name="Google Shape;481;p31"/>
          <p:cNvSpPr txBox="1">
            <a:spLocks noGrp="1"/>
          </p:cNvSpPr>
          <p:nvPr>
            <p:ph type="subTitle" idx="3"/>
          </p:nvPr>
        </p:nvSpPr>
        <p:spPr>
          <a:xfrm>
            <a:off x="953133" y="1182867"/>
            <a:ext cx="5159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82" name="Google Shape;482;p31"/>
          <p:cNvSpPr txBox="1">
            <a:spLocks noGrp="1"/>
          </p:cNvSpPr>
          <p:nvPr>
            <p:ph type="subTitle" idx="4"/>
          </p:nvPr>
        </p:nvSpPr>
        <p:spPr>
          <a:xfrm>
            <a:off x="6079533" y="1182867"/>
            <a:ext cx="5159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83" name="Google Shape;483;p31"/>
          <p:cNvSpPr txBox="1">
            <a:spLocks noGrp="1"/>
          </p:cNvSpPr>
          <p:nvPr>
            <p:ph type="subTitle" idx="5"/>
          </p:nvPr>
        </p:nvSpPr>
        <p:spPr>
          <a:xfrm>
            <a:off x="6079533" y="5739733"/>
            <a:ext cx="5159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>
                <a:solidFill>
                  <a:schemeClr val="hlink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84" name="Google Shape;484;p31"/>
          <p:cNvSpPr txBox="1">
            <a:spLocks noGrp="1"/>
          </p:cNvSpPr>
          <p:nvPr>
            <p:ph type="subTitle" idx="6"/>
          </p:nvPr>
        </p:nvSpPr>
        <p:spPr>
          <a:xfrm>
            <a:off x="6079533" y="5111369"/>
            <a:ext cx="5159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85" name="Google Shape;485;p31"/>
          <p:cNvSpPr/>
          <p:nvPr/>
        </p:nvSpPr>
        <p:spPr>
          <a:xfrm>
            <a:off x="543518" y="170301"/>
            <a:ext cx="5552537" cy="6484932"/>
          </a:xfrm>
          <a:custGeom>
            <a:avLst/>
            <a:gdLst/>
            <a:ahLst/>
            <a:cxnLst/>
            <a:rect l="l" t="t" r="r" b="b"/>
            <a:pathLst>
              <a:path w="102660" h="157414" extrusionOk="0">
                <a:moveTo>
                  <a:pt x="2843" y="0"/>
                </a:moveTo>
                <a:cubicBezTo>
                  <a:pt x="1274" y="0"/>
                  <a:pt x="0" y="1274"/>
                  <a:pt x="0" y="2844"/>
                </a:cubicBezTo>
                <a:lnTo>
                  <a:pt x="0" y="154570"/>
                </a:lnTo>
                <a:cubicBezTo>
                  <a:pt x="0" y="156139"/>
                  <a:pt x="1274" y="157413"/>
                  <a:pt x="2843" y="157413"/>
                </a:cubicBezTo>
                <a:lnTo>
                  <a:pt x="102659" y="157413"/>
                </a:lnTo>
                <a:lnTo>
                  <a:pt x="102659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6" name="Google Shape;486;p31"/>
          <p:cNvSpPr/>
          <p:nvPr/>
        </p:nvSpPr>
        <p:spPr>
          <a:xfrm>
            <a:off x="818883" y="340867"/>
            <a:ext cx="5277319" cy="6114739"/>
          </a:xfrm>
          <a:custGeom>
            <a:avLst/>
            <a:gdLst/>
            <a:ahLst/>
            <a:cxnLst/>
            <a:rect l="l" t="t" r="r" b="b"/>
            <a:pathLst>
              <a:path w="97224" h="148428" extrusionOk="0">
                <a:moveTo>
                  <a:pt x="911" y="0"/>
                </a:moveTo>
                <a:cubicBezTo>
                  <a:pt x="410" y="0"/>
                  <a:pt x="1" y="410"/>
                  <a:pt x="1" y="910"/>
                </a:cubicBezTo>
                <a:lnTo>
                  <a:pt x="1" y="147518"/>
                </a:lnTo>
                <a:cubicBezTo>
                  <a:pt x="1" y="148019"/>
                  <a:pt x="410" y="148428"/>
                  <a:pt x="911" y="148428"/>
                </a:cubicBezTo>
                <a:lnTo>
                  <a:pt x="97223" y="148428"/>
                </a:lnTo>
                <a:lnTo>
                  <a:pt x="9722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7" name="Google Shape;487;p31"/>
          <p:cNvSpPr/>
          <p:nvPr/>
        </p:nvSpPr>
        <p:spPr>
          <a:xfrm rot="-10519566">
            <a:off x="636206" y="4959582"/>
            <a:ext cx="629585" cy="1313111"/>
          </a:xfrm>
          <a:custGeom>
            <a:avLst/>
            <a:gdLst/>
            <a:ahLst/>
            <a:cxnLst/>
            <a:rect l="l" t="t" r="r" b="b"/>
            <a:pathLst>
              <a:path w="15223" h="32230" extrusionOk="0">
                <a:moveTo>
                  <a:pt x="8253" y="0"/>
                </a:moveTo>
                <a:cubicBezTo>
                  <a:pt x="8121" y="0"/>
                  <a:pt x="7988" y="5"/>
                  <a:pt x="7854" y="16"/>
                </a:cubicBezTo>
                <a:lnTo>
                  <a:pt x="0" y="622"/>
                </a:lnTo>
                <a:lnTo>
                  <a:pt x="2497" y="32230"/>
                </a:lnTo>
                <a:lnTo>
                  <a:pt x="10351" y="31624"/>
                </a:lnTo>
                <a:cubicBezTo>
                  <a:pt x="13138" y="31382"/>
                  <a:pt x="15223" y="28958"/>
                  <a:pt x="15005" y="26170"/>
                </a:cubicBezTo>
                <a:lnTo>
                  <a:pt x="13308" y="4718"/>
                </a:lnTo>
                <a:cubicBezTo>
                  <a:pt x="13123" y="2040"/>
                  <a:pt x="10894" y="0"/>
                  <a:pt x="82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8" name="Google Shape;488;p31"/>
          <p:cNvSpPr/>
          <p:nvPr/>
        </p:nvSpPr>
        <p:spPr>
          <a:xfrm>
            <a:off x="6097121" y="170301"/>
            <a:ext cx="5551347" cy="6484932"/>
          </a:xfrm>
          <a:custGeom>
            <a:avLst/>
            <a:gdLst/>
            <a:ahLst/>
            <a:cxnLst/>
            <a:rect l="l" t="t" r="r" b="b"/>
            <a:pathLst>
              <a:path w="102638" h="157414" extrusionOk="0">
                <a:moveTo>
                  <a:pt x="1" y="0"/>
                </a:moveTo>
                <a:lnTo>
                  <a:pt x="1" y="157413"/>
                </a:lnTo>
                <a:lnTo>
                  <a:pt x="99794" y="157413"/>
                </a:lnTo>
                <a:cubicBezTo>
                  <a:pt x="101364" y="157413"/>
                  <a:pt x="102637" y="156139"/>
                  <a:pt x="102637" y="154570"/>
                </a:cubicBezTo>
                <a:lnTo>
                  <a:pt x="102637" y="2844"/>
                </a:lnTo>
                <a:cubicBezTo>
                  <a:pt x="102637" y="1274"/>
                  <a:pt x="101364" y="0"/>
                  <a:pt x="997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9" name="Google Shape;489;p31"/>
          <p:cNvSpPr/>
          <p:nvPr/>
        </p:nvSpPr>
        <p:spPr>
          <a:xfrm>
            <a:off x="6095917" y="340867"/>
            <a:ext cx="5277216" cy="6114739"/>
          </a:xfrm>
          <a:custGeom>
            <a:avLst/>
            <a:gdLst/>
            <a:ahLst/>
            <a:cxnLst/>
            <a:rect l="l" t="t" r="r" b="b"/>
            <a:pathLst>
              <a:path w="97246" h="148428" extrusionOk="0">
                <a:moveTo>
                  <a:pt x="0" y="0"/>
                </a:moveTo>
                <a:lnTo>
                  <a:pt x="0" y="148428"/>
                </a:lnTo>
                <a:lnTo>
                  <a:pt x="96336" y="148428"/>
                </a:lnTo>
                <a:cubicBezTo>
                  <a:pt x="96836" y="148428"/>
                  <a:pt x="97246" y="148019"/>
                  <a:pt x="97246" y="147518"/>
                </a:cubicBezTo>
                <a:lnTo>
                  <a:pt x="97246" y="910"/>
                </a:lnTo>
                <a:cubicBezTo>
                  <a:pt x="97246" y="410"/>
                  <a:pt x="96836" y="0"/>
                  <a:pt x="96336" y="0"/>
                </a:cubicBezTo>
                <a:close/>
              </a:path>
            </a:pathLst>
          </a:custGeom>
          <a:solidFill>
            <a:srgbClr val="DED4B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0" name="Google Shape;490;p31"/>
          <p:cNvSpPr/>
          <p:nvPr/>
        </p:nvSpPr>
        <p:spPr>
          <a:xfrm rot="240695">
            <a:off x="11034710" y="1030980"/>
            <a:ext cx="629593" cy="1313192"/>
          </a:xfrm>
          <a:custGeom>
            <a:avLst/>
            <a:gdLst/>
            <a:ahLst/>
            <a:cxnLst/>
            <a:rect l="l" t="t" r="r" b="b"/>
            <a:pathLst>
              <a:path w="15223" h="32231" extrusionOk="0">
                <a:moveTo>
                  <a:pt x="8253" y="1"/>
                </a:moveTo>
                <a:cubicBezTo>
                  <a:pt x="8121" y="1"/>
                  <a:pt x="7988" y="6"/>
                  <a:pt x="7854" y="16"/>
                </a:cubicBezTo>
                <a:lnTo>
                  <a:pt x="0" y="622"/>
                </a:lnTo>
                <a:lnTo>
                  <a:pt x="2497" y="32231"/>
                </a:lnTo>
                <a:lnTo>
                  <a:pt x="10351" y="31625"/>
                </a:lnTo>
                <a:cubicBezTo>
                  <a:pt x="13138" y="31406"/>
                  <a:pt x="15223" y="28958"/>
                  <a:pt x="15005" y="26171"/>
                </a:cubicBezTo>
                <a:lnTo>
                  <a:pt x="13308" y="4719"/>
                </a:lnTo>
                <a:cubicBezTo>
                  <a:pt x="13123" y="2041"/>
                  <a:pt x="10894" y="1"/>
                  <a:pt x="825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1" name="Google Shape;491;p31"/>
          <p:cNvSpPr/>
          <p:nvPr/>
        </p:nvSpPr>
        <p:spPr>
          <a:xfrm>
            <a:off x="10621567" y="4061000"/>
            <a:ext cx="923600" cy="350333"/>
          </a:xfrm>
          <a:custGeom>
            <a:avLst/>
            <a:gdLst/>
            <a:ahLst/>
            <a:cxnLst/>
            <a:rect l="l" t="t" r="r" b="b"/>
            <a:pathLst>
              <a:path w="27708" h="10510" extrusionOk="0">
                <a:moveTo>
                  <a:pt x="26979" y="0"/>
                </a:moveTo>
                <a:lnTo>
                  <a:pt x="1" y="2434"/>
                </a:lnTo>
                <a:lnTo>
                  <a:pt x="729" y="10509"/>
                </a:lnTo>
                <a:lnTo>
                  <a:pt x="27707" y="8098"/>
                </a:lnTo>
                <a:lnTo>
                  <a:pt x="2697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2" name="Google Shape;492;p31"/>
          <p:cNvSpPr/>
          <p:nvPr/>
        </p:nvSpPr>
        <p:spPr>
          <a:xfrm rot="-934814">
            <a:off x="10647253" y="405222"/>
            <a:ext cx="943344" cy="487623"/>
          </a:xfrm>
          <a:custGeom>
            <a:avLst/>
            <a:gdLst/>
            <a:ahLst/>
            <a:cxnLst/>
            <a:rect l="l" t="t" r="r" b="b"/>
            <a:pathLst>
              <a:path w="28299" h="14628" extrusionOk="0">
                <a:moveTo>
                  <a:pt x="2025" y="1"/>
                </a:moveTo>
                <a:lnTo>
                  <a:pt x="1" y="7871"/>
                </a:lnTo>
                <a:lnTo>
                  <a:pt x="26251" y="14627"/>
                </a:lnTo>
                <a:lnTo>
                  <a:pt x="28298" y="6757"/>
                </a:lnTo>
                <a:lnTo>
                  <a:pt x="202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3" name="Google Shape;493;p31"/>
          <p:cNvSpPr/>
          <p:nvPr/>
        </p:nvSpPr>
        <p:spPr>
          <a:xfrm>
            <a:off x="499434" y="4554151"/>
            <a:ext cx="903100" cy="270700"/>
          </a:xfrm>
          <a:custGeom>
            <a:avLst/>
            <a:gdLst/>
            <a:ahLst/>
            <a:cxnLst/>
            <a:rect l="l" t="t" r="r" b="b"/>
            <a:pathLst>
              <a:path w="27093" h="8121" extrusionOk="0">
                <a:moveTo>
                  <a:pt x="1" y="0"/>
                </a:moveTo>
                <a:lnTo>
                  <a:pt x="1" y="8121"/>
                </a:lnTo>
                <a:lnTo>
                  <a:pt x="27093" y="8121"/>
                </a:lnTo>
                <a:lnTo>
                  <a:pt x="2709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4" name="Google Shape;494;p31"/>
          <p:cNvSpPr/>
          <p:nvPr/>
        </p:nvSpPr>
        <p:spPr>
          <a:xfrm>
            <a:off x="583784" y="4100800"/>
            <a:ext cx="902333" cy="270733"/>
          </a:xfrm>
          <a:custGeom>
            <a:avLst/>
            <a:gdLst/>
            <a:ahLst/>
            <a:cxnLst/>
            <a:rect l="l" t="t" r="r" b="b"/>
            <a:pathLst>
              <a:path w="27070" h="8122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5" name="Google Shape;495;p31"/>
          <p:cNvSpPr/>
          <p:nvPr/>
        </p:nvSpPr>
        <p:spPr>
          <a:xfrm>
            <a:off x="10667734" y="3026034"/>
            <a:ext cx="902333" cy="270700"/>
          </a:xfrm>
          <a:custGeom>
            <a:avLst/>
            <a:gdLst/>
            <a:ahLst/>
            <a:cxnLst/>
            <a:rect l="l" t="t" r="r" b="b"/>
            <a:pathLst>
              <a:path w="27070" h="8121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6" name="Google Shape;496;p31"/>
          <p:cNvSpPr/>
          <p:nvPr/>
        </p:nvSpPr>
        <p:spPr>
          <a:xfrm>
            <a:off x="934575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888" y="0"/>
                </a:moveTo>
                <a:cubicBezTo>
                  <a:pt x="387" y="0"/>
                  <a:pt x="0" y="410"/>
                  <a:pt x="0" y="910"/>
                </a:cubicBezTo>
                <a:lnTo>
                  <a:pt x="0" y="149770"/>
                </a:lnTo>
                <a:cubicBezTo>
                  <a:pt x="0" y="150270"/>
                  <a:pt x="387" y="150680"/>
                  <a:pt x="888" y="150680"/>
                </a:cubicBezTo>
                <a:lnTo>
                  <a:pt x="92992" y="149542"/>
                </a:lnTo>
                <a:lnTo>
                  <a:pt x="92992" y="1137"/>
                </a:lnTo>
                <a:lnTo>
                  <a:pt x="888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7" name="Google Shape;497;p31"/>
          <p:cNvSpPr/>
          <p:nvPr/>
        </p:nvSpPr>
        <p:spPr>
          <a:xfrm>
            <a:off x="6095944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92105" y="0"/>
                </a:moveTo>
                <a:lnTo>
                  <a:pt x="0" y="1137"/>
                </a:lnTo>
                <a:lnTo>
                  <a:pt x="0" y="149542"/>
                </a:lnTo>
                <a:lnTo>
                  <a:pt x="92105" y="150680"/>
                </a:lnTo>
                <a:cubicBezTo>
                  <a:pt x="92605" y="150680"/>
                  <a:pt x="92992" y="150270"/>
                  <a:pt x="92992" y="149770"/>
                </a:cubicBezTo>
                <a:lnTo>
                  <a:pt x="92992" y="910"/>
                </a:lnTo>
                <a:cubicBezTo>
                  <a:pt x="92992" y="410"/>
                  <a:pt x="92605" y="0"/>
                  <a:pt x="921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248379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Title and four columns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Google Shape;499;p32"/>
          <p:cNvGrpSpPr/>
          <p:nvPr/>
        </p:nvGrpSpPr>
        <p:grpSpPr>
          <a:xfrm>
            <a:off x="543517" y="170301"/>
            <a:ext cx="11104952" cy="6484932"/>
            <a:chOff x="407638" y="127725"/>
            <a:chExt cx="8328714" cy="4863699"/>
          </a:xfrm>
        </p:grpSpPr>
        <p:sp>
          <p:nvSpPr>
            <p:cNvPr id="500" name="Google Shape;500;p32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32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32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32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32"/>
            <p:cNvSpPr/>
            <p:nvPr/>
          </p:nvSpPr>
          <p:spPr>
            <a:xfrm rot="-10519566">
              <a:off x="446954" y="2316736"/>
              <a:ext cx="472189" cy="984833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32"/>
            <p:cNvSpPr/>
            <p:nvPr/>
          </p:nvSpPr>
          <p:spPr>
            <a:xfrm rot="240695">
              <a:off x="8230282" y="2198798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32"/>
            <p:cNvSpPr/>
            <p:nvPr/>
          </p:nvSpPr>
          <p:spPr>
            <a:xfrm>
              <a:off x="520413" y="19195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32"/>
            <p:cNvSpPr/>
            <p:nvPr/>
          </p:nvSpPr>
          <p:spPr>
            <a:xfrm rot="-385840">
              <a:off x="513034" y="3385446"/>
              <a:ext cx="707469" cy="365697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32"/>
            <p:cNvSpPr/>
            <p:nvPr/>
          </p:nvSpPr>
          <p:spPr>
            <a:xfrm>
              <a:off x="7997600" y="437988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32"/>
            <p:cNvSpPr/>
            <p:nvPr/>
          </p:nvSpPr>
          <p:spPr>
            <a:xfrm>
              <a:off x="494775" y="43500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32"/>
            <p:cNvSpPr/>
            <p:nvPr/>
          </p:nvSpPr>
          <p:spPr>
            <a:xfrm>
              <a:off x="7997888" y="32667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32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32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13" name="Google Shape;513;p32"/>
          <p:cNvSpPr txBox="1">
            <a:spLocks noGrp="1"/>
          </p:cNvSpPr>
          <p:nvPr>
            <p:ph type="title"/>
          </p:nvPr>
        </p:nvSpPr>
        <p:spPr>
          <a:xfrm>
            <a:off x="953133" y="475861"/>
            <a:ext cx="1028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14" name="Google Shape;514;p32"/>
          <p:cNvSpPr txBox="1">
            <a:spLocks noGrp="1"/>
          </p:cNvSpPr>
          <p:nvPr>
            <p:ph type="subTitle" idx="1"/>
          </p:nvPr>
        </p:nvSpPr>
        <p:spPr>
          <a:xfrm>
            <a:off x="1682867" y="2430167"/>
            <a:ext cx="3666400" cy="12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15" name="Google Shape;515;p32"/>
          <p:cNvSpPr txBox="1">
            <a:spLocks noGrp="1"/>
          </p:cNvSpPr>
          <p:nvPr>
            <p:ph type="subTitle" idx="2"/>
          </p:nvPr>
        </p:nvSpPr>
        <p:spPr>
          <a:xfrm>
            <a:off x="1682867" y="4611333"/>
            <a:ext cx="3666400" cy="12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16" name="Google Shape;516;p32"/>
          <p:cNvSpPr txBox="1">
            <a:spLocks noGrp="1"/>
          </p:cNvSpPr>
          <p:nvPr>
            <p:ph type="subTitle" idx="3"/>
          </p:nvPr>
        </p:nvSpPr>
        <p:spPr>
          <a:xfrm>
            <a:off x="7099100" y="2430167"/>
            <a:ext cx="3153600" cy="12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17" name="Google Shape;517;p32"/>
          <p:cNvSpPr txBox="1">
            <a:spLocks noGrp="1"/>
          </p:cNvSpPr>
          <p:nvPr>
            <p:ph type="subTitle" idx="4"/>
          </p:nvPr>
        </p:nvSpPr>
        <p:spPr>
          <a:xfrm>
            <a:off x="1168449" y="1760033"/>
            <a:ext cx="469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18" name="Google Shape;518;p32"/>
          <p:cNvSpPr txBox="1">
            <a:spLocks noGrp="1"/>
          </p:cNvSpPr>
          <p:nvPr>
            <p:ph type="subTitle" idx="5"/>
          </p:nvPr>
        </p:nvSpPr>
        <p:spPr>
          <a:xfrm>
            <a:off x="1168451" y="3941200"/>
            <a:ext cx="469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19" name="Google Shape;519;p32"/>
          <p:cNvSpPr txBox="1">
            <a:spLocks noGrp="1"/>
          </p:cNvSpPr>
          <p:nvPr>
            <p:ph type="subTitle" idx="6"/>
          </p:nvPr>
        </p:nvSpPr>
        <p:spPr>
          <a:xfrm>
            <a:off x="6328339" y="1760033"/>
            <a:ext cx="469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20" name="Google Shape;520;p32"/>
          <p:cNvSpPr txBox="1">
            <a:spLocks noGrp="1"/>
          </p:cNvSpPr>
          <p:nvPr>
            <p:ph type="subTitle" idx="7"/>
          </p:nvPr>
        </p:nvSpPr>
        <p:spPr>
          <a:xfrm rot="-476106">
            <a:off x="6758318" y="4697606"/>
            <a:ext cx="4039073" cy="12136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21" name="Google Shape;521;p32"/>
          <p:cNvSpPr txBox="1">
            <a:spLocks noGrp="1"/>
          </p:cNvSpPr>
          <p:nvPr>
            <p:ph type="subTitle" idx="8"/>
          </p:nvPr>
        </p:nvSpPr>
        <p:spPr>
          <a:xfrm rot="-476001">
            <a:off x="6306371" y="4137773"/>
            <a:ext cx="4694933" cy="7636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8115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33"/>
          <p:cNvSpPr/>
          <p:nvPr/>
        </p:nvSpPr>
        <p:spPr>
          <a:xfrm>
            <a:off x="543518" y="170301"/>
            <a:ext cx="5552537" cy="6484932"/>
          </a:xfrm>
          <a:custGeom>
            <a:avLst/>
            <a:gdLst/>
            <a:ahLst/>
            <a:cxnLst/>
            <a:rect l="l" t="t" r="r" b="b"/>
            <a:pathLst>
              <a:path w="102660" h="157414" extrusionOk="0">
                <a:moveTo>
                  <a:pt x="2843" y="0"/>
                </a:moveTo>
                <a:cubicBezTo>
                  <a:pt x="1274" y="0"/>
                  <a:pt x="0" y="1274"/>
                  <a:pt x="0" y="2844"/>
                </a:cubicBezTo>
                <a:lnTo>
                  <a:pt x="0" y="154570"/>
                </a:lnTo>
                <a:cubicBezTo>
                  <a:pt x="0" y="156139"/>
                  <a:pt x="1274" y="157413"/>
                  <a:pt x="2843" y="157413"/>
                </a:cubicBezTo>
                <a:lnTo>
                  <a:pt x="102659" y="157413"/>
                </a:lnTo>
                <a:lnTo>
                  <a:pt x="102659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4" name="Google Shape;524;p33"/>
          <p:cNvSpPr/>
          <p:nvPr/>
        </p:nvSpPr>
        <p:spPr>
          <a:xfrm>
            <a:off x="818883" y="340867"/>
            <a:ext cx="5277319" cy="6114739"/>
          </a:xfrm>
          <a:custGeom>
            <a:avLst/>
            <a:gdLst/>
            <a:ahLst/>
            <a:cxnLst/>
            <a:rect l="l" t="t" r="r" b="b"/>
            <a:pathLst>
              <a:path w="97224" h="148428" extrusionOk="0">
                <a:moveTo>
                  <a:pt x="911" y="0"/>
                </a:moveTo>
                <a:cubicBezTo>
                  <a:pt x="410" y="0"/>
                  <a:pt x="1" y="410"/>
                  <a:pt x="1" y="910"/>
                </a:cubicBezTo>
                <a:lnTo>
                  <a:pt x="1" y="147518"/>
                </a:lnTo>
                <a:cubicBezTo>
                  <a:pt x="1" y="148019"/>
                  <a:pt x="410" y="148428"/>
                  <a:pt x="911" y="148428"/>
                </a:cubicBezTo>
                <a:lnTo>
                  <a:pt x="97223" y="148428"/>
                </a:lnTo>
                <a:lnTo>
                  <a:pt x="9722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5" name="Google Shape;525;p33"/>
          <p:cNvSpPr/>
          <p:nvPr/>
        </p:nvSpPr>
        <p:spPr>
          <a:xfrm>
            <a:off x="6097121" y="170301"/>
            <a:ext cx="5551347" cy="6484932"/>
          </a:xfrm>
          <a:custGeom>
            <a:avLst/>
            <a:gdLst/>
            <a:ahLst/>
            <a:cxnLst/>
            <a:rect l="l" t="t" r="r" b="b"/>
            <a:pathLst>
              <a:path w="102638" h="157414" extrusionOk="0">
                <a:moveTo>
                  <a:pt x="1" y="0"/>
                </a:moveTo>
                <a:lnTo>
                  <a:pt x="1" y="157413"/>
                </a:lnTo>
                <a:lnTo>
                  <a:pt x="99794" y="157413"/>
                </a:lnTo>
                <a:cubicBezTo>
                  <a:pt x="101364" y="157413"/>
                  <a:pt x="102637" y="156139"/>
                  <a:pt x="102637" y="154570"/>
                </a:cubicBezTo>
                <a:lnTo>
                  <a:pt x="102637" y="2844"/>
                </a:lnTo>
                <a:cubicBezTo>
                  <a:pt x="102637" y="1274"/>
                  <a:pt x="101364" y="0"/>
                  <a:pt x="997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6" name="Google Shape;526;p33"/>
          <p:cNvSpPr/>
          <p:nvPr/>
        </p:nvSpPr>
        <p:spPr>
          <a:xfrm rot="240695">
            <a:off x="11075577" y="504913"/>
            <a:ext cx="629593" cy="1313192"/>
          </a:xfrm>
          <a:custGeom>
            <a:avLst/>
            <a:gdLst/>
            <a:ahLst/>
            <a:cxnLst/>
            <a:rect l="l" t="t" r="r" b="b"/>
            <a:pathLst>
              <a:path w="15223" h="32231" extrusionOk="0">
                <a:moveTo>
                  <a:pt x="8253" y="1"/>
                </a:moveTo>
                <a:cubicBezTo>
                  <a:pt x="8121" y="1"/>
                  <a:pt x="7988" y="6"/>
                  <a:pt x="7854" y="16"/>
                </a:cubicBezTo>
                <a:lnTo>
                  <a:pt x="0" y="622"/>
                </a:lnTo>
                <a:lnTo>
                  <a:pt x="2497" y="32231"/>
                </a:lnTo>
                <a:lnTo>
                  <a:pt x="10351" y="31625"/>
                </a:lnTo>
                <a:cubicBezTo>
                  <a:pt x="13138" y="31406"/>
                  <a:pt x="15223" y="28958"/>
                  <a:pt x="15005" y="26171"/>
                </a:cubicBezTo>
                <a:lnTo>
                  <a:pt x="13308" y="4719"/>
                </a:lnTo>
                <a:cubicBezTo>
                  <a:pt x="13123" y="2041"/>
                  <a:pt x="10894" y="1"/>
                  <a:pt x="825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7" name="Google Shape;527;p33"/>
          <p:cNvSpPr/>
          <p:nvPr/>
        </p:nvSpPr>
        <p:spPr>
          <a:xfrm>
            <a:off x="6095917" y="340867"/>
            <a:ext cx="5277216" cy="6114739"/>
          </a:xfrm>
          <a:custGeom>
            <a:avLst/>
            <a:gdLst/>
            <a:ahLst/>
            <a:cxnLst/>
            <a:rect l="l" t="t" r="r" b="b"/>
            <a:pathLst>
              <a:path w="97246" h="148428" extrusionOk="0">
                <a:moveTo>
                  <a:pt x="0" y="0"/>
                </a:moveTo>
                <a:lnTo>
                  <a:pt x="0" y="148428"/>
                </a:lnTo>
                <a:lnTo>
                  <a:pt x="96336" y="148428"/>
                </a:lnTo>
                <a:cubicBezTo>
                  <a:pt x="96836" y="148428"/>
                  <a:pt x="97246" y="148019"/>
                  <a:pt x="97246" y="147518"/>
                </a:cubicBezTo>
                <a:lnTo>
                  <a:pt x="97246" y="910"/>
                </a:lnTo>
                <a:cubicBezTo>
                  <a:pt x="97246" y="410"/>
                  <a:pt x="96836" y="0"/>
                  <a:pt x="96336" y="0"/>
                </a:cubicBezTo>
                <a:close/>
              </a:path>
            </a:pathLst>
          </a:custGeom>
          <a:solidFill>
            <a:srgbClr val="DED4B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8" name="Google Shape;528;p33"/>
          <p:cNvSpPr/>
          <p:nvPr/>
        </p:nvSpPr>
        <p:spPr>
          <a:xfrm>
            <a:off x="10928551" y="2093400"/>
            <a:ext cx="923600" cy="350333"/>
          </a:xfrm>
          <a:custGeom>
            <a:avLst/>
            <a:gdLst/>
            <a:ahLst/>
            <a:cxnLst/>
            <a:rect l="l" t="t" r="r" b="b"/>
            <a:pathLst>
              <a:path w="27708" h="10510" extrusionOk="0">
                <a:moveTo>
                  <a:pt x="26979" y="0"/>
                </a:moveTo>
                <a:lnTo>
                  <a:pt x="1" y="2434"/>
                </a:lnTo>
                <a:lnTo>
                  <a:pt x="729" y="10509"/>
                </a:lnTo>
                <a:lnTo>
                  <a:pt x="27707" y="8098"/>
                </a:lnTo>
                <a:lnTo>
                  <a:pt x="2697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9" name="Google Shape;529;p33"/>
          <p:cNvSpPr/>
          <p:nvPr/>
        </p:nvSpPr>
        <p:spPr>
          <a:xfrm>
            <a:off x="10789867" y="5379000"/>
            <a:ext cx="902333" cy="270733"/>
          </a:xfrm>
          <a:custGeom>
            <a:avLst/>
            <a:gdLst/>
            <a:ahLst/>
            <a:cxnLst/>
            <a:rect l="l" t="t" r="r" b="b"/>
            <a:pathLst>
              <a:path w="27070" h="8122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0" name="Google Shape;530;p33"/>
          <p:cNvSpPr/>
          <p:nvPr/>
        </p:nvSpPr>
        <p:spPr>
          <a:xfrm>
            <a:off x="10939200" y="5778001"/>
            <a:ext cx="902333" cy="270700"/>
          </a:xfrm>
          <a:custGeom>
            <a:avLst/>
            <a:gdLst/>
            <a:ahLst/>
            <a:cxnLst/>
            <a:rect l="l" t="t" r="r" b="b"/>
            <a:pathLst>
              <a:path w="27070" h="8121" extrusionOk="0">
                <a:moveTo>
                  <a:pt x="0" y="0"/>
                </a:moveTo>
                <a:lnTo>
                  <a:pt x="0" y="8121"/>
                </a:lnTo>
                <a:lnTo>
                  <a:pt x="27070" y="8121"/>
                </a:lnTo>
                <a:lnTo>
                  <a:pt x="2707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1" name="Google Shape;531;p33"/>
          <p:cNvSpPr/>
          <p:nvPr/>
        </p:nvSpPr>
        <p:spPr>
          <a:xfrm>
            <a:off x="6095944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92105" y="0"/>
                </a:moveTo>
                <a:lnTo>
                  <a:pt x="0" y="1137"/>
                </a:lnTo>
                <a:lnTo>
                  <a:pt x="0" y="149542"/>
                </a:lnTo>
                <a:lnTo>
                  <a:pt x="92105" y="150680"/>
                </a:lnTo>
                <a:cubicBezTo>
                  <a:pt x="92605" y="150680"/>
                  <a:pt x="92992" y="150270"/>
                  <a:pt x="92992" y="149770"/>
                </a:cubicBezTo>
                <a:lnTo>
                  <a:pt x="92992" y="910"/>
                </a:lnTo>
                <a:cubicBezTo>
                  <a:pt x="92992" y="410"/>
                  <a:pt x="92605" y="0"/>
                  <a:pt x="9210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2" name="Google Shape;532;p33"/>
          <p:cNvSpPr/>
          <p:nvPr/>
        </p:nvSpPr>
        <p:spPr>
          <a:xfrm rot="-10519566">
            <a:off x="636173" y="4441431"/>
            <a:ext cx="629585" cy="1313111"/>
          </a:xfrm>
          <a:custGeom>
            <a:avLst/>
            <a:gdLst/>
            <a:ahLst/>
            <a:cxnLst/>
            <a:rect l="l" t="t" r="r" b="b"/>
            <a:pathLst>
              <a:path w="15223" h="32230" extrusionOk="0">
                <a:moveTo>
                  <a:pt x="8253" y="0"/>
                </a:moveTo>
                <a:cubicBezTo>
                  <a:pt x="8121" y="0"/>
                  <a:pt x="7988" y="5"/>
                  <a:pt x="7854" y="16"/>
                </a:cubicBezTo>
                <a:lnTo>
                  <a:pt x="0" y="622"/>
                </a:lnTo>
                <a:lnTo>
                  <a:pt x="2497" y="32230"/>
                </a:lnTo>
                <a:lnTo>
                  <a:pt x="10351" y="31624"/>
                </a:lnTo>
                <a:cubicBezTo>
                  <a:pt x="13138" y="31382"/>
                  <a:pt x="15223" y="28958"/>
                  <a:pt x="15005" y="26170"/>
                </a:cubicBezTo>
                <a:lnTo>
                  <a:pt x="13308" y="4718"/>
                </a:lnTo>
                <a:cubicBezTo>
                  <a:pt x="13123" y="2040"/>
                  <a:pt x="10894" y="0"/>
                  <a:pt x="82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3" name="Google Shape;533;p33"/>
          <p:cNvSpPr/>
          <p:nvPr/>
        </p:nvSpPr>
        <p:spPr>
          <a:xfrm>
            <a:off x="636185" y="2024767"/>
            <a:ext cx="943300" cy="487600"/>
          </a:xfrm>
          <a:custGeom>
            <a:avLst/>
            <a:gdLst/>
            <a:ahLst/>
            <a:cxnLst/>
            <a:rect l="l" t="t" r="r" b="b"/>
            <a:pathLst>
              <a:path w="28299" h="14628" extrusionOk="0">
                <a:moveTo>
                  <a:pt x="2025" y="1"/>
                </a:moveTo>
                <a:lnTo>
                  <a:pt x="1" y="7871"/>
                </a:lnTo>
                <a:lnTo>
                  <a:pt x="26251" y="14627"/>
                </a:lnTo>
                <a:lnTo>
                  <a:pt x="28298" y="6757"/>
                </a:lnTo>
                <a:lnTo>
                  <a:pt x="202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4" name="Google Shape;534;p33"/>
          <p:cNvSpPr/>
          <p:nvPr/>
        </p:nvSpPr>
        <p:spPr>
          <a:xfrm>
            <a:off x="440934" y="3848001"/>
            <a:ext cx="903100" cy="270700"/>
          </a:xfrm>
          <a:custGeom>
            <a:avLst/>
            <a:gdLst/>
            <a:ahLst/>
            <a:cxnLst/>
            <a:rect l="l" t="t" r="r" b="b"/>
            <a:pathLst>
              <a:path w="27093" h="8121" extrusionOk="0">
                <a:moveTo>
                  <a:pt x="1" y="0"/>
                </a:moveTo>
                <a:lnTo>
                  <a:pt x="1" y="8121"/>
                </a:lnTo>
                <a:lnTo>
                  <a:pt x="27093" y="8121"/>
                </a:lnTo>
                <a:lnTo>
                  <a:pt x="2709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5" name="Google Shape;535;p33"/>
          <p:cNvSpPr/>
          <p:nvPr/>
        </p:nvSpPr>
        <p:spPr>
          <a:xfrm>
            <a:off x="934575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888" y="0"/>
                </a:moveTo>
                <a:cubicBezTo>
                  <a:pt x="387" y="0"/>
                  <a:pt x="0" y="410"/>
                  <a:pt x="0" y="910"/>
                </a:cubicBezTo>
                <a:lnTo>
                  <a:pt x="0" y="149770"/>
                </a:lnTo>
                <a:cubicBezTo>
                  <a:pt x="0" y="150270"/>
                  <a:pt x="387" y="150680"/>
                  <a:pt x="888" y="150680"/>
                </a:cubicBezTo>
                <a:lnTo>
                  <a:pt x="92992" y="149542"/>
                </a:lnTo>
                <a:lnTo>
                  <a:pt x="92992" y="1137"/>
                </a:lnTo>
                <a:lnTo>
                  <a:pt x="888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6" name="Google Shape;536;p33"/>
          <p:cNvSpPr/>
          <p:nvPr/>
        </p:nvSpPr>
        <p:spPr>
          <a:xfrm>
            <a:off x="4131401" y="5868468"/>
            <a:ext cx="495300" cy="648064"/>
          </a:xfrm>
          <a:custGeom>
            <a:avLst/>
            <a:gdLst/>
            <a:ahLst/>
            <a:cxnLst/>
            <a:rect l="l" t="t" r="r" b="b"/>
            <a:pathLst>
              <a:path w="14859" h="33936" extrusionOk="0">
                <a:moveTo>
                  <a:pt x="12217" y="0"/>
                </a:moveTo>
                <a:lnTo>
                  <a:pt x="0" y="970"/>
                </a:lnTo>
                <a:lnTo>
                  <a:pt x="2666" y="33936"/>
                </a:lnTo>
                <a:lnTo>
                  <a:pt x="8266" y="27464"/>
                </a:lnTo>
                <a:lnTo>
                  <a:pt x="14859" y="32942"/>
                </a:lnTo>
                <a:lnTo>
                  <a:pt x="1221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7" name="Google Shape;537;p33"/>
          <p:cNvSpPr/>
          <p:nvPr/>
        </p:nvSpPr>
        <p:spPr>
          <a:xfrm rot="5400000">
            <a:off x="3965093" y="-1391590"/>
            <a:ext cx="4583631" cy="10181044"/>
          </a:xfrm>
          <a:custGeom>
            <a:avLst/>
            <a:gdLst/>
            <a:ahLst/>
            <a:cxnLst/>
            <a:rect l="l" t="t" r="r" b="b"/>
            <a:pathLst>
              <a:path w="61774" h="84171" extrusionOk="0">
                <a:moveTo>
                  <a:pt x="1" y="1"/>
                </a:moveTo>
                <a:lnTo>
                  <a:pt x="1" y="5077"/>
                </a:lnTo>
                <a:lnTo>
                  <a:pt x="2518" y="5077"/>
                </a:lnTo>
                <a:lnTo>
                  <a:pt x="2518" y="4267"/>
                </a:lnTo>
                <a:lnTo>
                  <a:pt x="5632" y="4267"/>
                </a:lnTo>
                <a:lnTo>
                  <a:pt x="5632" y="7338"/>
                </a:lnTo>
                <a:lnTo>
                  <a:pt x="2518" y="7338"/>
                </a:lnTo>
                <a:lnTo>
                  <a:pt x="2518" y="6400"/>
                </a:lnTo>
                <a:lnTo>
                  <a:pt x="1" y="6400"/>
                </a:lnTo>
                <a:lnTo>
                  <a:pt x="1" y="10367"/>
                </a:lnTo>
                <a:lnTo>
                  <a:pt x="2518" y="10367"/>
                </a:lnTo>
                <a:lnTo>
                  <a:pt x="2518" y="9429"/>
                </a:lnTo>
                <a:lnTo>
                  <a:pt x="5632" y="9429"/>
                </a:lnTo>
                <a:lnTo>
                  <a:pt x="5632" y="12543"/>
                </a:lnTo>
                <a:lnTo>
                  <a:pt x="2518" y="12543"/>
                </a:lnTo>
                <a:lnTo>
                  <a:pt x="2518" y="11690"/>
                </a:lnTo>
                <a:lnTo>
                  <a:pt x="1" y="11690"/>
                </a:lnTo>
                <a:lnTo>
                  <a:pt x="1" y="15486"/>
                </a:lnTo>
                <a:lnTo>
                  <a:pt x="2518" y="15486"/>
                </a:lnTo>
                <a:lnTo>
                  <a:pt x="2518" y="14633"/>
                </a:lnTo>
                <a:lnTo>
                  <a:pt x="5632" y="14633"/>
                </a:lnTo>
                <a:lnTo>
                  <a:pt x="5632" y="17705"/>
                </a:lnTo>
                <a:lnTo>
                  <a:pt x="2518" y="17705"/>
                </a:lnTo>
                <a:lnTo>
                  <a:pt x="2518" y="16809"/>
                </a:lnTo>
                <a:lnTo>
                  <a:pt x="1" y="16809"/>
                </a:lnTo>
                <a:lnTo>
                  <a:pt x="1" y="20734"/>
                </a:lnTo>
                <a:lnTo>
                  <a:pt x="2518" y="20734"/>
                </a:lnTo>
                <a:lnTo>
                  <a:pt x="2518" y="19795"/>
                </a:lnTo>
                <a:lnTo>
                  <a:pt x="5632" y="19795"/>
                </a:lnTo>
                <a:lnTo>
                  <a:pt x="5632" y="22909"/>
                </a:lnTo>
                <a:lnTo>
                  <a:pt x="2518" y="22909"/>
                </a:lnTo>
                <a:lnTo>
                  <a:pt x="2518" y="22056"/>
                </a:lnTo>
                <a:lnTo>
                  <a:pt x="1" y="22056"/>
                </a:lnTo>
                <a:lnTo>
                  <a:pt x="1" y="25896"/>
                </a:lnTo>
                <a:lnTo>
                  <a:pt x="2518" y="25896"/>
                </a:lnTo>
                <a:lnTo>
                  <a:pt x="2518" y="25000"/>
                </a:lnTo>
                <a:lnTo>
                  <a:pt x="5632" y="25000"/>
                </a:lnTo>
                <a:lnTo>
                  <a:pt x="5632" y="28071"/>
                </a:lnTo>
                <a:lnTo>
                  <a:pt x="2518" y="28071"/>
                </a:lnTo>
                <a:lnTo>
                  <a:pt x="2518" y="27218"/>
                </a:lnTo>
                <a:lnTo>
                  <a:pt x="1" y="27218"/>
                </a:lnTo>
                <a:lnTo>
                  <a:pt x="1" y="31100"/>
                </a:lnTo>
                <a:lnTo>
                  <a:pt x="2518" y="31100"/>
                </a:lnTo>
                <a:lnTo>
                  <a:pt x="2518" y="30162"/>
                </a:lnTo>
                <a:lnTo>
                  <a:pt x="5632" y="30162"/>
                </a:lnTo>
                <a:lnTo>
                  <a:pt x="5632" y="33276"/>
                </a:lnTo>
                <a:lnTo>
                  <a:pt x="2518" y="33276"/>
                </a:lnTo>
                <a:lnTo>
                  <a:pt x="2518" y="32423"/>
                </a:lnTo>
                <a:lnTo>
                  <a:pt x="1" y="32423"/>
                </a:lnTo>
                <a:lnTo>
                  <a:pt x="1" y="36220"/>
                </a:lnTo>
                <a:lnTo>
                  <a:pt x="2518" y="36220"/>
                </a:lnTo>
                <a:lnTo>
                  <a:pt x="2518" y="35366"/>
                </a:lnTo>
                <a:lnTo>
                  <a:pt x="5632" y="35366"/>
                </a:lnTo>
                <a:lnTo>
                  <a:pt x="5632" y="38481"/>
                </a:lnTo>
                <a:lnTo>
                  <a:pt x="2518" y="38481"/>
                </a:lnTo>
                <a:lnTo>
                  <a:pt x="2518" y="37585"/>
                </a:lnTo>
                <a:lnTo>
                  <a:pt x="1" y="37585"/>
                </a:lnTo>
                <a:lnTo>
                  <a:pt x="1" y="41424"/>
                </a:lnTo>
                <a:lnTo>
                  <a:pt x="2518" y="41424"/>
                </a:lnTo>
                <a:lnTo>
                  <a:pt x="2518" y="40528"/>
                </a:lnTo>
                <a:lnTo>
                  <a:pt x="5632" y="40528"/>
                </a:lnTo>
                <a:lnTo>
                  <a:pt x="5632" y="43643"/>
                </a:lnTo>
                <a:lnTo>
                  <a:pt x="2518" y="43643"/>
                </a:lnTo>
                <a:lnTo>
                  <a:pt x="2518" y="42747"/>
                </a:lnTo>
                <a:lnTo>
                  <a:pt x="1" y="42747"/>
                </a:lnTo>
                <a:lnTo>
                  <a:pt x="1" y="46629"/>
                </a:lnTo>
                <a:lnTo>
                  <a:pt x="2518" y="46629"/>
                </a:lnTo>
                <a:lnTo>
                  <a:pt x="2518" y="45733"/>
                </a:lnTo>
                <a:lnTo>
                  <a:pt x="5632" y="45733"/>
                </a:lnTo>
                <a:lnTo>
                  <a:pt x="5632" y="48847"/>
                </a:lnTo>
                <a:lnTo>
                  <a:pt x="2518" y="48847"/>
                </a:lnTo>
                <a:lnTo>
                  <a:pt x="2518" y="47951"/>
                </a:lnTo>
                <a:lnTo>
                  <a:pt x="1" y="47951"/>
                </a:lnTo>
                <a:lnTo>
                  <a:pt x="1" y="51791"/>
                </a:lnTo>
                <a:lnTo>
                  <a:pt x="2518" y="51791"/>
                </a:lnTo>
                <a:lnTo>
                  <a:pt x="2518" y="50895"/>
                </a:lnTo>
                <a:lnTo>
                  <a:pt x="5632" y="50895"/>
                </a:lnTo>
                <a:lnTo>
                  <a:pt x="5632" y="54009"/>
                </a:lnTo>
                <a:lnTo>
                  <a:pt x="2518" y="54009"/>
                </a:lnTo>
                <a:lnTo>
                  <a:pt x="2518" y="53113"/>
                </a:lnTo>
                <a:lnTo>
                  <a:pt x="1" y="53113"/>
                </a:lnTo>
                <a:lnTo>
                  <a:pt x="1" y="56995"/>
                </a:lnTo>
                <a:lnTo>
                  <a:pt x="2518" y="56995"/>
                </a:lnTo>
                <a:lnTo>
                  <a:pt x="2518" y="56100"/>
                </a:lnTo>
                <a:lnTo>
                  <a:pt x="5632" y="56100"/>
                </a:lnTo>
                <a:lnTo>
                  <a:pt x="5632" y="59214"/>
                </a:lnTo>
                <a:lnTo>
                  <a:pt x="2518" y="59214"/>
                </a:lnTo>
                <a:lnTo>
                  <a:pt x="2518" y="58318"/>
                </a:lnTo>
                <a:lnTo>
                  <a:pt x="1" y="58318"/>
                </a:lnTo>
                <a:lnTo>
                  <a:pt x="1" y="62115"/>
                </a:lnTo>
                <a:lnTo>
                  <a:pt x="2518" y="62115"/>
                </a:lnTo>
                <a:lnTo>
                  <a:pt x="2518" y="61262"/>
                </a:lnTo>
                <a:lnTo>
                  <a:pt x="5632" y="61262"/>
                </a:lnTo>
                <a:lnTo>
                  <a:pt x="5632" y="64376"/>
                </a:lnTo>
                <a:lnTo>
                  <a:pt x="2518" y="64376"/>
                </a:lnTo>
                <a:lnTo>
                  <a:pt x="2518" y="63437"/>
                </a:lnTo>
                <a:lnTo>
                  <a:pt x="1" y="63437"/>
                </a:lnTo>
                <a:lnTo>
                  <a:pt x="1" y="67362"/>
                </a:lnTo>
                <a:lnTo>
                  <a:pt x="2518" y="67362"/>
                </a:lnTo>
                <a:lnTo>
                  <a:pt x="2518" y="66466"/>
                </a:lnTo>
                <a:lnTo>
                  <a:pt x="5632" y="66466"/>
                </a:lnTo>
                <a:lnTo>
                  <a:pt x="5632" y="69580"/>
                </a:lnTo>
                <a:lnTo>
                  <a:pt x="2518" y="69580"/>
                </a:lnTo>
                <a:lnTo>
                  <a:pt x="2518" y="68685"/>
                </a:lnTo>
                <a:lnTo>
                  <a:pt x="1" y="68685"/>
                </a:lnTo>
                <a:lnTo>
                  <a:pt x="1" y="72567"/>
                </a:lnTo>
                <a:lnTo>
                  <a:pt x="2518" y="72567"/>
                </a:lnTo>
                <a:lnTo>
                  <a:pt x="2518" y="71671"/>
                </a:lnTo>
                <a:lnTo>
                  <a:pt x="5632" y="71671"/>
                </a:lnTo>
                <a:lnTo>
                  <a:pt x="5632" y="74742"/>
                </a:lnTo>
                <a:lnTo>
                  <a:pt x="2518" y="74742"/>
                </a:lnTo>
                <a:lnTo>
                  <a:pt x="2518" y="73889"/>
                </a:lnTo>
                <a:lnTo>
                  <a:pt x="1" y="73889"/>
                </a:lnTo>
                <a:lnTo>
                  <a:pt x="1" y="77729"/>
                </a:lnTo>
                <a:lnTo>
                  <a:pt x="2518" y="77729"/>
                </a:lnTo>
                <a:lnTo>
                  <a:pt x="2518" y="76833"/>
                </a:lnTo>
                <a:lnTo>
                  <a:pt x="5632" y="76833"/>
                </a:lnTo>
                <a:lnTo>
                  <a:pt x="5632" y="79947"/>
                </a:lnTo>
                <a:lnTo>
                  <a:pt x="2518" y="79947"/>
                </a:lnTo>
                <a:lnTo>
                  <a:pt x="2518" y="79051"/>
                </a:lnTo>
                <a:lnTo>
                  <a:pt x="1" y="79051"/>
                </a:lnTo>
                <a:lnTo>
                  <a:pt x="1" y="84170"/>
                </a:lnTo>
                <a:lnTo>
                  <a:pt x="61773" y="84170"/>
                </a:lnTo>
                <a:lnTo>
                  <a:pt x="6177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8" name="Google Shape;538;p33"/>
          <p:cNvSpPr txBox="1">
            <a:spLocks noGrp="1"/>
          </p:cNvSpPr>
          <p:nvPr>
            <p:ph type="title"/>
          </p:nvPr>
        </p:nvSpPr>
        <p:spPr>
          <a:xfrm>
            <a:off x="953133" y="473616"/>
            <a:ext cx="1028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39" name="Google Shape;539;p33"/>
          <p:cNvSpPr txBox="1">
            <a:spLocks noGrp="1"/>
          </p:cNvSpPr>
          <p:nvPr>
            <p:ph type="subTitle" idx="1"/>
          </p:nvPr>
        </p:nvSpPr>
        <p:spPr>
          <a:xfrm>
            <a:off x="1261200" y="2993577"/>
            <a:ext cx="2804400" cy="10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0" name="Google Shape;540;p33"/>
          <p:cNvSpPr txBox="1">
            <a:spLocks noGrp="1"/>
          </p:cNvSpPr>
          <p:nvPr>
            <p:ph type="subTitle" idx="2"/>
          </p:nvPr>
        </p:nvSpPr>
        <p:spPr>
          <a:xfrm>
            <a:off x="1263600" y="2435611"/>
            <a:ext cx="2799600" cy="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1" name="Google Shape;541;p33"/>
          <p:cNvSpPr txBox="1">
            <a:spLocks noGrp="1"/>
          </p:cNvSpPr>
          <p:nvPr>
            <p:ph type="subTitle" idx="3"/>
          </p:nvPr>
        </p:nvSpPr>
        <p:spPr>
          <a:xfrm>
            <a:off x="4693733" y="2992609"/>
            <a:ext cx="2804400" cy="10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2" name="Google Shape;542;p33"/>
          <p:cNvSpPr txBox="1">
            <a:spLocks noGrp="1"/>
          </p:cNvSpPr>
          <p:nvPr>
            <p:ph type="subTitle" idx="4"/>
          </p:nvPr>
        </p:nvSpPr>
        <p:spPr>
          <a:xfrm>
            <a:off x="4696133" y="2434643"/>
            <a:ext cx="2799600" cy="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3" name="Google Shape;543;p33"/>
          <p:cNvSpPr txBox="1">
            <a:spLocks noGrp="1"/>
          </p:cNvSpPr>
          <p:nvPr>
            <p:ph type="subTitle" idx="5"/>
          </p:nvPr>
        </p:nvSpPr>
        <p:spPr>
          <a:xfrm>
            <a:off x="8024667" y="2992609"/>
            <a:ext cx="2804400" cy="10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4" name="Google Shape;544;p33"/>
          <p:cNvSpPr txBox="1">
            <a:spLocks noGrp="1"/>
          </p:cNvSpPr>
          <p:nvPr>
            <p:ph type="subTitle" idx="6"/>
          </p:nvPr>
        </p:nvSpPr>
        <p:spPr>
          <a:xfrm>
            <a:off x="8027067" y="2434643"/>
            <a:ext cx="2799600" cy="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5" name="Google Shape;545;p33"/>
          <p:cNvSpPr txBox="1">
            <a:spLocks noGrp="1"/>
          </p:cNvSpPr>
          <p:nvPr>
            <p:ph type="subTitle" idx="7"/>
          </p:nvPr>
        </p:nvSpPr>
        <p:spPr>
          <a:xfrm>
            <a:off x="1261200" y="5034641"/>
            <a:ext cx="2804400" cy="10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6" name="Google Shape;546;p33"/>
          <p:cNvSpPr txBox="1">
            <a:spLocks noGrp="1"/>
          </p:cNvSpPr>
          <p:nvPr>
            <p:ph type="subTitle" idx="8"/>
          </p:nvPr>
        </p:nvSpPr>
        <p:spPr>
          <a:xfrm>
            <a:off x="1262400" y="4476675"/>
            <a:ext cx="2799600" cy="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7" name="Google Shape;547;p33"/>
          <p:cNvSpPr txBox="1">
            <a:spLocks noGrp="1"/>
          </p:cNvSpPr>
          <p:nvPr>
            <p:ph type="subTitle" idx="9"/>
          </p:nvPr>
        </p:nvSpPr>
        <p:spPr>
          <a:xfrm>
            <a:off x="4692533" y="5034641"/>
            <a:ext cx="2804400" cy="10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8" name="Google Shape;548;p33"/>
          <p:cNvSpPr txBox="1">
            <a:spLocks noGrp="1"/>
          </p:cNvSpPr>
          <p:nvPr>
            <p:ph type="subTitle" idx="13"/>
          </p:nvPr>
        </p:nvSpPr>
        <p:spPr>
          <a:xfrm>
            <a:off x="4694933" y="4476675"/>
            <a:ext cx="2799600" cy="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49" name="Google Shape;549;p33"/>
          <p:cNvSpPr txBox="1">
            <a:spLocks noGrp="1"/>
          </p:cNvSpPr>
          <p:nvPr>
            <p:ph type="subTitle" idx="14"/>
          </p:nvPr>
        </p:nvSpPr>
        <p:spPr>
          <a:xfrm>
            <a:off x="8023467" y="5034641"/>
            <a:ext cx="2804400" cy="10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50" name="Google Shape;550;p33"/>
          <p:cNvSpPr txBox="1">
            <a:spLocks noGrp="1"/>
          </p:cNvSpPr>
          <p:nvPr>
            <p:ph type="subTitle" idx="15"/>
          </p:nvPr>
        </p:nvSpPr>
        <p:spPr>
          <a:xfrm>
            <a:off x="8025867" y="4476675"/>
            <a:ext cx="2799600" cy="5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51" name="Google Shape;551;p33"/>
          <p:cNvSpPr/>
          <p:nvPr/>
        </p:nvSpPr>
        <p:spPr>
          <a:xfrm rot="5400000">
            <a:off x="10242167" y="417734"/>
            <a:ext cx="903100" cy="270700"/>
          </a:xfrm>
          <a:custGeom>
            <a:avLst/>
            <a:gdLst/>
            <a:ahLst/>
            <a:cxnLst/>
            <a:rect l="l" t="t" r="r" b="b"/>
            <a:pathLst>
              <a:path w="27093" h="8121" extrusionOk="0">
                <a:moveTo>
                  <a:pt x="1" y="0"/>
                </a:moveTo>
                <a:lnTo>
                  <a:pt x="1" y="8121"/>
                </a:lnTo>
                <a:lnTo>
                  <a:pt x="27093" y="8121"/>
                </a:lnTo>
                <a:lnTo>
                  <a:pt x="270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67092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Google Shape;553;p34"/>
          <p:cNvGrpSpPr/>
          <p:nvPr/>
        </p:nvGrpSpPr>
        <p:grpSpPr>
          <a:xfrm>
            <a:off x="440934" y="170301"/>
            <a:ext cx="11411217" cy="6484932"/>
            <a:chOff x="330700" y="127725"/>
            <a:chExt cx="8558413" cy="4863699"/>
          </a:xfrm>
        </p:grpSpPr>
        <p:sp>
          <p:nvSpPr>
            <p:cNvPr id="554" name="Google Shape;554;p34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5" name="Google Shape;555;p34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6" name="Google Shape;556;p34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7" name="Google Shape;557;p34"/>
            <p:cNvSpPr/>
            <p:nvPr/>
          </p:nvSpPr>
          <p:spPr>
            <a:xfrm rot="288511">
              <a:off x="8306705" y="2070405"/>
              <a:ext cx="472167" cy="984859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8" name="Google Shape;558;p34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9" name="Google Shape;559;p34"/>
            <p:cNvSpPr/>
            <p:nvPr/>
          </p:nvSpPr>
          <p:spPr>
            <a:xfrm rot="240695">
              <a:off x="8230282" y="3201948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34"/>
            <p:cNvSpPr/>
            <p:nvPr/>
          </p:nvSpPr>
          <p:spPr>
            <a:xfrm>
              <a:off x="8196413" y="1570050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34"/>
            <p:cNvSpPr/>
            <p:nvPr/>
          </p:nvSpPr>
          <p:spPr>
            <a:xfrm>
              <a:off x="359475" y="937363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2" name="Google Shape;562;p34"/>
            <p:cNvSpPr/>
            <p:nvPr/>
          </p:nvSpPr>
          <p:spPr>
            <a:xfrm>
              <a:off x="330700" y="288600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3" name="Google Shape;563;p34"/>
            <p:cNvSpPr/>
            <p:nvPr/>
          </p:nvSpPr>
          <p:spPr>
            <a:xfrm>
              <a:off x="407650" y="617150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34"/>
            <p:cNvSpPr/>
            <p:nvPr/>
          </p:nvSpPr>
          <p:spPr>
            <a:xfrm>
              <a:off x="8204400" y="433350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34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6" name="Google Shape;566;p34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67" name="Google Shape;567;p34"/>
          <p:cNvSpPr txBox="1">
            <a:spLocks noGrp="1"/>
          </p:cNvSpPr>
          <p:nvPr>
            <p:ph type="subTitle" idx="1"/>
          </p:nvPr>
        </p:nvSpPr>
        <p:spPr>
          <a:xfrm>
            <a:off x="1054200" y="2614831"/>
            <a:ext cx="4747200" cy="5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68" name="Google Shape;568;p34"/>
          <p:cNvSpPr txBox="1">
            <a:spLocks noGrp="1"/>
          </p:cNvSpPr>
          <p:nvPr>
            <p:ph type="title" hasCustomPrompt="1"/>
          </p:nvPr>
        </p:nvSpPr>
        <p:spPr>
          <a:xfrm>
            <a:off x="1792800" y="1472448"/>
            <a:ext cx="3270000" cy="9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  <p:sp>
        <p:nvSpPr>
          <p:cNvPr id="569" name="Google Shape;569;p34"/>
          <p:cNvSpPr txBox="1">
            <a:spLocks noGrp="1"/>
          </p:cNvSpPr>
          <p:nvPr>
            <p:ph type="subTitle" idx="2"/>
          </p:nvPr>
        </p:nvSpPr>
        <p:spPr>
          <a:xfrm>
            <a:off x="1873800" y="4925933"/>
            <a:ext cx="3108000" cy="5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70" name="Google Shape;570;p34"/>
          <p:cNvSpPr txBox="1">
            <a:spLocks noGrp="1"/>
          </p:cNvSpPr>
          <p:nvPr>
            <p:ph type="title" idx="3" hasCustomPrompt="1"/>
          </p:nvPr>
        </p:nvSpPr>
        <p:spPr>
          <a:xfrm>
            <a:off x="1792800" y="3783563"/>
            <a:ext cx="3270000" cy="9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  <p:sp>
        <p:nvSpPr>
          <p:cNvPr id="571" name="Google Shape;571;p34"/>
          <p:cNvSpPr txBox="1">
            <a:spLocks noGrp="1"/>
          </p:cNvSpPr>
          <p:nvPr>
            <p:ph type="subTitle" idx="4"/>
          </p:nvPr>
        </p:nvSpPr>
        <p:spPr>
          <a:xfrm>
            <a:off x="6653327" y="2614831"/>
            <a:ext cx="4188400" cy="5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72" name="Google Shape;572;p34"/>
          <p:cNvSpPr txBox="1">
            <a:spLocks noGrp="1"/>
          </p:cNvSpPr>
          <p:nvPr>
            <p:ph type="title" idx="5" hasCustomPrompt="1"/>
          </p:nvPr>
        </p:nvSpPr>
        <p:spPr>
          <a:xfrm>
            <a:off x="7112527" y="1472448"/>
            <a:ext cx="3270000" cy="9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7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40556073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35"/>
          <p:cNvSpPr/>
          <p:nvPr/>
        </p:nvSpPr>
        <p:spPr>
          <a:xfrm flipH="1">
            <a:off x="853167" y="1033633"/>
            <a:ext cx="3986600" cy="5571200"/>
          </a:xfrm>
          <a:custGeom>
            <a:avLst/>
            <a:gdLst/>
            <a:ahLst/>
            <a:cxnLst/>
            <a:rect l="l" t="t" r="r" b="b"/>
            <a:pathLst>
              <a:path w="119598" h="167136" extrusionOk="0">
                <a:moveTo>
                  <a:pt x="12289" y="1"/>
                </a:moveTo>
                <a:lnTo>
                  <a:pt x="11344" y="6085"/>
                </a:lnTo>
                <a:lnTo>
                  <a:pt x="15344" y="6400"/>
                </a:lnTo>
                <a:cubicBezTo>
                  <a:pt x="15497" y="5574"/>
                  <a:pt x="16397" y="5372"/>
                  <a:pt x="17306" y="5372"/>
                </a:cubicBezTo>
                <a:cubicBezTo>
                  <a:pt x="17545" y="5372"/>
                  <a:pt x="17784" y="5386"/>
                  <a:pt x="18010" y="5406"/>
                </a:cubicBezTo>
                <a:cubicBezTo>
                  <a:pt x="18024" y="5406"/>
                  <a:pt x="18038" y="5406"/>
                  <a:pt x="18052" y="5406"/>
                </a:cubicBezTo>
                <a:cubicBezTo>
                  <a:pt x="19269" y="5406"/>
                  <a:pt x="20239" y="6439"/>
                  <a:pt x="20167" y="7661"/>
                </a:cubicBezTo>
                <a:cubicBezTo>
                  <a:pt x="20080" y="8774"/>
                  <a:pt x="19147" y="9632"/>
                  <a:pt x="18077" y="9632"/>
                </a:cubicBezTo>
                <a:cubicBezTo>
                  <a:pt x="17959" y="9632"/>
                  <a:pt x="17839" y="9621"/>
                  <a:pt x="17719" y="9600"/>
                </a:cubicBezTo>
                <a:cubicBezTo>
                  <a:pt x="16628" y="9527"/>
                  <a:pt x="15344" y="7903"/>
                  <a:pt x="15319" y="6836"/>
                </a:cubicBezTo>
                <a:lnTo>
                  <a:pt x="10423" y="6012"/>
                </a:lnTo>
                <a:lnTo>
                  <a:pt x="11417" y="14520"/>
                </a:lnTo>
                <a:lnTo>
                  <a:pt x="15586" y="15757"/>
                </a:lnTo>
                <a:cubicBezTo>
                  <a:pt x="15737" y="14832"/>
                  <a:pt x="16154" y="14480"/>
                  <a:pt x="16991" y="14480"/>
                </a:cubicBezTo>
                <a:cubicBezTo>
                  <a:pt x="17098" y="14480"/>
                  <a:pt x="17211" y="14485"/>
                  <a:pt x="17331" y="14496"/>
                </a:cubicBezTo>
                <a:cubicBezTo>
                  <a:pt x="18446" y="14642"/>
                  <a:pt x="19222" y="15635"/>
                  <a:pt x="19149" y="16726"/>
                </a:cubicBezTo>
                <a:cubicBezTo>
                  <a:pt x="19052" y="17841"/>
                  <a:pt x="18155" y="18690"/>
                  <a:pt x="17040" y="18714"/>
                </a:cubicBezTo>
                <a:cubicBezTo>
                  <a:pt x="15950" y="18617"/>
                  <a:pt x="15756" y="17453"/>
                  <a:pt x="15731" y="16387"/>
                </a:cubicBezTo>
                <a:lnTo>
                  <a:pt x="11078" y="16387"/>
                </a:lnTo>
                <a:lnTo>
                  <a:pt x="11078" y="24580"/>
                </a:lnTo>
                <a:lnTo>
                  <a:pt x="14423" y="25331"/>
                </a:lnTo>
                <a:cubicBezTo>
                  <a:pt x="14600" y="24309"/>
                  <a:pt x="15491" y="23592"/>
                  <a:pt x="16498" y="23592"/>
                </a:cubicBezTo>
                <a:cubicBezTo>
                  <a:pt x="16589" y="23592"/>
                  <a:pt x="16681" y="23598"/>
                  <a:pt x="16774" y="23610"/>
                </a:cubicBezTo>
                <a:cubicBezTo>
                  <a:pt x="17889" y="23731"/>
                  <a:pt x="18689" y="24725"/>
                  <a:pt x="18616" y="25864"/>
                </a:cubicBezTo>
                <a:cubicBezTo>
                  <a:pt x="18520" y="26964"/>
                  <a:pt x="17599" y="27828"/>
                  <a:pt x="16504" y="27828"/>
                </a:cubicBezTo>
                <a:cubicBezTo>
                  <a:pt x="16489" y="27828"/>
                  <a:pt x="16474" y="27828"/>
                  <a:pt x="16459" y="27828"/>
                </a:cubicBezTo>
                <a:cubicBezTo>
                  <a:pt x="15319" y="27804"/>
                  <a:pt x="14423" y="26907"/>
                  <a:pt x="14374" y="25767"/>
                </a:cubicBezTo>
                <a:lnTo>
                  <a:pt x="10399" y="25477"/>
                </a:lnTo>
                <a:lnTo>
                  <a:pt x="9793" y="34227"/>
                </a:lnTo>
                <a:lnTo>
                  <a:pt x="13986" y="34906"/>
                </a:lnTo>
                <a:cubicBezTo>
                  <a:pt x="14175" y="33892"/>
                  <a:pt x="14845" y="32673"/>
                  <a:pt x="15884" y="32673"/>
                </a:cubicBezTo>
                <a:cubicBezTo>
                  <a:pt x="15914" y="32673"/>
                  <a:pt x="15944" y="32674"/>
                  <a:pt x="15974" y="32676"/>
                </a:cubicBezTo>
                <a:cubicBezTo>
                  <a:pt x="15988" y="32675"/>
                  <a:pt x="16001" y="32675"/>
                  <a:pt x="16015" y="32675"/>
                </a:cubicBezTo>
                <a:cubicBezTo>
                  <a:pt x="17232" y="32675"/>
                  <a:pt x="18203" y="33732"/>
                  <a:pt x="18131" y="34954"/>
                </a:cubicBezTo>
                <a:cubicBezTo>
                  <a:pt x="18043" y="36077"/>
                  <a:pt x="17095" y="36920"/>
                  <a:pt x="15996" y="36920"/>
                </a:cubicBezTo>
                <a:cubicBezTo>
                  <a:pt x="15885" y="36920"/>
                  <a:pt x="15772" y="36911"/>
                  <a:pt x="15659" y="36893"/>
                </a:cubicBezTo>
                <a:cubicBezTo>
                  <a:pt x="14568" y="36821"/>
                  <a:pt x="14083" y="36336"/>
                  <a:pt x="14059" y="35269"/>
                </a:cubicBezTo>
                <a:lnTo>
                  <a:pt x="8944" y="35730"/>
                </a:lnTo>
                <a:lnTo>
                  <a:pt x="9284" y="41475"/>
                </a:lnTo>
                <a:lnTo>
                  <a:pt x="13283" y="42250"/>
                </a:lnTo>
                <a:cubicBezTo>
                  <a:pt x="13463" y="41286"/>
                  <a:pt x="14991" y="40737"/>
                  <a:pt x="16082" y="40737"/>
                </a:cubicBezTo>
                <a:cubicBezTo>
                  <a:pt x="16170" y="40737"/>
                  <a:pt x="16256" y="40740"/>
                  <a:pt x="16337" y="40747"/>
                </a:cubicBezTo>
                <a:cubicBezTo>
                  <a:pt x="17501" y="40820"/>
                  <a:pt x="17331" y="42905"/>
                  <a:pt x="17259" y="44068"/>
                </a:cubicBezTo>
                <a:cubicBezTo>
                  <a:pt x="17115" y="45143"/>
                  <a:pt x="16219" y="45935"/>
                  <a:pt x="15149" y="45935"/>
                </a:cubicBezTo>
                <a:cubicBezTo>
                  <a:pt x="15133" y="45935"/>
                  <a:pt x="15117" y="45935"/>
                  <a:pt x="15101" y="45935"/>
                </a:cubicBezTo>
                <a:cubicBezTo>
                  <a:pt x="14010" y="45910"/>
                  <a:pt x="13114" y="45086"/>
                  <a:pt x="13041" y="43996"/>
                </a:cubicBezTo>
                <a:lnTo>
                  <a:pt x="9235" y="41959"/>
                </a:lnTo>
                <a:lnTo>
                  <a:pt x="9138" y="52770"/>
                </a:lnTo>
                <a:lnTo>
                  <a:pt x="12411" y="52601"/>
                </a:lnTo>
                <a:cubicBezTo>
                  <a:pt x="12662" y="51474"/>
                  <a:pt x="13551" y="50949"/>
                  <a:pt x="14444" y="50949"/>
                </a:cubicBezTo>
                <a:cubicBezTo>
                  <a:pt x="15529" y="50949"/>
                  <a:pt x="16620" y="51724"/>
                  <a:pt x="16580" y="53134"/>
                </a:cubicBezTo>
                <a:cubicBezTo>
                  <a:pt x="16510" y="54247"/>
                  <a:pt x="16352" y="55249"/>
                  <a:pt x="15320" y="55249"/>
                </a:cubicBezTo>
                <a:cubicBezTo>
                  <a:pt x="15273" y="55249"/>
                  <a:pt x="15224" y="55247"/>
                  <a:pt x="15174" y="55243"/>
                </a:cubicBezTo>
                <a:cubicBezTo>
                  <a:pt x="14083" y="55170"/>
                  <a:pt x="13235" y="54297"/>
                  <a:pt x="13211" y="53207"/>
                </a:cubicBezTo>
                <a:lnTo>
                  <a:pt x="9235" y="52916"/>
                </a:lnTo>
                <a:lnTo>
                  <a:pt x="7732" y="61399"/>
                </a:lnTo>
                <a:lnTo>
                  <a:pt x="11732" y="61690"/>
                </a:lnTo>
                <a:cubicBezTo>
                  <a:pt x="11910" y="60668"/>
                  <a:pt x="12801" y="59951"/>
                  <a:pt x="13807" y="59951"/>
                </a:cubicBezTo>
                <a:cubicBezTo>
                  <a:pt x="13898" y="59951"/>
                  <a:pt x="13991" y="59957"/>
                  <a:pt x="14083" y="59969"/>
                </a:cubicBezTo>
                <a:cubicBezTo>
                  <a:pt x="15198" y="60115"/>
                  <a:pt x="15998" y="61109"/>
                  <a:pt x="15925" y="62224"/>
                </a:cubicBezTo>
                <a:cubicBezTo>
                  <a:pt x="15830" y="63347"/>
                  <a:pt x="14909" y="64188"/>
                  <a:pt x="13815" y="64188"/>
                </a:cubicBezTo>
                <a:cubicBezTo>
                  <a:pt x="13799" y="64188"/>
                  <a:pt x="13784" y="64187"/>
                  <a:pt x="13768" y="64187"/>
                </a:cubicBezTo>
                <a:cubicBezTo>
                  <a:pt x="12629" y="64163"/>
                  <a:pt x="11732" y="63266"/>
                  <a:pt x="11683" y="62151"/>
                </a:cubicBezTo>
                <a:lnTo>
                  <a:pt x="7708" y="61836"/>
                </a:lnTo>
                <a:lnTo>
                  <a:pt x="7054" y="70489"/>
                </a:lnTo>
                <a:lnTo>
                  <a:pt x="11296" y="69835"/>
                </a:lnTo>
                <a:cubicBezTo>
                  <a:pt x="11422" y="69141"/>
                  <a:pt x="11764" y="68991"/>
                  <a:pt x="12288" y="68991"/>
                </a:cubicBezTo>
                <a:cubicBezTo>
                  <a:pt x="12569" y="68991"/>
                  <a:pt x="12903" y="69034"/>
                  <a:pt x="13283" y="69059"/>
                </a:cubicBezTo>
                <a:cubicBezTo>
                  <a:pt x="13297" y="69059"/>
                  <a:pt x="13311" y="69059"/>
                  <a:pt x="13326" y="69059"/>
                </a:cubicBezTo>
                <a:cubicBezTo>
                  <a:pt x="14542" y="69059"/>
                  <a:pt x="15512" y="70092"/>
                  <a:pt x="15441" y="71338"/>
                </a:cubicBezTo>
                <a:cubicBezTo>
                  <a:pt x="15353" y="72460"/>
                  <a:pt x="14405" y="73303"/>
                  <a:pt x="13305" y="73303"/>
                </a:cubicBezTo>
                <a:cubicBezTo>
                  <a:pt x="13194" y="73303"/>
                  <a:pt x="13082" y="73295"/>
                  <a:pt x="12968" y="73277"/>
                </a:cubicBezTo>
                <a:cubicBezTo>
                  <a:pt x="11877" y="73180"/>
                  <a:pt x="11805" y="72089"/>
                  <a:pt x="11756" y="71023"/>
                </a:cubicBezTo>
                <a:lnTo>
                  <a:pt x="7030" y="70926"/>
                </a:lnTo>
                <a:lnTo>
                  <a:pt x="7320" y="79409"/>
                </a:lnTo>
                <a:lnTo>
                  <a:pt x="10908" y="79434"/>
                </a:lnTo>
                <a:cubicBezTo>
                  <a:pt x="11093" y="78437"/>
                  <a:pt x="12232" y="77684"/>
                  <a:pt x="13286" y="77684"/>
                </a:cubicBezTo>
                <a:cubicBezTo>
                  <a:pt x="13334" y="77684"/>
                  <a:pt x="13381" y="77685"/>
                  <a:pt x="13429" y="77688"/>
                </a:cubicBezTo>
                <a:cubicBezTo>
                  <a:pt x="14592" y="77785"/>
                  <a:pt x="14641" y="79264"/>
                  <a:pt x="14544" y="80427"/>
                </a:cubicBezTo>
                <a:cubicBezTo>
                  <a:pt x="14475" y="81532"/>
                  <a:pt x="13554" y="82374"/>
                  <a:pt x="12466" y="82374"/>
                </a:cubicBezTo>
                <a:cubicBezTo>
                  <a:pt x="12408" y="82374"/>
                  <a:pt x="12349" y="82372"/>
                  <a:pt x="12289" y="82367"/>
                </a:cubicBezTo>
                <a:cubicBezTo>
                  <a:pt x="11199" y="82294"/>
                  <a:pt x="10787" y="81567"/>
                  <a:pt x="10762" y="80500"/>
                </a:cubicBezTo>
                <a:lnTo>
                  <a:pt x="6351" y="80040"/>
                </a:lnTo>
                <a:lnTo>
                  <a:pt x="6181" y="89251"/>
                </a:lnTo>
                <a:lnTo>
                  <a:pt x="10181" y="89541"/>
                </a:lnTo>
                <a:cubicBezTo>
                  <a:pt x="10366" y="88546"/>
                  <a:pt x="11259" y="87816"/>
                  <a:pt x="12268" y="87816"/>
                </a:cubicBezTo>
                <a:cubicBezTo>
                  <a:pt x="12315" y="87816"/>
                  <a:pt x="12363" y="87817"/>
                  <a:pt x="12411" y="87820"/>
                </a:cubicBezTo>
                <a:cubicBezTo>
                  <a:pt x="13574" y="87917"/>
                  <a:pt x="14471" y="87845"/>
                  <a:pt x="14374" y="89008"/>
                </a:cubicBezTo>
                <a:cubicBezTo>
                  <a:pt x="14303" y="90144"/>
                  <a:pt x="13308" y="92042"/>
                  <a:pt x="12179" y="92042"/>
                </a:cubicBezTo>
                <a:cubicBezTo>
                  <a:pt x="12151" y="92042"/>
                  <a:pt x="12123" y="92040"/>
                  <a:pt x="12096" y="92038"/>
                </a:cubicBezTo>
                <a:cubicBezTo>
                  <a:pt x="11005" y="91941"/>
                  <a:pt x="10496" y="91505"/>
                  <a:pt x="10472" y="90438"/>
                </a:cubicBezTo>
                <a:lnTo>
                  <a:pt x="6496" y="90147"/>
                </a:lnTo>
                <a:lnTo>
                  <a:pt x="5018" y="97759"/>
                </a:lnTo>
                <a:lnTo>
                  <a:pt x="9017" y="98074"/>
                </a:lnTo>
                <a:cubicBezTo>
                  <a:pt x="9200" y="97069"/>
                  <a:pt x="10049" y="96344"/>
                  <a:pt x="11058" y="96344"/>
                </a:cubicBezTo>
                <a:cubicBezTo>
                  <a:pt x="11121" y="96344"/>
                  <a:pt x="11184" y="96347"/>
                  <a:pt x="11247" y="96353"/>
                </a:cubicBezTo>
                <a:cubicBezTo>
                  <a:pt x="12411" y="96425"/>
                  <a:pt x="13598" y="96595"/>
                  <a:pt x="13501" y="97759"/>
                </a:cubicBezTo>
                <a:cubicBezTo>
                  <a:pt x="13430" y="98898"/>
                  <a:pt x="12150" y="100573"/>
                  <a:pt x="11004" y="100573"/>
                </a:cubicBezTo>
                <a:cubicBezTo>
                  <a:pt x="10980" y="100573"/>
                  <a:pt x="10956" y="100572"/>
                  <a:pt x="10932" y="100570"/>
                </a:cubicBezTo>
                <a:cubicBezTo>
                  <a:pt x="9841" y="100473"/>
                  <a:pt x="8969" y="100086"/>
                  <a:pt x="8944" y="99019"/>
                </a:cubicBezTo>
                <a:lnTo>
                  <a:pt x="4993" y="98219"/>
                </a:lnTo>
                <a:lnTo>
                  <a:pt x="4363" y="106873"/>
                </a:lnTo>
                <a:lnTo>
                  <a:pt x="8484" y="106630"/>
                </a:lnTo>
                <a:cubicBezTo>
                  <a:pt x="8656" y="105706"/>
                  <a:pt x="9304" y="105430"/>
                  <a:pt x="10210" y="105430"/>
                </a:cubicBezTo>
                <a:cubicBezTo>
                  <a:pt x="10325" y="105430"/>
                  <a:pt x="10445" y="105434"/>
                  <a:pt x="10568" y="105443"/>
                </a:cubicBezTo>
                <a:cubicBezTo>
                  <a:pt x="12411" y="105564"/>
                  <a:pt x="13211" y="107818"/>
                  <a:pt x="11877" y="109078"/>
                </a:cubicBezTo>
                <a:cubicBezTo>
                  <a:pt x="11456" y="109492"/>
                  <a:pt x="10942" y="109677"/>
                  <a:pt x="10436" y="109677"/>
                </a:cubicBezTo>
                <a:cubicBezTo>
                  <a:pt x="9372" y="109677"/>
                  <a:pt x="8347" y="108857"/>
                  <a:pt x="8314" y="107624"/>
                </a:cubicBezTo>
                <a:lnTo>
                  <a:pt x="4315" y="107309"/>
                </a:lnTo>
                <a:lnTo>
                  <a:pt x="3684" y="115962"/>
                </a:lnTo>
                <a:lnTo>
                  <a:pt x="7514" y="115575"/>
                </a:lnTo>
                <a:cubicBezTo>
                  <a:pt x="7671" y="114715"/>
                  <a:pt x="8409" y="114501"/>
                  <a:pt x="9261" y="114501"/>
                </a:cubicBezTo>
                <a:cubicBezTo>
                  <a:pt x="9466" y="114501"/>
                  <a:pt x="9678" y="114514"/>
                  <a:pt x="9890" y="114532"/>
                </a:cubicBezTo>
                <a:cubicBezTo>
                  <a:pt x="11053" y="114605"/>
                  <a:pt x="11926" y="115623"/>
                  <a:pt x="11853" y="116787"/>
                </a:cubicBezTo>
                <a:cubicBezTo>
                  <a:pt x="11769" y="117800"/>
                  <a:pt x="11776" y="118115"/>
                  <a:pt x="11026" y="118115"/>
                </a:cubicBezTo>
                <a:cubicBezTo>
                  <a:pt x="10915" y="118115"/>
                  <a:pt x="10788" y="118108"/>
                  <a:pt x="10641" y="118096"/>
                </a:cubicBezTo>
                <a:cubicBezTo>
                  <a:pt x="9550" y="118023"/>
                  <a:pt x="7660" y="117780"/>
                  <a:pt x="7636" y="116714"/>
                </a:cubicBezTo>
                <a:lnTo>
                  <a:pt x="3660" y="116399"/>
                </a:lnTo>
                <a:lnTo>
                  <a:pt x="3660" y="116399"/>
                </a:lnTo>
                <a:lnTo>
                  <a:pt x="4048" y="124422"/>
                </a:lnTo>
                <a:lnTo>
                  <a:pt x="8023" y="124713"/>
                </a:lnTo>
                <a:cubicBezTo>
                  <a:pt x="8206" y="123708"/>
                  <a:pt x="9077" y="122983"/>
                  <a:pt x="10088" y="122983"/>
                </a:cubicBezTo>
                <a:cubicBezTo>
                  <a:pt x="10151" y="122983"/>
                  <a:pt x="10214" y="122986"/>
                  <a:pt x="10278" y="122992"/>
                </a:cubicBezTo>
                <a:cubicBezTo>
                  <a:pt x="11441" y="123065"/>
                  <a:pt x="11271" y="124713"/>
                  <a:pt x="11174" y="125876"/>
                </a:cubicBezTo>
                <a:cubicBezTo>
                  <a:pt x="11117" y="126791"/>
                  <a:pt x="10491" y="126972"/>
                  <a:pt x="9660" y="126972"/>
                </a:cubicBezTo>
                <a:cubicBezTo>
                  <a:pt x="9434" y="126972"/>
                  <a:pt x="9193" y="126958"/>
                  <a:pt x="8944" y="126943"/>
                </a:cubicBezTo>
                <a:cubicBezTo>
                  <a:pt x="7854" y="126846"/>
                  <a:pt x="8023" y="126216"/>
                  <a:pt x="7999" y="125149"/>
                </a:cubicBezTo>
                <a:lnTo>
                  <a:pt x="4024" y="124858"/>
                </a:lnTo>
                <a:lnTo>
                  <a:pt x="3030" y="133391"/>
                </a:lnTo>
                <a:lnTo>
                  <a:pt x="6327" y="134433"/>
                </a:lnTo>
                <a:cubicBezTo>
                  <a:pt x="6504" y="133411"/>
                  <a:pt x="7395" y="132694"/>
                  <a:pt x="8402" y="132694"/>
                </a:cubicBezTo>
                <a:cubicBezTo>
                  <a:pt x="8493" y="132694"/>
                  <a:pt x="8585" y="132700"/>
                  <a:pt x="8678" y="132712"/>
                </a:cubicBezTo>
                <a:cubicBezTo>
                  <a:pt x="9793" y="132857"/>
                  <a:pt x="10593" y="133851"/>
                  <a:pt x="10520" y="134966"/>
                </a:cubicBezTo>
                <a:cubicBezTo>
                  <a:pt x="10424" y="136090"/>
                  <a:pt x="9504" y="136930"/>
                  <a:pt x="8409" y="136930"/>
                </a:cubicBezTo>
                <a:cubicBezTo>
                  <a:pt x="8394" y="136930"/>
                  <a:pt x="8378" y="136930"/>
                  <a:pt x="8363" y="136930"/>
                </a:cubicBezTo>
                <a:cubicBezTo>
                  <a:pt x="7223" y="136905"/>
                  <a:pt x="6327" y="136008"/>
                  <a:pt x="6278" y="134893"/>
                </a:cubicBezTo>
                <a:lnTo>
                  <a:pt x="2545" y="134118"/>
                </a:lnTo>
                <a:lnTo>
                  <a:pt x="1648" y="143232"/>
                </a:lnTo>
                <a:lnTo>
                  <a:pt x="5648" y="143547"/>
                </a:lnTo>
                <a:cubicBezTo>
                  <a:pt x="5833" y="142528"/>
                  <a:pt x="6704" y="141797"/>
                  <a:pt x="7732" y="141797"/>
                </a:cubicBezTo>
                <a:cubicBezTo>
                  <a:pt x="7781" y="141797"/>
                  <a:pt x="7829" y="141798"/>
                  <a:pt x="7878" y="141802"/>
                </a:cubicBezTo>
                <a:cubicBezTo>
                  <a:pt x="9041" y="141899"/>
                  <a:pt x="10981" y="142408"/>
                  <a:pt x="10908" y="143571"/>
                </a:cubicBezTo>
                <a:cubicBezTo>
                  <a:pt x="10814" y="144698"/>
                  <a:pt x="9311" y="146097"/>
                  <a:pt x="8160" y="146097"/>
                </a:cubicBezTo>
                <a:cubicBezTo>
                  <a:pt x="8122" y="146097"/>
                  <a:pt x="8085" y="146095"/>
                  <a:pt x="8048" y="146092"/>
                </a:cubicBezTo>
                <a:cubicBezTo>
                  <a:pt x="6957" y="146019"/>
                  <a:pt x="6569" y="145462"/>
                  <a:pt x="6545" y="144395"/>
                </a:cubicBezTo>
                <a:lnTo>
                  <a:pt x="2400" y="144589"/>
                </a:lnTo>
                <a:lnTo>
                  <a:pt x="1261" y="148565"/>
                </a:lnTo>
                <a:lnTo>
                  <a:pt x="5187" y="151958"/>
                </a:lnTo>
                <a:cubicBezTo>
                  <a:pt x="5376" y="150918"/>
                  <a:pt x="6349" y="149556"/>
                  <a:pt x="7409" y="149556"/>
                </a:cubicBezTo>
                <a:cubicBezTo>
                  <a:pt x="7436" y="149556"/>
                  <a:pt x="7463" y="149557"/>
                  <a:pt x="7490" y="149558"/>
                </a:cubicBezTo>
                <a:cubicBezTo>
                  <a:pt x="9041" y="149680"/>
                  <a:pt x="9357" y="151231"/>
                  <a:pt x="9163" y="153170"/>
                </a:cubicBezTo>
                <a:cubicBezTo>
                  <a:pt x="9048" y="154274"/>
                  <a:pt x="8147" y="155117"/>
                  <a:pt x="7060" y="155117"/>
                </a:cubicBezTo>
                <a:cubicBezTo>
                  <a:pt x="7002" y="155117"/>
                  <a:pt x="6943" y="155114"/>
                  <a:pt x="6884" y="155109"/>
                </a:cubicBezTo>
                <a:cubicBezTo>
                  <a:pt x="5793" y="155036"/>
                  <a:pt x="4872" y="154503"/>
                  <a:pt x="4824" y="153461"/>
                </a:cubicBezTo>
                <a:lnTo>
                  <a:pt x="1164" y="151910"/>
                </a:lnTo>
                <a:lnTo>
                  <a:pt x="0" y="157460"/>
                </a:lnTo>
                <a:lnTo>
                  <a:pt x="102169" y="167083"/>
                </a:lnTo>
                <a:lnTo>
                  <a:pt x="102872" y="167132"/>
                </a:lnTo>
                <a:cubicBezTo>
                  <a:pt x="102934" y="167134"/>
                  <a:pt x="102995" y="167135"/>
                  <a:pt x="103056" y="167135"/>
                </a:cubicBezTo>
                <a:cubicBezTo>
                  <a:pt x="105812" y="167135"/>
                  <a:pt x="108137" y="165010"/>
                  <a:pt x="108350" y="162236"/>
                </a:cubicBezTo>
                <a:lnTo>
                  <a:pt x="108350" y="162090"/>
                </a:lnTo>
                <a:lnTo>
                  <a:pt x="119452" y="13236"/>
                </a:lnTo>
                <a:lnTo>
                  <a:pt x="119452" y="13211"/>
                </a:lnTo>
                <a:cubicBezTo>
                  <a:pt x="119597" y="10327"/>
                  <a:pt x="117464" y="7855"/>
                  <a:pt x="114580" y="7612"/>
                </a:cubicBezTo>
                <a:lnTo>
                  <a:pt x="114386" y="7612"/>
                </a:lnTo>
                <a:lnTo>
                  <a:pt x="12289" y="1"/>
                </a:lnTo>
                <a:close/>
              </a:path>
            </a:pathLst>
          </a:custGeom>
          <a:solidFill>
            <a:srgbClr val="F5F3E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75" name="Google Shape;575;p35"/>
          <p:cNvGrpSpPr/>
          <p:nvPr/>
        </p:nvGrpSpPr>
        <p:grpSpPr>
          <a:xfrm>
            <a:off x="4276896" y="713418"/>
            <a:ext cx="1408875" cy="4313361"/>
            <a:chOff x="3207672" y="535063"/>
            <a:chExt cx="1056656" cy="3235021"/>
          </a:xfrm>
        </p:grpSpPr>
        <p:sp>
          <p:nvSpPr>
            <p:cNvPr id="576" name="Google Shape;576;p35"/>
            <p:cNvSpPr/>
            <p:nvPr/>
          </p:nvSpPr>
          <p:spPr>
            <a:xfrm rot="205487" flipH="1">
              <a:off x="3224571" y="3144464"/>
              <a:ext cx="1022860" cy="595601"/>
            </a:xfrm>
            <a:custGeom>
              <a:avLst/>
              <a:gdLst/>
              <a:ahLst/>
              <a:cxnLst/>
              <a:rect l="l" t="t" r="r" b="b"/>
              <a:pathLst>
                <a:path w="40068" h="18060" extrusionOk="0">
                  <a:moveTo>
                    <a:pt x="2109" y="1"/>
                  </a:moveTo>
                  <a:lnTo>
                    <a:pt x="0" y="9915"/>
                  </a:lnTo>
                  <a:lnTo>
                    <a:pt x="37935" y="18059"/>
                  </a:lnTo>
                  <a:lnTo>
                    <a:pt x="34663" y="12169"/>
                  </a:lnTo>
                  <a:lnTo>
                    <a:pt x="40068" y="8121"/>
                  </a:lnTo>
                  <a:lnTo>
                    <a:pt x="210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7" name="Google Shape;577;p35"/>
            <p:cNvSpPr/>
            <p:nvPr/>
          </p:nvSpPr>
          <p:spPr>
            <a:xfrm rot="205714" flipH="1">
              <a:off x="3758148" y="548301"/>
              <a:ext cx="472187" cy="984858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8" name="Google Shape;578;p35"/>
            <p:cNvSpPr/>
            <p:nvPr/>
          </p:nvSpPr>
          <p:spPr>
            <a:xfrm rot="205714" flipH="1">
              <a:off x="3579288" y="1624304"/>
              <a:ext cx="472187" cy="984889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79" name="Google Shape;579;p35"/>
          <p:cNvSpPr/>
          <p:nvPr/>
        </p:nvSpPr>
        <p:spPr>
          <a:xfrm rot="224980" flipH="1">
            <a:off x="4695305" y="57069"/>
            <a:ext cx="7263792" cy="9166240"/>
          </a:xfrm>
          <a:custGeom>
            <a:avLst/>
            <a:gdLst/>
            <a:ahLst/>
            <a:cxnLst/>
            <a:rect l="l" t="t" r="r" b="b"/>
            <a:pathLst>
              <a:path w="120616" h="185619" extrusionOk="0">
                <a:moveTo>
                  <a:pt x="103320" y="0"/>
                </a:moveTo>
                <a:cubicBezTo>
                  <a:pt x="103188" y="0"/>
                  <a:pt x="103055" y="6"/>
                  <a:pt x="102921" y="17"/>
                </a:cubicBezTo>
                <a:lnTo>
                  <a:pt x="92013" y="889"/>
                </a:lnTo>
                <a:lnTo>
                  <a:pt x="91964" y="477"/>
                </a:lnTo>
                <a:cubicBezTo>
                  <a:pt x="91964" y="344"/>
                  <a:pt x="91863" y="232"/>
                  <a:pt x="91772" y="232"/>
                </a:cubicBezTo>
                <a:cubicBezTo>
                  <a:pt x="91763" y="232"/>
                  <a:pt x="91755" y="233"/>
                  <a:pt x="91746" y="235"/>
                </a:cubicBezTo>
                <a:lnTo>
                  <a:pt x="88595" y="477"/>
                </a:lnTo>
                <a:lnTo>
                  <a:pt x="88329" y="501"/>
                </a:lnTo>
                <a:lnTo>
                  <a:pt x="87286" y="574"/>
                </a:lnTo>
                <a:lnTo>
                  <a:pt x="86777" y="623"/>
                </a:lnTo>
                <a:lnTo>
                  <a:pt x="86002" y="695"/>
                </a:lnTo>
                <a:lnTo>
                  <a:pt x="85493" y="744"/>
                </a:lnTo>
                <a:lnTo>
                  <a:pt x="84911" y="768"/>
                </a:lnTo>
                <a:cubicBezTo>
                  <a:pt x="84790" y="817"/>
                  <a:pt x="84693" y="938"/>
                  <a:pt x="84717" y="1059"/>
                </a:cubicBezTo>
                <a:lnTo>
                  <a:pt x="84765" y="1471"/>
                </a:lnTo>
                <a:lnTo>
                  <a:pt x="10714" y="7434"/>
                </a:lnTo>
                <a:lnTo>
                  <a:pt x="9138" y="7555"/>
                </a:lnTo>
                <a:lnTo>
                  <a:pt x="4654" y="7919"/>
                </a:lnTo>
                <a:cubicBezTo>
                  <a:pt x="1988" y="8137"/>
                  <a:pt x="0" y="10488"/>
                  <a:pt x="218" y="13154"/>
                </a:cubicBezTo>
                <a:lnTo>
                  <a:pt x="12483" y="165378"/>
                </a:lnTo>
                <a:cubicBezTo>
                  <a:pt x="12668" y="167933"/>
                  <a:pt x="14797" y="169855"/>
                  <a:pt x="17295" y="169855"/>
                </a:cubicBezTo>
                <a:cubicBezTo>
                  <a:pt x="17427" y="169855"/>
                  <a:pt x="17561" y="169849"/>
                  <a:pt x="17695" y="169838"/>
                </a:cubicBezTo>
                <a:lnTo>
                  <a:pt x="31051" y="168747"/>
                </a:lnTo>
                <a:lnTo>
                  <a:pt x="32408" y="185618"/>
                </a:lnTo>
                <a:lnTo>
                  <a:pt x="33232" y="184649"/>
                </a:lnTo>
                <a:lnTo>
                  <a:pt x="34081" y="183655"/>
                </a:lnTo>
                <a:lnTo>
                  <a:pt x="38007" y="179122"/>
                </a:lnTo>
                <a:lnTo>
                  <a:pt x="43122" y="183388"/>
                </a:lnTo>
                <a:lnTo>
                  <a:pt x="43631" y="183824"/>
                </a:lnTo>
                <a:lnTo>
                  <a:pt x="44601" y="184624"/>
                </a:lnTo>
                <a:lnTo>
                  <a:pt x="43243" y="167778"/>
                </a:lnTo>
                <a:lnTo>
                  <a:pt x="96691" y="163463"/>
                </a:lnTo>
                <a:lnTo>
                  <a:pt x="97806" y="163391"/>
                </a:lnTo>
                <a:lnTo>
                  <a:pt x="97855" y="163778"/>
                </a:lnTo>
                <a:cubicBezTo>
                  <a:pt x="97830" y="163924"/>
                  <a:pt x="97952" y="164021"/>
                  <a:pt x="98073" y="164045"/>
                </a:cubicBezTo>
                <a:lnTo>
                  <a:pt x="98655" y="163997"/>
                </a:lnTo>
                <a:lnTo>
                  <a:pt x="99164" y="163948"/>
                </a:lnTo>
                <a:lnTo>
                  <a:pt x="99939" y="163900"/>
                </a:lnTo>
                <a:lnTo>
                  <a:pt x="100448" y="163851"/>
                </a:lnTo>
                <a:lnTo>
                  <a:pt x="101491" y="163754"/>
                </a:lnTo>
                <a:lnTo>
                  <a:pt x="101757" y="163754"/>
                </a:lnTo>
                <a:lnTo>
                  <a:pt x="104908" y="163488"/>
                </a:lnTo>
                <a:cubicBezTo>
                  <a:pt x="105029" y="163463"/>
                  <a:pt x="105102" y="163342"/>
                  <a:pt x="105078" y="163197"/>
                </a:cubicBezTo>
                <a:lnTo>
                  <a:pt x="105054" y="162785"/>
                </a:lnTo>
                <a:lnTo>
                  <a:pt x="115937" y="161936"/>
                </a:lnTo>
                <a:cubicBezTo>
                  <a:pt x="118604" y="161718"/>
                  <a:pt x="120615" y="159367"/>
                  <a:pt x="120397" y="156700"/>
                </a:cubicBezTo>
                <a:lnTo>
                  <a:pt x="108132" y="4452"/>
                </a:lnTo>
                <a:cubicBezTo>
                  <a:pt x="107925" y="1920"/>
                  <a:pt x="105816" y="0"/>
                  <a:pt x="10332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2095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0" name="Google Shape;580;p35"/>
          <p:cNvSpPr/>
          <p:nvPr/>
        </p:nvSpPr>
        <p:spPr>
          <a:xfrm rot="224980" flipH="1">
            <a:off x="4665029" y="-6911"/>
            <a:ext cx="7263852" cy="8387633"/>
          </a:xfrm>
          <a:custGeom>
            <a:avLst/>
            <a:gdLst/>
            <a:ahLst/>
            <a:cxnLst/>
            <a:rect l="l" t="t" r="r" b="b"/>
            <a:pathLst>
              <a:path w="120617" h="169852" extrusionOk="0">
                <a:moveTo>
                  <a:pt x="103300" y="0"/>
                </a:moveTo>
                <a:cubicBezTo>
                  <a:pt x="103167" y="0"/>
                  <a:pt x="103033" y="5"/>
                  <a:pt x="102897" y="16"/>
                </a:cubicBezTo>
                <a:lnTo>
                  <a:pt x="4655" y="7919"/>
                </a:lnTo>
                <a:cubicBezTo>
                  <a:pt x="1989" y="8137"/>
                  <a:pt x="1" y="10488"/>
                  <a:pt x="219" y="13154"/>
                </a:cubicBezTo>
                <a:lnTo>
                  <a:pt x="12484" y="165378"/>
                </a:lnTo>
                <a:cubicBezTo>
                  <a:pt x="12693" y="167924"/>
                  <a:pt x="14824" y="169851"/>
                  <a:pt x="17337" y="169851"/>
                </a:cubicBezTo>
                <a:cubicBezTo>
                  <a:pt x="17456" y="169851"/>
                  <a:pt x="17575" y="169847"/>
                  <a:pt x="17696" y="169838"/>
                </a:cubicBezTo>
                <a:lnTo>
                  <a:pt x="115962" y="161912"/>
                </a:lnTo>
                <a:cubicBezTo>
                  <a:pt x="118629" y="161694"/>
                  <a:pt x="120616" y="159367"/>
                  <a:pt x="120398" y="156700"/>
                </a:cubicBezTo>
                <a:lnTo>
                  <a:pt x="108133" y="4452"/>
                </a:lnTo>
                <a:cubicBezTo>
                  <a:pt x="107926" y="1920"/>
                  <a:pt x="105817" y="0"/>
                  <a:pt x="10330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2095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1" name="Google Shape;581;p35"/>
          <p:cNvSpPr/>
          <p:nvPr/>
        </p:nvSpPr>
        <p:spPr>
          <a:xfrm rot="347958" flipH="1">
            <a:off x="10789957" y="536642"/>
            <a:ext cx="496751" cy="8007721"/>
          </a:xfrm>
          <a:custGeom>
            <a:avLst/>
            <a:gdLst/>
            <a:ahLst/>
            <a:cxnLst/>
            <a:rect l="l" t="t" r="r" b="b"/>
            <a:pathLst>
              <a:path w="14642" h="162042" extrusionOk="0">
                <a:moveTo>
                  <a:pt x="1576" y="1"/>
                </a:moveTo>
                <a:lnTo>
                  <a:pt x="1" y="146"/>
                </a:lnTo>
                <a:lnTo>
                  <a:pt x="13066" y="162041"/>
                </a:lnTo>
                <a:lnTo>
                  <a:pt x="14642" y="161920"/>
                </a:lnTo>
                <a:lnTo>
                  <a:pt x="1576" y="1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2" name="Google Shape;582;p35"/>
          <p:cNvSpPr/>
          <p:nvPr/>
        </p:nvSpPr>
        <p:spPr>
          <a:xfrm rot="347934" flipH="1">
            <a:off x="10828528" y="543512"/>
            <a:ext cx="459373" cy="7988881"/>
          </a:xfrm>
          <a:custGeom>
            <a:avLst/>
            <a:gdLst/>
            <a:ahLst/>
            <a:cxnLst/>
            <a:rect l="l" t="t" r="r" b="b"/>
            <a:pathLst>
              <a:path w="13575" h="161945" extrusionOk="0">
                <a:moveTo>
                  <a:pt x="461" y="1"/>
                </a:moveTo>
                <a:lnTo>
                  <a:pt x="1" y="49"/>
                </a:lnTo>
                <a:lnTo>
                  <a:pt x="13114" y="161944"/>
                </a:lnTo>
                <a:lnTo>
                  <a:pt x="13575" y="161896"/>
                </a:lnTo>
                <a:lnTo>
                  <a:pt x="461" y="1"/>
                </a:lnTo>
                <a:close/>
              </a:path>
            </a:pathLst>
          </a:custGeom>
          <a:solidFill>
            <a:srgbClr val="6E6E6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3" name="Google Shape;583;p35"/>
          <p:cNvSpPr txBox="1">
            <a:spLocks noGrp="1"/>
          </p:cNvSpPr>
          <p:nvPr>
            <p:ph type="title"/>
          </p:nvPr>
        </p:nvSpPr>
        <p:spPr>
          <a:xfrm rot="432905">
            <a:off x="5533205" y="653560"/>
            <a:ext cx="6627680" cy="12023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6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700"/>
              <a:buNone/>
              <a:defRPr sz="2267"/>
            </a:lvl2pPr>
            <a:lvl3pPr lvl="2" rtl="0">
              <a:spcBef>
                <a:spcPts val="0"/>
              </a:spcBef>
              <a:spcAft>
                <a:spcPts val="0"/>
              </a:spcAft>
              <a:buSzPts val="1700"/>
              <a:buNone/>
              <a:defRPr sz="2267"/>
            </a:lvl3pPr>
            <a:lvl4pPr lvl="3" rtl="0">
              <a:spcBef>
                <a:spcPts val="0"/>
              </a:spcBef>
              <a:spcAft>
                <a:spcPts val="0"/>
              </a:spcAft>
              <a:buSzPts val="1700"/>
              <a:buNone/>
              <a:defRPr sz="2267"/>
            </a:lvl4pPr>
            <a:lvl5pPr lvl="4" rtl="0">
              <a:spcBef>
                <a:spcPts val="0"/>
              </a:spcBef>
              <a:spcAft>
                <a:spcPts val="0"/>
              </a:spcAft>
              <a:buSzPts val="1700"/>
              <a:buNone/>
              <a:defRPr sz="2267"/>
            </a:lvl5pPr>
            <a:lvl6pPr lvl="5" rtl="0">
              <a:spcBef>
                <a:spcPts val="0"/>
              </a:spcBef>
              <a:spcAft>
                <a:spcPts val="0"/>
              </a:spcAft>
              <a:buSzPts val="1700"/>
              <a:buNone/>
              <a:defRPr sz="2267"/>
            </a:lvl6pPr>
            <a:lvl7pPr lvl="6" rtl="0">
              <a:spcBef>
                <a:spcPts val="0"/>
              </a:spcBef>
              <a:spcAft>
                <a:spcPts val="0"/>
              </a:spcAft>
              <a:buSzPts val="1700"/>
              <a:buNone/>
              <a:defRPr sz="2267"/>
            </a:lvl7pPr>
            <a:lvl8pPr lvl="7" rtl="0">
              <a:spcBef>
                <a:spcPts val="0"/>
              </a:spcBef>
              <a:spcAft>
                <a:spcPts val="0"/>
              </a:spcAft>
              <a:buSzPts val="1700"/>
              <a:buNone/>
              <a:defRPr sz="2267"/>
            </a:lvl8pPr>
            <a:lvl9pPr lvl="8" rtl="0">
              <a:spcBef>
                <a:spcPts val="0"/>
              </a:spcBef>
              <a:spcAft>
                <a:spcPts val="0"/>
              </a:spcAft>
              <a:buSzPts val="1700"/>
              <a:buNone/>
              <a:defRPr sz="2267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84" name="Google Shape;584;p35"/>
          <p:cNvSpPr txBox="1">
            <a:spLocks noGrp="1"/>
          </p:cNvSpPr>
          <p:nvPr>
            <p:ph type="subTitle" idx="1"/>
          </p:nvPr>
        </p:nvSpPr>
        <p:spPr>
          <a:xfrm rot="433523">
            <a:off x="6438409" y="3037184"/>
            <a:ext cx="3596963" cy="18409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85" name="Google Shape;585;p35"/>
          <p:cNvSpPr txBox="1"/>
          <p:nvPr/>
        </p:nvSpPr>
        <p:spPr>
          <a:xfrm rot="-319365">
            <a:off x="1394681" y="4842024"/>
            <a:ext cx="3233945" cy="1802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rPr>
              <a:t>CRÉDITOS: este modelo de apresentação foi criado pelo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Nothing You Could Do"/>
                <a:ea typeface="Nothing You Could Do"/>
                <a:cs typeface="Nothing You Could Do"/>
                <a:sym typeface="Nothing You Could Do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rPr>
              <a:t>, inclui ícones da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Nothing You Could Do"/>
                <a:ea typeface="Nothing You Could Do"/>
                <a:cs typeface="Nothing You Could Do"/>
                <a:sym typeface="Nothing You Could Do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rPr>
              <a:t>, e infográficos e imagens da </a:t>
            </a:r>
            <a:r>
              <a:rPr lang="en" sz="1600" b="1">
                <a:solidFill>
                  <a:schemeClr val="accent2"/>
                </a:solidFill>
                <a:uFill>
                  <a:noFill/>
                </a:uFill>
                <a:latin typeface="Nothing You Could Do"/>
                <a:ea typeface="Nothing You Could Do"/>
                <a:cs typeface="Nothing You Could Do"/>
                <a:sym typeface="Nothing You Could Do"/>
                <a:hlinkClick r:id="rId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rPr>
              <a:t> </a:t>
            </a:r>
            <a:endParaRPr sz="1600" b="1">
              <a:solidFill>
                <a:schemeClr val="accent2"/>
              </a:solidFill>
              <a:latin typeface="Nothing You Could Do"/>
              <a:ea typeface="Nothing You Could Do"/>
              <a:cs typeface="Nothing You Could Do"/>
              <a:sym typeface="Nothing You Could Do"/>
            </a:endParaRPr>
          </a:p>
        </p:txBody>
      </p:sp>
      <p:sp>
        <p:nvSpPr>
          <p:cNvPr id="586" name="Google Shape;586;p35"/>
          <p:cNvSpPr/>
          <p:nvPr/>
        </p:nvSpPr>
        <p:spPr>
          <a:xfrm>
            <a:off x="3591068" y="2617467"/>
            <a:ext cx="334433" cy="667100"/>
          </a:xfrm>
          <a:custGeom>
            <a:avLst/>
            <a:gdLst/>
            <a:ahLst/>
            <a:cxnLst/>
            <a:rect l="l" t="t" r="r" b="b"/>
            <a:pathLst>
              <a:path w="10033" h="20013" extrusionOk="0">
                <a:moveTo>
                  <a:pt x="6650" y="1"/>
                </a:moveTo>
                <a:cubicBezTo>
                  <a:pt x="5448" y="1"/>
                  <a:pt x="4364" y="806"/>
                  <a:pt x="4073" y="2009"/>
                </a:cubicBezTo>
                <a:lnTo>
                  <a:pt x="365" y="16726"/>
                </a:lnTo>
                <a:cubicBezTo>
                  <a:pt x="1" y="18137"/>
                  <a:pt x="865" y="19570"/>
                  <a:pt x="2298" y="19934"/>
                </a:cubicBezTo>
                <a:cubicBezTo>
                  <a:pt x="2412" y="19979"/>
                  <a:pt x="2549" y="20002"/>
                  <a:pt x="2685" y="20002"/>
                </a:cubicBezTo>
                <a:cubicBezTo>
                  <a:pt x="2760" y="20009"/>
                  <a:pt x="2834" y="20013"/>
                  <a:pt x="2907" y="20013"/>
                </a:cubicBezTo>
                <a:cubicBezTo>
                  <a:pt x="4017" y="20013"/>
                  <a:pt x="4958" y="19214"/>
                  <a:pt x="5278" y="17955"/>
                </a:cubicBezTo>
                <a:lnTo>
                  <a:pt x="8099" y="6808"/>
                </a:lnTo>
                <a:cubicBezTo>
                  <a:pt x="8236" y="6217"/>
                  <a:pt x="8167" y="5603"/>
                  <a:pt x="7872" y="5057"/>
                </a:cubicBezTo>
                <a:cubicBezTo>
                  <a:pt x="7644" y="4556"/>
                  <a:pt x="7189" y="4170"/>
                  <a:pt x="6643" y="4033"/>
                </a:cubicBezTo>
                <a:lnTo>
                  <a:pt x="6347" y="3942"/>
                </a:lnTo>
                <a:cubicBezTo>
                  <a:pt x="6223" y="3912"/>
                  <a:pt x="6098" y="3897"/>
                  <a:pt x="5973" y="3897"/>
                </a:cubicBezTo>
                <a:cubicBezTo>
                  <a:pt x="5070" y="3897"/>
                  <a:pt x="4193" y="4663"/>
                  <a:pt x="3913" y="5762"/>
                </a:cubicBezTo>
                <a:lnTo>
                  <a:pt x="2253" y="12404"/>
                </a:lnTo>
                <a:cubicBezTo>
                  <a:pt x="2199" y="12619"/>
                  <a:pt x="2368" y="12755"/>
                  <a:pt x="2533" y="12755"/>
                </a:cubicBezTo>
                <a:cubicBezTo>
                  <a:pt x="2648" y="12755"/>
                  <a:pt x="2762" y="12690"/>
                  <a:pt x="2799" y="12541"/>
                </a:cubicBezTo>
                <a:lnTo>
                  <a:pt x="4459" y="5899"/>
                </a:lnTo>
                <a:cubicBezTo>
                  <a:pt x="4680" y="5056"/>
                  <a:pt x="5307" y="4479"/>
                  <a:pt x="5952" y="4479"/>
                </a:cubicBezTo>
                <a:cubicBezTo>
                  <a:pt x="6038" y="4479"/>
                  <a:pt x="6125" y="4489"/>
                  <a:pt x="6211" y="4511"/>
                </a:cubicBezTo>
                <a:lnTo>
                  <a:pt x="6507" y="4579"/>
                </a:lnTo>
                <a:cubicBezTo>
                  <a:pt x="6893" y="4693"/>
                  <a:pt x="7189" y="4966"/>
                  <a:pt x="7371" y="5330"/>
                </a:cubicBezTo>
                <a:cubicBezTo>
                  <a:pt x="7576" y="5739"/>
                  <a:pt x="7644" y="6217"/>
                  <a:pt x="7530" y="6672"/>
                </a:cubicBezTo>
                <a:lnTo>
                  <a:pt x="4732" y="17818"/>
                </a:lnTo>
                <a:cubicBezTo>
                  <a:pt x="4462" y="18822"/>
                  <a:pt x="3750" y="19449"/>
                  <a:pt x="2887" y="19449"/>
                </a:cubicBezTo>
                <a:cubicBezTo>
                  <a:pt x="2733" y="19449"/>
                  <a:pt x="2574" y="19429"/>
                  <a:pt x="2412" y="19388"/>
                </a:cubicBezTo>
                <a:cubicBezTo>
                  <a:pt x="1320" y="19115"/>
                  <a:pt x="638" y="17978"/>
                  <a:pt x="911" y="16863"/>
                </a:cubicBezTo>
                <a:lnTo>
                  <a:pt x="4619" y="2145"/>
                </a:lnTo>
                <a:cubicBezTo>
                  <a:pt x="4851" y="1216"/>
                  <a:pt x="5709" y="584"/>
                  <a:pt x="6646" y="584"/>
                </a:cubicBezTo>
                <a:cubicBezTo>
                  <a:pt x="6810" y="584"/>
                  <a:pt x="6977" y="603"/>
                  <a:pt x="7144" y="644"/>
                </a:cubicBezTo>
                <a:lnTo>
                  <a:pt x="7576" y="758"/>
                </a:lnTo>
                <a:cubicBezTo>
                  <a:pt x="8145" y="894"/>
                  <a:pt x="8645" y="1258"/>
                  <a:pt x="8963" y="1736"/>
                </a:cubicBezTo>
                <a:cubicBezTo>
                  <a:pt x="9305" y="2191"/>
                  <a:pt x="9418" y="2759"/>
                  <a:pt x="9305" y="3328"/>
                </a:cubicBezTo>
                <a:lnTo>
                  <a:pt x="6643" y="13974"/>
                </a:lnTo>
                <a:cubicBezTo>
                  <a:pt x="6598" y="14133"/>
                  <a:pt x="6689" y="14292"/>
                  <a:pt x="6848" y="14338"/>
                </a:cubicBezTo>
                <a:cubicBezTo>
                  <a:pt x="6862" y="14340"/>
                  <a:pt x="6876" y="14341"/>
                  <a:pt x="6891" y="14341"/>
                </a:cubicBezTo>
                <a:cubicBezTo>
                  <a:pt x="7016" y="14341"/>
                  <a:pt x="7148" y="14256"/>
                  <a:pt x="7189" y="14133"/>
                </a:cubicBezTo>
                <a:lnTo>
                  <a:pt x="9873" y="3465"/>
                </a:lnTo>
                <a:cubicBezTo>
                  <a:pt x="10033" y="2759"/>
                  <a:pt x="9873" y="2009"/>
                  <a:pt x="9441" y="1417"/>
                </a:cubicBezTo>
                <a:cubicBezTo>
                  <a:pt x="9032" y="826"/>
                  <a:pt x="8417" y="371"/>
                  <a:pt x="7712" y="189"/>
                </a:cubicBezTo>
                <a:lnTo>
                  <a:pt x="7280" y="75"/>
                </a:lnTo>
                <a:cubicBezTo>
                  <a:pt x="7069" y="25"/>
                  <a:pt x="6857" y="1"/>
                  <a:pt x="6650" y="1"/>
                </a:cubicBezTo>
                <a:close/>
              </a:path>
            </a:pathLst>
          </a:custGeom>
          <a:solidFill>
            <a:srgbClr val="3D2E59"/>
          </a:solidFill>
          <a:ln>
            <a:noFill/>
          </a:ln>
          <a:effectLst>
            <a:outerShdw blurRad="57150" dist="19050" dir="5400000" algn="bl" rotWithShape="0">
              <a:srgbClr val="000000">
                <a:alpha val="24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7" name="Google Shape;587;p35"/>
          <p:cNvSpPr/>
          <p:nvPr/>
        </p:nvSpPr>
        <p:spPr>
          <a:xfrm>
            <a:off x="3084567" y="2214034"/>
            <a:ext cx="420867" cy="636100"/>
          </a:xfrm>
          <a:custGeom>
            <a:avLst/>
            <a:gdLst/>
            <a:ahLst/>
            <a:cxnLst/>
            <a:rect l="l" t="t" r="r" b="b"/>
            <a:pathLst>
              <a:path w="12626" h="19083" extrusionOk="0">
                <a:moveTo>
                  <a:pt x="3587" y="0"/>
                </a:moveTo>
                <a:cubicBezTo>
                  <a:pt x="3129" y="0"/>
                  <a:pt x="2672" y="101"/>
                  <a:pt x="2253" y="304"/>
                </a:cubicBezTo>
                <a:lnTo>
                  <a:pt x="1843" y="509"/>
                </a:lnTo>
                <a:cubicBezTo>
                  <a:pt x="524" y="1168"/>
                  <a:pt x="1" y="2761"/>
                  <a:pt x="638" y="4080"/>
                </a:cubicBezTo>
                <a:lnTo>
                  <a:pt x="7462" y="17615"/>
                </a:lnTo>
                <a:cubicBezTo>
                  <a:pt x="7928" y="18548"/>
                  <a:pt x="8861" y="19083"/>
                  <a:pt x="9834" y="19083"/>
                </a:cubicBezTo>
                <a:cubicBezTo>
                  <a:pt x="10237" y="19083"/>
                  <a:pt x="10647" y="18991"/>
                  <a:pt x="11033" y="18798"/>
                </a:cubicBezTo>
                <a:cubicBezTo>
                  <a:pt x="11147" y="18730"/>
                  <a:pt x="11261" y="18661"/>
                  <a:pt x="11374" y="18593"/>
                </a:cubicBezTo>
                <a:cubicBezTo>
                  <a:pt x="12375" y="17888"/>
                  <a:pt x="12625" y="16591"/>
                  <a:pt x="11989" y="15340"/>
                </a:cubicBezTo>
                <a:lnTo>
                  <a:pt x="6825" y="5058"/>
                </a:lnTo>
                <a:cubicBezTo>
                  <a:pt x="6552" y="4512"/>
                  <a:pt x="6097" y="4103"/>
                  <a:pt x="5528" y="3875"/>
                </a:cubicBezTo>
                <a:cubicBezTo>
                  <a:pt x="5280" y="3767"/>
                  <a:pt x="5021" y="3716"/>
                  <a:pt x="4762" y="3716"/>
                </a:cubicBezTo>
                <a:cubicBezTo>
                  <a:pt x="4475" y="3716"/>
                  <a:pt x="4188" y="3779"/>
                  <a:pt x="3913" y="3898"/>
                </a:cubicBezTo>
                <a:lnTo>
                  <a:pt x="3640" y="4035"/>
                </a:lnTo>
                <a:cubicBezTo>
                  <a:pt x="2708" y="4512"/>
                  <a:pt x="2412" y="5854"/>
                  <a:pt x="2981" y="7015"/>
                </a:cubicBezTo>
                <a:lnTo>
                  <a:pt x="6074" y="13111"/>
                </a:lnTo>
                <a:cubicBezTo>
                  <a:pt x="6128" y="13226"/>
                  <a:pt x="6222" y="13273"/>
                  <a:pt x="6318" y="13273"/>
                </a:cubicBezTo>
                <a:cubicBezTo>
                  <a:pt x="6506" y="13273"/>
                  <a:pt x="6695" y="13087"/>
                  <a:pt x="6575" y="12861"/>
                </a:cubicBezTo>
                <a:lnTo>
                  <a:pt x="3504" y="6742"/>
                </a:lnTo>
                <a:cubicBezTo>
                  <a:pt x="3072" y="5854"/>
                  <a:pt x="3254" y="4876"/>
                  <a:pt x="3913" y="4558"/>
                </a:cubicBezTo>
                <a:lnTo>
                  <a:pt x="4209" y="4399"/>
                </a:lnTo>
                <a:cubicBezTo>
                  <a:pt x="4380" y="4319"/>
                  <a:pt x="4573" y="4279"/>
                  <a:pt x="4769" y="4279"/>
                </a:cubicBezTo>
                <a:cubicBezTo>
                  <a:pt x="4965" y="4279"/>
                  <a:pt x="5164" y="4319"/>
                  <a:pt x="5346" y="4399"/>
                </a:cubicBezTo>
                <a:cubicBezTo>
                  <a:pt x="5778" y="4581"/>
                  <a:pt x="6120" y="4899"/>
                  <a:pt x="6324" y="5331"/>
                </a:cubicBezTo>
                <a:lnTo>
                  <a:pt x="11511" y="15590"/>
                </a:lnTo>
                <a:cubicBezTo>
                  <a:pt x="12057" y="16682"/>
                  <a:pt x="11761" y="17797"/>
                  <a:pt x="10783" y="18275"/>
                </a:cubicBezTo>
                <a:cubicBezTo>
                  <a:pt x="10481" y="18429"/>
                  <a:pt x="10158" y="18502"/>
                  <a:pt x="9841" y="18502"/>
                </a:cubicBezTo>
                <a:cubicBezTo>
                  <a:pt x="9086" y="18502"/>
                  <a:pt x="8360" y="18086"/>
                  <a:pt x="8008" y="17365"/>
                </a:cubicBezTo>
                <a:lnTo>
                  <a:pt x="1184" y="3807"/>
                </a:lnTo>
                <a:cubicBezTo>
                  <a:pt x="660" y="2784"/>
                  <a:pt x="1070" y="1532"/>
                  <a:pt x="2093" y="1032"/>
                </a:cubicBezTo>
                <a:lnTo>
                  <a:pt x="2503" y="827"/>
                </a:lnTo>
                <a:cubicBezTo>
                  <a:pt x="2838" y="652"/>
                  <a:pt x="3211" y="571"/>
                  <a:pt x="3585" y="571"/>
                </a:cubicBezTo>
                <a:cubicBezTo>
                  <a:pt x="3795" y="571"/>
                  <a:pt x="4005" y="596"/>
                  <a:pt x="4209" y="645"/>
                </a:cubicBezTo>
                <a:cubicBezTo>
                  <a:pt x="4755" y="782"/>
                  <a:pt x="5233" y="1146"/>
                  <a:pt x="5506" y="1646"/>
                </a:cubicBezTo>
                <a:lnTo>
                  <a:pt x="10442" y="11450"/>
                </a:lnTo>
                <a:cubicBezTo>
                  <a:pt x="10493" y="11561"/>
                  <a:pt x="10581" y="11607"/>
                  <a:pt x="10670" y="11607"/>
                </a:cubicBezTo>
                <a:cubicBezTo>
                  <a:pt x="10856" y="11607"/>
                  <a:pt x="11050" y="11408"/>
                  <a:pt x="10942" y="11177"/>
                </a:cubicBezTo>
                <a:lnTo>
                  <a:pt x="6006" y="1373"/>
                </a:lnTo>
                <a:cubicBezTo>
                  <a:pt x="5665" y="736"/>
                  <a:pt x="5073" y="259"/>
                  <a:pt x="4368" y="99"/>
                </a:cubicBezTo>
                <a:cubicBezTo>
                  <a:pt x="4112" y="33"/>
                  <a:pt x="3849" y="0"/>
                  <a:pt x="3587" y="0"/>
                </a:cubicBezTo>
                <a:close/>
              </a:path>
            </a:pathLst>
          </a:custGeom>
          <a:solidFill>
            <a:srgbClr val="D0D3D3"/>
          </a:solidFill>
          <a:ln>
            <a:noFill/>
          </a:ln>
          <a:effectLst>
            <a:outerShdw blurRad="57150" dist="19050" dir="5400000" algn="bl" rotWithShape="0">
              <a:srgbClr val="000000">
                <a:alpha val="24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8" name="Google Shape;588;p35"/>
          <p:cNvSpPr/>
          <p:nvPr/>
        </p:nvSpPr>
        <p:spPr>
          <a:xfrm>
            <a:off x="2678167" y="3010367"/>
            <a:ext cx="573267" cy="515800"/>
          </a:xfrm>
          <a:custGeom>
            <a:avLst/>
            <a:gdLst/>
            <a:ahLst/>
            <a:cxnLst/>
            <a:rect l="l" t="t" r="r" b="b"/>
            <a:pathLst>
              <a:path w="17198" h="15474" extrusionOk="0">
                <a:moveTo>
                  <a:pt x="14121" y="1"/>
                </a:moveTo>
                <a:cubicBezTo>
                  <a:pt x="13478" y="1"/>
                  <a:pt x="12835" y="235"/>
                  <a:pt x="12329" y="708"/>
                </a:cubicBezTo>
                <a:lnTo>
                  <a:pt x="1137" y="10945"/>
                </a:lnTo>
                <a:cubicBezTo>
                  <a:pt x="68" y="11923"/>
                  <a:pt x="0" y="13606"/>
                  <a:pt x="1001" y="14675"/>
                </a:cubicBezTo>
                <a:cubicBezTo>
                  <a:pt x="1069" y="14789"/>
                  <a:pt x="1160" y="14880"/>
                  <a:pt x="1274" y="14971"/>
                </a:cubicBezTo>
                <a:cubicBezTo>
                  <a:pt x="1700" y="15306"/>
                  <a:pt x="2198" y="15473"/>
                  <a:pt x="2711" y="15473"/>
                </a:cubicBezTo>
                <a:cubicBezTo>
                  <a:pt x="3347" y="15473"/>
                  <a:pt x="4005" y="15215"/>
                  <a:pt x="4572" y="14698"/>
                </a:cubicBezTo>
                <a:lnTo>
                  <a:pt x="13057" y="6918"/>
                </a:lnTo>
                <a:cubicBezTo>
                  <a:pt x="13489" y="6509"/>
                  <a:pt x="13785" y="5940"/>
                  <a:pt x="13830" y="5349"/>
                </a:cubicBezTo>
                <a:cubicBezTo>
                  <a:pt x="13899" y="4780"/>
                  <a:pt x="13739" y="4234"/>
                  <a:pt x="13376" y="3802"/>
                </a:cubicBezTo>
                <a:lnTo>
                  <a:pt x="13171" y="3575"/>
                </a:lnTo>
                <a:cubicBezTo>
                  <a:pt x="12834" y="3206"/>
                  <a:pt x="12366" y="3028"/>
                  <a:pt x="11866" y="3028"/>
                </a:cubicBezTo>
                <a:cubicBezTo>
                  <a:pt x="11284" y="3028"/>
                  <a:pt x="10659" y="3269"/>
                  <a:pt x="10145" y="3734"/>
                </a:cubicBezTo>
                <a:lnTo>
                  <a:pt x="5095" y="8374"/>
                </a:lnTo>
                <a:cubicBezTo>
                  <a:pt x="4866" y="8568"/>
                  <a:pt x="5047" y="8871"/>
                  <a:pt x="5277" y="8871"/>
                </a:cubicBezTo>
                <a:cubicBezTo>
                  <a:pt x="5344" y="8871"/>
                  <a:pt x="5415" y="8845"/>
                  <a:pt x="5482" y="8784"/>
                </a:cubicBezTo>
                <a:lnTo>
                  <a:pt x="10532" y="4143"/>
                </a:lnTo>
                <a:cubicBezTo>
                  <a:pt x="10941" y="3773"/>
                  <a:pt x="11428" y="3582"/>
                  <a:pt x="11865" y="3582"/>
                </a:cubicBezTo>
                <a:cubicBezTo>
                  <a:pt x="12207" y="3582"/>
                  <a:pt x="12519" y="3699"/>
                  <a:pt x="12739" y="3939"/>
                </a:cubicBezTo>
                <a:lnTo>
                  <a:pt x="12966" y="4166"/>
                </a:lnTo>
                <a:cubicBezTo>
                  <a:pt x="13216" y="4484"/>
                  <a:pt x="13330" y="4871"/>
                  <a:pt x="13285" y="5258"/>
                </a:cubicBezTo>
                <a:cubicBezTo>
                  <a:pt x="13239" y="5736"/>
                  <a:pt x="13012" y="6168"/>
                  <a:pt x="12670" y="6486"/>
                </a:cubicBezTo>
                <a:lnTo>
                  <a:pt x="4186" y="14243"/>
                </a:lnTo>
                <a:cubicBezTo>
                  <a:pt x="3724" y="14670"/>
                  <a:pt x="3205" y="14880"/>
                  <a:pt x="2709" y="14880"/>
                </a:cubicBezTo>
                <a:cubicBezTo>
                  <a:pt x="2228" y="14880"/>
                  <a:pt x="1769" y="14681"/>
                  <a:pt x="1410" y="14289"/>
                </a:cubicBezTo>
                <a:cubicBezTo>
                  <a:pt x="637" y="13447"/>
                  <a:pt x="682" y="12128"/>
                  <a:pt x="1524" y="11354"/>
                </a:cubicBezTo>
                <a:lnTo>
                  <a:pt x="12716" y="1118"/>
                </a:lnTo>
                <a:cubicBezTo>
                  <a:pt x="13113" y="753"/>
                  <a:pt x="13617" y="570"/>
                  <a:pt x="14120" y="570"/>
                </a:cubicBezTo>
                <a:cubicBezTo>
                  <a:pt x="14682" y="570"/>
                  <a:pt x="15242" y="798"/>
                  <a:pt x="15650" y="1254"/>
                </a:cubicBezTo>
                <a:lnTo>
                  <a:pt x="15969" y="1596"/>
                </a:lnTo>
                <a:cubicBezTo>
                  <a:pt x="16355" y="2028"/>
                  <a:pt x="16583" y="2596"/>
                  <a:pt x="16583" y="3188"/>
                </a:cubicBezTo>
                <a:cubicBezTo>
                  <a:pt x="16606" y="3734"/>
                  <a:pt x="16401" y="4302"/>
                  <a:pt x="15991" y="4689"/>
                </a:cubicBezTo>
                <a:lnTo>
                  <a:pt x="7893" y="12105"/>
                </a:lnTo>
                <a:cubicBezTo>
                  <a:pt x="7678" y="12302"/>
                  <a:pt x="7873" y="12612"/>
                  <a:pt x="8099" y="12612"/>
                </a:cubicBezTo>
                <a:cubicBezTo>
                  <a:pt x="8159" y="12612"/>
                  <a:pt x="8222" y="12590"/>
                  <a:pt x="8280" y="12537"/>
                </a:cubicBezTo>
                <a:lnTo>
                  <a:pt x="16378" y="5121"/>
                </a:lnTo>
                <a:cubicBezTo>
                  <a:pt x="16901" y="4598"/>
                  <a:pt x="17197" y="3893"/>
                  <a:pt x="17152" y="3165"/>
                </a:cubicBezTo>
                <a:cubicBezTo>
                  <a:pt x="17152" y="2437"/>
                  <a:pt x="16856" y="1732"/>
                  <a:pt x="16378" y="1209"/>
                </a:cubicBezTo>
                <a:lnTo>
                  <a:pt x="16082" y="868"/>
                </a:lnTo>
                <a:cubicBezTo>
                  <a:pt x="15555" y="292"/>
                  <a:pt x="14838" y="1"/>
                  <a:pt x="14121" y="1"/>
                </a:cubicBezTo>
                <a:close/>
              </a:path>
            </a:pathLst>
          </a:custGeom>
          <a:solidFill>
            <a:srgbClr val="5E6D9A"/>
          </a:solidFill>
          <a:ln>
            <a:noFill/>
          </a:ln>
          <a:effectLst>
            <a:outerShdw blurRad="57150" dist="19050" dir="5400000" algn="bl" rotWithShape="0">
              <a:srgbClr val="000000">
                <a:alpha val="24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550093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0" name="Google Shape;590;p36"/>
          <p:cNvGrpSpPr/>
          <p:nvPr/>
        </p:nvGrpSpPr>
        <p:grpSpPr>
          <a:xfrm>
            <a:off x="403685" y="170301"/>
            <a:ext cx="11410033" cy="6484932"/>
            <a:chOff x="302763" y="127725"/>
            <a:chExt cx="8557525" cy="4863699"/>
          </a:xfrm>
        </p:grpSpPr>
        <p:sp>
          <p:nvSpPr>
            <p:cNvPr id="591" name="Google Shape;591;p36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2" name="Google Shape;592;p36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rgbClr val="FEF2D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3" name="Google Shape;593;p36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4" name="Google Shape;594;p36"/>
            <p:cNvSpPr/>
            <p:nvPr/>
          </p:nvSpPr>
          <p:spPr>
            <a:xfrm>
              <a:off x="8084425" y="38114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5" name="Google Shape;595;p36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6" name="Google Shape;596;p36"/>
            <p:cNvSpPr/>
            <p:nvPr/>
          </p:nvSpPr>
          <p:spPr>
            <a:xfrm>
              <a:off x="8152813" y="260282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" name="Google Shape;597;p36"/>
            <p:cNvSpPr/>
            <p:nvPr/>
          </p:nvSpPr>
          <p:spPr>
            <a:xfrm>
              <a:off x="302763" y="3968500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" name="Google Shape;598;p36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" name="Google Shape;599;p36"/>
            <p:cNvSpPr/>
            <p:nvPr/>
          </p:nvSpPr>
          <p:spPr>
            <a:xfrm>
              <a:off x="8092400" y="23355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" name="Google Shape;600;p36"/>
            <p:cNvSpPr/>
            <p:nvPr/>
          </p:nvSpPr>
          <p:spPr>
            <a:xfrm rot="-10581514">
              <a:off x="477142" y="2735673"/>
              <a:ext cx="472181" cy="984841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" name="Google Shape;601;p36"/>
            <p:cNvSpPr/>
            <p:nvPr/>
          </p:nvSpPr>
          <p:spPr>
            <a:xfrm rot="298797">
              <a:off x="8194688" y="558123"/>
              <a:ext cx="472173" cy="984910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" name="Google Shape;602;p36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" name="Google Shape;603;p36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6933171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37"/>
          <p:cNvSpPr/>
          <p:nvPr/>
        </p:nvSpPr>
        <p:spPr>
          <a:xfrm>
            <a:off x="543518" y="170301"/>
            <a:ext cx="5552537" cy="6484932"/>
          </a:xfrm>
          <a:custGeom>
            <a:avLst/>
            <a:gdLst/>
            <a:ahLst/>
            <a:cxnLst/>
            <a:rect l="l" t="t" r="r" b="b"/>
            <a:pathLst>
              <a:path w="102660" h="157414" extrusionOk="0">
                <a:moveTo>
                  <a:pt x="2843" y="0"/>
                </a:moveTo>
                <a:cubicBezTo>
                  <a:pt x="1274" y="0"/>
                  <a:pt x="0" y="1274"/>
                  <a:pt x="0" y="2844"/>
                </a:cubicBezTo>
                <a:lnTo>
                  <a:pt x="0" y="154570"/>
                </a:lnTo>
                <a:cubicBezTo>
                  <a:pt x="0" y="156139"/>
                  <a:pt x="1274" y="157413"/>
                  <a:pt x="2843" y="157413"/>
                </a:cubicBezTo>
                <a:lnTo>
                  <a:pt x="102659" y="157413"/>
                </a:lnTo>
                <a:lnTo>
                  <a:pt x="102659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6" name="Google Shape;606;p37"/>
          <p:cNvSpPr/>
          <p:nvPr/>
        </p:nvSpPr>
        <p:spPr>
          <a:xfrm>
            <a:off x="818883" y="340867"/>
            <a:ext cx="5277319" cy="6114739"/>
          </a:xfrm>
          <a:custGeom>
            <a:avLst/>
            <a:gdLst/>
            <a:ahLst/>
            <a:cxnLst/>
            <a:rect l="l" t="t" r="r" b="b"/>
            <a:pathLst>
              <a:path w="97224" h="148428" extrusionOk="0">
                <a:moveTo>
                  <a:pt x="911" y="0"/>
                </a:moveTo>
                <a:cubicBezTo>
                  <a:pt x="410" y="0"/>
                  <a:pt x="1" y="410"/>
                  <a:pt x="1" y="910"/>
                </a:cubicBezTo>
                <a:lnTo>
                  <a:pt x="1" y="147518"/>
                </a:lnTo>
                <a:cubicBezTo>
                  <a:pt x="1" y="148019"/>
                  <a:pt x="410" y="148428"/>
                  <a:pt x="911" y="148428"/>
                </a:cubicBezTo>
                <a:lnTo>
                  <a:pt x="97223" y="148428"/>
                </a:lnTo>
                <a:lnTo>
                  <a:pt x="9722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7" name="Google Shape;607;p37"/>
          <p:cNvSpPr/>
          <p:nvPr/>
        </p:nvSpPr>
        <p:spPr>
          <a:xfrm>
            <a:off x="6097121" y="170301"/>
            <a:ext cx="5551347" cy="6484932"/>
          </a:xfrm>
          <a:custGeom>
            <a:avLst/>
            <a:gdLst/>
            <a:ahLst/>
            <a:cxnLst/>
            <a:rect l="l" t="t" r="r" b="b"/>
            <a:pathLst>
              <a:path w="102638" h="157414" extrusionOk="0">
                <a:moveTo>
                  <a:pt x="1" y="0"/>
                </a:moveTo>
                <a:lnTo>
                  <a:pt x="1" y="157413"/>
                </a:lnTo>
                <a:lnTo>
                  <a:pt x="99794" y="157413"/>
                </a:lnTo>
                <a:cubicBezTo>
                  <a:pt x="101364" y="157413"/>
                  <a:pt x="102637" y="156139"/>
                  <a:pt x="102637" y="154570"/>
                </a:cubicBezTo>
                <a:lnTo>
                  <a:pt x="102637" y="2844"/>
                </a:lnTo>
                <a:cubicBezTo>
                  <a:pt x="102637" y="1274"/>
                  <a:pt x="101364" y="0"/>
                  <a:pt x="997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8" name="Google Shape;608;p37"/>
          <p:cNvSpPr/>
          <p:nvPr/>
        </p:nvSpPr>
        <p:spPr>
          <a:xfrm>
            <a:off x="6095917" y="340867"/>
            <a:ext cx="5277216" cy="6114739"/>
          </a:xfrm>
          <a:custGeom>
            <a:avLst/>
            <a:gdLst/>
            <a:ahLst/>
            <a:cxnLst/>
            <a:rect l="l" t="t" r="r" b="b"/>
            <a:pathLst>
              <a:path w="97246" h="148428" extrusionOk="0">
                <a:moveTo>
                  <a:pt x="0" y="0"/>
                </a:moveTo>
                <a:lnTo>
                  <a:pt x="0" y="148428"/>
                </a:lnTo>
                <a:lnTo>
                  <a:pt x="96336" y="148428"/>
                </a:lnTo>
                <a:cubicBezTo>
                  <a:pt x="96836" y="148428"/>
                  <a:pt x="97246" y="148019"/>
                  <a:pt x="97246" y="147518"/>
                </a:cubicBezTo>
                <a:lnTo>
                  <a:pt x="97246" y="910"/>
                </a:lnTo>
                <a:cubicBezTo>
                  <a:pt x="97246" y="410"/>
                  <a:pt x="96836" y="0"/>
                  <a:pt x="96336" y="0"/>
                </a:cubicBezTo>
                <a:close/>
              </a:path>
            </a:pathLst>
          </a:custGeom>
          <a:solidFill>
            <a:srgbClr val="DED4B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9" name="Google Shape;609;p37"/>
          <p:cNvSpPr/>
          <p:nvPr/>
        </p:nvSpPr>
        <p:spPr>
          <a:xfrm>
            <a:off x="935375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888" y="0"/>
                </a:moveTo>
                <a:cubicBezTo>
                  <a:pt x="387" y="0"/>
                  <a:pt x="0" y="410"/>
                  <a:pt x="0" y="910"/>
                </a:cubicBezTo>
                <a:lnTo>
                  <a:pt x="0" y="149770"/>
                </a:lnTo>
                <a:cubicBezTo>
                  <a:pt x="0" y="150270"/>
                  <a:pt x="387" y="150680"/>
                  <a:pt x="888" y="150680"/>
                </a:cubicBezTo>
                <a:lnTo>
                  <a:pt x="92992" y="149542"/>
                </a:lnTo>
                <a:lnTo>
                  <a:pt x="92992" y="1137"/>
                </a:lnTo>
                <a:lnTo>
                  <a:pt x="88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0" name="Google Shape;610;p37"/>
          <p:cNvSpPr/>
          <p:nvPr/>
        </p:nvSpPr>
        <p:spPr>
          <a:xfrm>
            <a:off x="6095278" y="309014"/>
            <a:ext cx="5161365" cy="6207513"/>
          </a:xfrm>
          <a:custGeom>
            <a:avLst/>
            <a:gdLst/>
            <a:ahLst/>
            <a:cxnLst/>
            <a:rect l="l" t="t" r="r" b="b"/>
            <a:pathLst>
              <a:path w="92992" h="150680" extrusionOk="0">
                <a:moveTo>
                  <a:pt x="92105" y="0"/>
                </a:moveTo>
                <a:lnTo>
                  <a:pt x="0" y="1137"/>
                </a:lnTo>
                <a:lnTo>
                  <a:pt x="0" y="149542"/>
                </a:lnTo>
                <a:lnTo>
                  <a:pt x="92105" y="150680"/>
                </a:lnTo>
                <a:cubicBezTo>
                  <a:pt x="92605" y="150680"/>
                  <a:pt x="92992" y="150270"/>
                  <a:pt x="92992" y="149770"/>
                </a:cubicBezTo>
                <a:lnTo>
                  <a:pt x="92992" y="910"/>
                </a:lnTo>
                <a:cubicBezTo>
                  <a:pt x="92992" y="410"/>
                  <a:pt x="92605" y="0"/>
                  <a:pt x="9210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1" name="Google Shape;611;p37"/>
          <p:cNvSpPr/>
          <p:nvPr/>
        </p:nvSpPr>
        <p:spPr>
          <a:xfrm rot="5400000">
            <a:off x="4483983" y="981792"/>
            <a:ext cx="3378644" cy="4721592"/>
          </a:xfrm>
          <a:custGeom>
            <a:avLst/>
            <a:gdLst/>
            <a:ahLst/>
            <a:cxnLst/>
            <a:rect l="l" t="t" r="r" b="b"/>
            <a:pathLst>
              <a:path w="119598" h="167136" extrusionOk="0">
                <a:moveTo>
                  <a:pt x="12289" y="1"/>
                </a:moveTo>
                <a:lnTo>
                  <a:pt x="11344" y="6085"/>
                </a:lnTo>
                <a:lnTo>
                  <a:pt x="15344" y="6400"/>
                </a:lnTo>
                <a:cubicBezTo>
                  <a:pt x="15497" y="5574"/>
                  <a:pt x="16397" y="5372"/>
                  <a:pt x="17306" y="5372"/>
                </a:cubicBezTo>
                <a:cubicBezTo>
                  <a:pt x="17545" y="5372"/>
                  <a:pt x="17784" y="5386"/>
                  <a:pt x="18010" y="5406"/>
                </a:cubicBezTo>
                <a:cubicBezTo>
                  <a:pt x="18024" y="5406"/>
                  <a:pt x="18038" y="5406"/>
                  <a:pt x="18052" y="5406"/>
                </a:cubicBezTo>
                <a:cubicBezTo>
                  <a:pt x="19269" y="5406"/>
                  <a:pt x="20239" y="6439"/>
                  <a:pt x="20167" y="7661"/>
                </a:cubicBezTo>
                <a:cubicBezTo>
                  <a:pt x="20080" y="8774"/>
                  <a:pt x="19147" y="9632"/>
                  <a:pt x="18077" y="9632"/>
                </a:cubicBezTo>
                <a:cubicBezTo>
                  <a:pt x="17959" y="9632"/>
                  <a:pt x="17839" y="9621"/>
                  <a:pt x="17719" y="9600"/>
                </a:cubicBezTo>
                <a:cubicBezTo>
                  <a:pt x="16628" y="9527"/>
                  <a:pt x="15344" y="7903"/>
                  <a:pt x="15319" y="6836"/>
                </a:cubicBezTo>
                <a:lnTo>
                  <a:pt x="10423" y="6012"/>
                </a:lnTo>
                <a:lnTo>
                  <a:pt x="11417" y="14520"/>
                </a:lnTo>
                <a:lnTo>
                  <a:pt x="15586" y="15757"/>
                </a:lnTo>
                <a:cubicBezTo>
                  <a:pt x="15737" y="14832"/>
                  <a:pt x="16154" y="14480"/>
                  <a:pt x="16991" y="14480"/>
                </a:cubicBezTo>
                <a:cubicBezTo>
                  <a:pt x="17098" y="14480"/>
                  <a:pt x="17211" y="14485"/>
                  <a:pt x="17331" y="14496"/>
                </a:cubicBezTo>
                <a:cubicBezTo>
                  <a:pt x="18446" y="14642"/>
                  <a:pt x="19222" y="15635"/>
                  <a:pt x="19149" y="16726"/>
                </a:cubicBezTo>
                <a:cubicBezTo>
                  <a:pt x="19052" y="17841"/>
                  <a:pt x="18155" y="18690"/>
                  <a:pt x="17040" y="18714"/>
                </a:cubicBezTo>
                <a:cubicBezTo>
                  <a:pt x="15950" y="18617"/>
                  <a:pt x="15756" y="17453"/>
                  <a:pt x="15731" y="16387"/>
                </a:cubicBezTo>
                <a:lnTo>
                  <a:pt x="11078" y="16387"/>
                </a:lnTo>
                <a:lnTo>
                  <a:pt x="11078" y="24580"/>
                </a:lnTo>
                <a:lnTo>
                  <a:pt x="14423" y="25331"/>
                </a:lnTo>
                <a:cubicBezTo>
                  <a:pt x="14600" y="24309"/>
                  <a:pt x="15491" y="23592"/>
                  <a:pt x="16498" y="23592"/>
                </a:cubicBezTo>
                <a:cubicBezTo>
                  <a:pt x="16589" y="23592"/>
                  <a:pt x="16681" y="23598"/>
                  <a:pt x="16774" y="23610"/>
                </a:cubicBezTo>
                <a:cubicBezTo>
                  <a:pt x="17889" y="23731"/>
                  <a:pt x="18689" y="24725"/>
                  <a:pt x="18616" y="25864"/>
                </a:cubicBezTo>
                <a:cubicBezTo>
                  <a:pt x="18520" y="26964"/>
                  <a:pt x="17599" y="27828"/>
                  <a:pt x="16504" y="27828"/>
                </a:cubicBezTo>
                <a:cubicBezTo>
                  <a:pt x="16489" y="27828"/>
                  <a:pt x="16474" y="27828"/>
                  <a:pt x="16459" y="27828"/>
                </a:cubicBezTo>
                <a:cubicBezTo>
                  <a:pt x="15319" y="27804"/>
                  <a:pt x="14423" y="26907"/>
                  <a:pt x="14374" y="25767"/>
                </a:cubicBezTo>
                <a:lnTo>
                  <a:pt x="10399" y="25477"/>
                </a:lnTo>
                <a:lnTo>
                  <a:pt x="9793" y="34227"/>
                </a:lnTo>
                <a:lnTo>
                  <a:pt x="13986" y="34906"/>
                </a:lnTo>
                <a:cubicBezTo>
                  <a:pt x="14175" y="33892"/>
                  <a:pt x="14845" y="32673"/>
                  <a:pt x="15884" y="32673"/>
                </a:cubicBezTo>
                <a:cubicBezTo>
                  <a:pt x="15914" y="32673"/>
                  <a:pt x="15944" y="32674"/>
                  <a:pt x="15974" y="32676"/>
                </a:cubicBezTo>
                <a:cubicBezTo>
                  <a:pt x="15988" y="32675"/>
                  <a:pt x="16001" y="32675"/>
                  <a:pt x="16015" y="32675"/>
                </a:cubicBezTo>
                <a:cubicBezTo>
                  <a:pt x="17232" y="32675"/>
                  <a:pt x="18203" y="33732"/>
                  <a:pt x="18131" y="34954"/>
                </a:cubicBezTo>
                <a:cubicBezTo>
                  <a:pt x="18043" y="36077"/>
                  <a:pt x="17095" y="36920"/>
                  <a:pt x="15996" y="36920"/>
                </a:cubicBezTo>
                <a:cubicBezTo>
                  <a:pt x="15885" y="36920"/>
                  <a:pt x="15772" y="36911"/>
                  <a:pt x="15659" y="36893"/>
                </a:cubicBezTo>
                <a:cubicBezTo>
                  <a:pt x="14568" y="36821"/>
                  <a:pt x="14083" y="36336"/>
                  <a:pt x="14059" y="35269"/>
                </a:cubicBezTo>
                <a:lnTo>
                  <a:pt x="8944" y="35730"/>
                </a:lnTo>
                <a:lnTo>
                  <a:pt x="9284" y="41475"/>
                </a:lnTo>
                <a:lnTo>
                  <a:pt x="13283" y="42250"/>
                </a:lnTo>
                <a:cubicBezTo>
                  <a:pt x="13463" y="41286"/>
                  <a:pt x="14991" y="40737"/>
                  <a:pt x="16082" y="40737"/>
                </a:cubicBezTo>
                <a:cubicBezTo>
                  <a:pt x="16170" y="40737"/>
                  <a:pt x="16256" y="40740"/>
                  <a:pt x="16337" y="40747"/>
                </a:cubicBezTo>
                <a:cubicBezTo>
                  <a:pt x="17501" y="40820"/>
                  <a:pt x="17331" y="42905"/>
                  <a:pt x="17259" y="44068"/>
                </a:cubicBezTo>
                <a:cubicBezTo>
                  <a:pt x="17115" y="45143"/>
                  <a:pt x="16219" y="45935"/>
                  <a:pt x="15149" y="45935"/>
                </a:cubicBezTo>
                <a:cubicBezTo>
                  <a:pt x="15133" y="45935"/>
                  <a:pt x="15117" y="45935"/>
                  <a:pt x="15101" y="45935"/>
                </a:cubicBezTo>
                <a:cubicBezTo>
                  <a:pt x="14010" y="45910"/>
                  <a:pt x="13114" y="45086"/>
                  <a:pt x="13041" y="43996"/>
                </a:cubicBezTo>
                <a:lnTo>
                  <a:pt x="9235" y="41959"/>
                </a:lnTo>
                <a:lnTo>
                  <a:pt x="9138" y="52770"/>
                </a:lnTo>
                <a:lnTo>
                  <a:pt x="12411" y="52601"/>
                </a:lnTo>
                <a:cubicBezTo>
                  <a:pt x="12662" y="51474"/>
                  <a:pt x="13551" y="50949"/>
                  <a:pt x="14444" y="50949"/>
                </a:cubicBezTo>
                <a:cubicBezTo>
                  <a:pt x="15529" y="50949"/>
                  <a:pt x="16620" y="51724"/>
                  <a:pt x="16580" y="53134"/>
                </a:cubicBezTo>
                <a:cubicBezTo>
                  <a:pt x="16510" y="54247"/>
                  <a:pt x="16352" y="55249"/>
                  <a:pt x="15320" y="55249"/>
                </a:cubicBezTo>
                <a:cubicBezTo>
                  <a:pt x="15273" y="55249"/>
                  <a:pt x="15224" y="55247"/>
                  <a:pt x="15174" y="55243"/>
                </a:cubicBezTo>
                <a:cubicBezTo>
                  <a:pt x="14083" y="55170"/>
                  <a:pt x="13235" y="54297"/>
                  <a:pt x="13211" y="53207"/>
                </a:cubicBezTo>
                <a:lnTo>
                  <a:pt x="9235" y="52916"/>
                </a:lnTo>
                <a:lnTo>
                  <a:pt x="7732" y="61399"/>
                </a:lnTo>
                <a:lnTo>
                  <a:pt x="11732" y="61690"/>
                </a:lnTo>
                <a:cubicBezTo>
                  <a:pt x="11910" y="60668"/>
                  <a:pt x="12801" y="59951"/>
                  <a:pt x="13807" y="59951"/>
                </a:cubicBezTo>
                <a:cubicBezTo>
                  <a:pt x="13898" y="59951"/>
                  <a:pt x="13991" y="59957"/>
                  <a:pt x="14083" y="59969"/>
                </a:cubicBezTo>
                <a:cubicBezTo>
                  <a:pt x="15198" y="60115"/>
                  <a:pt x="15998" y="61109"/>
                  <a:pt x="15925" y="62224"/>
                </a:cubicBezTo>
                <a:cubicBezTo>
                  <a:pt x="15830" y="63347"/>
                  <a:pt x="14909" y="64188"/>
                  <a:pt x="13815" y="64188"/>
                </a:cubicBezTo>
                <a:cubicBezTo>
                  <a:pt x="13799" y="64188"/>
                  <a:pt x="13784" y="64187"/>
                  <a:pt x="13768" y="64187"/>
                </a:cubicBezTo>
                <a:cubicBezTo>
                  <a:pt x="12629" y="64163"/>
                  <a:pt x="11732" y="63266"/>
                  <a:pt x="11683" y="62151"/>
                </a:cubicBezTo>
                <a:lnTo>
                  <a:pt x="7708" y="61836"/>
                </a:lnTo>
                <a:lnTo>
                  <a:pt x="7054" y="70489"/>
                </a:lnTo>
                <a:lnTo>
                  <a:pt x="11296" y="69835"/>
                </a:lnTo>
                <a:cubicBezTo>
                  <a:pt x="11422" y="69141"/>
                  <a:pt x="11764" y="68991"/>
                  <a:pt x="12288" y="68991"/>
                </a:cubicBezTo>
                <a:cubicBezTo>
                  <a:pt x="12569" y="68991"/>
                  <a:pt x="12903" y="69034"/>
                  <a:pt x="13283" y="69059"/>
                </a:cubicBezTo>
                <a:cubicBezTo>
                  <a:pt x="13297" y="69059"/>
                  <a:pt x="13311" y="69059"/>
                  <a:pt x="13326" y="69059"/>
                </a:cubicBezTo>
                <a:cubicBezTo>
                  <a:pt x="14542" y="69059"/>
                  <a:pt x="15512" y="70092"/>
                  <a:pt x="15441" y="71338"/>
                </a:cubicBezTo>
                <a:cubicBezTo>
                  <a:pt x="15353" y="72460"/>
                  <a:pt x="14405" y="73303"/>
                  <a:pt x="13305" y="73303"/>
                </a:cubicBezTo>
                <a:cubicBezTo>
                  <a:pt x="13194" y="73303"/>
                  <a:pt x="13082" y="73295"/>
                  <a:pt x="12968" y="73277"/>
                </a:cubicBezTo>
                <a:cubicBezTo>
                  <a:pt x="11877" y="73180"/>
                  <a:pt x="11805" y="72089"/>
                  <a:pt x="11756" y="71023"/>
                </a:cubicBezTo>
                <a:lnTo>
                  <a:pt x="7030" y="70926"/>
                </a:lnTo>
                <a:lnTo>
                  <a:pt x="7320" y="79409"/>
                </a:lnTo>
                <a:lnTo>
                  <a:pt x="10908" y="79434"/>
                </a:lnTo>
                <a:cubicBezTo>
                  <a:pt x="11093" y="78437"/>
                  <a:pt x="12232" y="77684"/>
                  <a:pt x="13286" y="77684"/>
                </a:cubicBezTo>
                <a:cubicBezTo>
                  <a:pt x="13334" y="77684"/>
                  <a:pt x="13381" y="77685"/>
                  <a:pt x="13429" y="77688"/>
                </a:cubicBezTo>
                <a:cubicBezTo>
                  <a:pt x="14592" y="77785"/>
                  <a:pt x="14641" y="79264"/>
                  <a:pt x="14544" y="80427"/>
                </a:cubicBezTo>
                <a:cubicBezTo>
                  <a:pt x="14475" y="81532"/>
                  <a:pt x="13554" y="82374"/>
                  <a:pt x="12466" y="82374"/>
                </a:cubicBezTo>
                <a:cubicBezTo>
                  <a:pt x="12408" y="82374"/>
                  <a:pt x="12349" y="82372"/>
                  <a:pt x="12289" y="82367"/>
                </a:cubicBezTo>
                <a:cubicBezTo>
                  <a:pt x="11199" y="82294"/>
                  <a:pt x="10787" y="81567"/>
                  <a:pt x="10762" y="80500"/>
                </a:cubicBezTo>
                <a:lnTo>
                  <a:pt x="6351" y="80040"/>
                </a:lnTo>
                <a:lnTo>
                  <a:pt x="6181" y="89251"/>
                </a:lnTo>
                <a:lnTo>
                  <a:pt x="10181" y="89541"/>
                </a:lnTo>
                <a:cubicBezTo>
                  <a:pt x="10366" y="88546"/>
                  <a:pt x="11259" y="87816"/>
                  <a:pt x="12268" y="87816"/>
                </a:cubicBezTo>
                <a:cubicBezTo>
                  <a:pt x="12315" y="87816"/>
                  <a:pt x="12363" y="87817"/>
                  <a:pt x="12411" y="87820"/>
                </a:cubicBezTo>
                <a:cubicBezTo>
                  <a:pt x="13574" y="87917"/>
                  <a:pt x="14471" y="87845"/>
                  <a:pt x="14374" y="89008"/>
                </a:cubicBezTo>
                <a:cubicBezTo>
                  <a:pt x="14303" y="90144"/>
                  <a:pt x="13308" y="92042"/>
                  <a:pt x="12179" y="92042"/>
                </a:cubicBezTo>
                <a:cubicBezTo>
                  <a:pt x="12151" y="92042"/>
                  <a:pt x="12123" y="92040"/>
                  <a:pt x="12096" y="92038"/>
                </a:cubicBezTo>
                <a:cubicBezTo>
                  <a:pt x="11005" y="91941"/>
                  <a:pt x="10496" y="91505"/>
                  <a:pt x="10472" y="90438"/>
                </a:cubicBezTo>
                <a:lnTo>
                  <a:pt x="6496" y="90147"/>
                </a:lnTo>
                <a:lnTo>
                  <a:pt x="5018" y="97759"/>
                </a:lnTo>
                <a:lnTo>
                  <a:pt x="9017" y="98074"/>
                </a:lnTo>
                <a:cubicBezTo>
                  <a:pt x="9200" y="97069"/>
                  <a:pt x="10049" y="96344"/>
                  <a:pt x="11058" y="96344"/>
                </a:cubicBezTo>
                <a:cubicBezTo>
                  <a:pt x="11121" y="96344"/>
                  <a:pt x="11184" y="96347"/>
                  <a:pt x="11247" y="96353"/>
                </a:cubicBezTo>
                <a:cubicBezTo>
                  <a:pt x="12411" y="96425"/>
                  <a:pt x="13598" y="96595"/>
                  <a:pt x="13501" y="97759"/>
                </a:cubicBezTo>
                <a:cubicBezTo>
                  <a:pt x="13430" y="98898"/>
                  <a:pt x="12150" y="100573"/>
                  <a:pt x="11004" y="100573"/>
                </a:cubicBezTo>
                <a:cubicBezTo>
                  <a:pt x="10980" y="100573"/>
                  <a:pt x="10956" y="100572"/>
                  <a:pt x="10932" y="100570"/>
                </a:cubicBezTo>
                <a:cubicBezTo>
                  <a:pt x="9841" y="100473"/>
                  <a:pt x="8969" y="100086"/>
                  <a:pt x="8944" y="99019"/>
                </a:cubicBezTo>
                <a:lnTo>
                  <a:pt x="4993" y="98219"/>
                </a:lnTo>
                <a:lnTo>
                  <a:pt x="4363" y="106873"/>
                </a:lnTo>
                <a:lnTo>
                  <a:pt x="8484" y="106630"/>
                </a:lnTo>
                <a:cubicBezTo>
                  <a:pt x="8656" y="105706"/>
                  <a:pt x="9304" y="105430"/>
                  <a:pt x="10210" y="105430"/>
                </a:cubicBezTo>
                <a:cubicBezTo>
                  <a:pt x="10325" y="105430"/>
                  <a:pt x="10445" y="105434"/>
                  <a:pt x="10568" y="105443"/>
                </a:cubicBezTo>
                <a:cubicBezTo>
                  <a:pt x="12411" y="105564"/>
                  <a:pt x="13211" y="107818"/>
                  <a:pt x="11877" y="109078"/>
                </a:cubicBezTo>
                <a:cubicBezTo>
                  <a:pt x="11456" y="109492"/>
                  <a:pt x="10942" y="109677"/>
                  <a:pt x="10436" y="109677"/>
                </a:cubicBezTo>
                <a:cubicBezTo>
                  <a:pt x="9372" y="109677"/>
                  <a:pt x="8347" y="108857"/>
                  <a:pt x="8314" y="107624"/>
                </a:cubicBezTo>
                <a:lnTo>
                  <a:pt x="4315" y="107309"/>
                </a:lnTo>
                <a:lnTo>
                  <a:pt x="3684" y="115962"/>
                </a:lnTo>
                <a:lnTo>
                  <a:pt x="7514" y="115575"/>
                </a:lnTo>
                <a:cubicBezTo>
                  <a:pt x="7671" y="114715"/>
                  <a:pt x="8409" y="114501"/>
                  <a:pt x="9261" y="114501"/>
                </a:cubicBezTo>
                <a:cubicBezTo>
                  <a:pt x="9466" y="114501"/>
                  <a:pt x="9678" y="114514"/>
                  <a:pt x="9890" y="114532"/>
                </a:cubicBezTo>
                <a:cubicBezTo>
                  <a:pt x="11053" y="114605"/>
                  <a:pt x="11926" y="115623"/>
                  <a:pt x="11853" y="116787"/>
                </a:cubicBezTo>
                <a:cubicBezTo>
                  <a:pt x="11769" y="117800"/>
                  <a:pt x="11776" y="118115"/>
                  <a:pt x="11026" y="118115"/>
                </a:cubicBezTo>
                <a:cubicBezTo>
                  <a:pt x="10915" y="118115"/>
                  <a:pt x="10788" y="118108"/>
                  <a:pt x="10641" y="118096"/>
                </a:cubicBezTo>
                <a:cubicBezTo>
                  <a:pt x="9550" y="118023"/>
                  <a:pt x="7660" y="117780"/>
                  <a:pt x="7636" y="116714"/>
                </a:cubicBezTo>
                <a:lnTo>
                  <a:pt x="3660" y="116399"/>
                </a:lnTo>
                <a:lnTo>
                  <a:pt x="3660" y="116399"/>
                </a:lnTo>
                <a:lnTo>
                  <a:pt x="4048" y="124422"/>
                </a:lnTo>
                <a:lnTo>
                  <a:pt x="8023" y="124713"/>
                </a:lnTo>
                <a:cubicBezTo>
                  <a:pt x="8206" y="123708"/>
                  <a:pt x="9077" y="122983"/>
                  <a:pt x="10088" y="122983"/>
                </a:cubicBezTo>
                <a:cubicBezTo>
                  <a:pt x="10151" y="122983"/>
                  <a:pt x="10214" y="122986"/>
                  <a:pt x="10278" y="122992"/>
                </a:cubicBezTo>
                <a:cubicBezTo>
                  <a:pt x="11441" y="123065"/>
                  <a:pt x="11271" y="124713"/>
                  <a:pt x="11174" y="125876"/>
                </a:cubicBezTo>
                <a:cubicBezTo>
                  <a:pt x="11117" y="126791"/>
                  <a:pt x="10491" y="126972"/>
                  <a:pt x="9660" y="126972"/>
                </a:cubicBezTo>
                <a:cubicBezTo>
                  <a:pt x="9434" y="126972"/>
                  <a:pt x="9193" y="126958"/>
                  <a:pt x="8944" y="126943"/>
                </a:cubicBezTo>
                <a:cubicBezTo>
                  <a:pt x="7854" y="126846"/>
                  <a:pt x="8023" y="126216"/>
                  <a:pt x="7999" y="125149"/>
                </a:cubicBezTo>
                <a:lnTo>
                  <a:pt x="4024" y="124858"/>
                </a:lnTo>
                <a:lnTo>
                  <a:pt x="3030" y="133391"/>
                </a:lnTo>
                <a:lnTo>
                  <a:pt x="6327" y="134433"/>
                </a:lnTo>
                <a:cubicBezTo>
                  <a:pt x="6504" y="133411"/>
                  <a:pt x="7395" y="132694"/>
                  <a:pt x="8402" y="132694"/>
                </a:cubicBezTo>
                <a:cubicBezTo>
                  <a:pt x="8493" y="132694"/>
                  <a:pt x="8585" y="132700"/>
                  <a:pt x="8678" y="132712"/>
                </a:cubicBezTo>
                <a:cubicBezTo>
                  <a:pt x="9793" y="132857"/>
                  <a:pt x="10593" y="133851"/>
                  <a:pt x="10520" y="134966"/>
                </a:cubicBezTo>
                <a:cubicBezTo>
                  <a:pt x="10424" y="136090"/>
                  <a:pt x="9504" y="136930"/>
                  <a:pt x="8409" y="136930"/>
                </a:cubicBezTo>
                <a:cubicBezTo>
                  <a:pt x="8394" y="136930"/>
                  <a:pt x="8378" y="136930"/>
                  <a:pt x="8363" y="136930"/>
                </a:cubicBezTo>
                <a:cubicBezTo>
                  <a:pt x="7223" y="136905"/>
                  <a:pt x="6327" y="136008"/>
                  <a:pt x="6278" y="134893"/>
                </a:cubicBezTo>
                <a:lnTo>
                  <a:pt x="2545" y="134118"/>
                </a:lnTo>
                <a:lnTo>
                  <a:pt x="1648" y="143232"/>
                </a:lnTo>
                <a:lnTo>
                  <a:pt x="5648" y="143547"/>
                </a:lnTo>
                <a:cubicBezTo>
                  <a:pt x="5833" y="142528"/>
                  <a:pt x="6704" y="141797"/>
                  <a:pt x="7732" y="141797"/>
                </a:cubicBezTo>
                <a:cubicBezTo>
                  <a:pt x="7781" y="141797"/>
                  <a:pt x="7829" y="141798"/>
                  <a:pt x="7878" y="141802"/>
                </a:cubicBezTo>
                <a:cubicBezTo>
                  <a:pt x="9041" y="141899"/>
                  <a:pt x="10981" y="142408"/>
                  <a:pt x="10908" y="143571"/>
                </a:cubicBezTo>
                <a:cubicBezTo>
                  <a:pt x="10814" y="144698"/>
                  <a:pt x="9311" y="146097"/>
                  <a:pt x="8160" y="146097"/>
                </a:cubicBezTo>
                <a:cubicBezTo>
                  <a:pt x="8122" y="146097"/>
                  <a:pt x="8085" y="146095"/>
                  <a:pt x="8048" y="146092"/>
                </a:cubicBezTo>
                <a:cubicBezTo>
                  <a:pt x="6957" y="146019"/>
                  <a:pt x="6569" y="145462"/>
                  <a:pt x="6545" y="144395"/>
                </a:cubicBezTo>
                <a:lnTo>
                  <a:pt x="2400" y="144589"/>
                </a:lnTo>
                <a:lnTo>
                  <a:pt x="1261" y="148565"/>
                </a:lnTo>
                <a:lnTo>
                  <a:pt x="5187" y="151958"/>
                </a:lnTo>
                <a:cubicBezTo>
                  <a:pt x="5376" y="150918"/>
                  <a:pt x="6349" y="149556"/>
                  <a:pt x="7409" y="149556"/>
                </a:cubicBezTo>
                <a:cubicBezTo>
                  <a:pt x="7436" y="149556"/>
                  <a:pt x="7463" y="149557"/>
                  <a:pt x="7490" y="149558"/>
                </a:cubicBezTo>
                <a:cubicBezTo>
                  <a:pt x="9041" y="149680"/>
                  <a:pt x="9357" y="151231"/>
                  <a:pt x="9163" y="153170"/>
                </a:cubicBezTo>
                <a:cubicBezTo>
                  <a:pt x="9048" y="154274"/>
                  <a:pt x="8147" y="155117"/>
                  <a:pt x="7060" y="155117"/>
                </a:cubicBezTo>
                <a:cubicBezTo>
                  <a:pt x="7002" y="155117"/>
                  <a:pt x="6943" y="155114"/>
                  <a:pt x="6884" y="155109"/>
                </a:cubicBezTo>
                <a:cubicBezTo>
                  <a:pt x="5793" y="155036"/>
                  <a:pt x="4872" y="154503"/>
                  <a:pt x="4824" y="153461"/>
                </a:cubicBezTo>
                <a:lnTo>
                  <a:pt x="1164" y="151910"/>
                </a:lnTo>
                <a:lnTo>
                  <a:pt x="0" y="157460"/>
                </a:lnTo>
                <a:lnTo>
                  <a:pt x="102169" y="167083"/>
                </a:lnTo>
                <a:lnTo>
                  <a:pt x="102872" y="167132"/>
                </a:lnTo>
                <a:cubicBezTo>
                  <a:pt x="102934" y="167134"/>
                  <a:pt x="102995" y="167135"/>
                  <a:pt x="103056" y="167135"/>
                </a:cubicBezTo>
                <a:cubicBezTo>
                  <a:pt x="105812" y="167135"/>
                  <a:pt x="108137" y="165010"/>
                  <a:pt x="108350" y="162236"/>
                </a:cubicBezTo>
                <a:lnTo>
                  <a:pt x="108350" y="162090"/>
                </a:lnTo>
                <a:lnTo>
                  <a:pt x="119452" y="13236"/>
                </a:lnTo>
                <a:lnTo>
                  <a:pt x="119452" y="13211"/>
                </a:lnTo>
                <a:cubicBezTo>
                  <a:pt x="119597" y="10327"/>
                  <a:pt x="117464" y="7855"/>
                  <a:pt x="114580" y="7612"/>
                </a:cubicBezTo>
                <a:lnTo>
                  <a:pt x="114386" y="7612"/>
                </a:lnTo>
                <a:lnTo>
                  <a:pt x="1228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792191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608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08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5"/>
          <p:cNvGrpSpPr/>
          <p:nvPr/>
        </p:nvGrpSpPr>
        <p:grpSpPr>
          <a:xfrm>
            <a:off x="415067" y="170301"/>
            <a:ext cx="11426467" cy="6484932"/>
            <a:chOff x="311300" y="127725"/>
            <a:chExt cx="8569850" cy="4863699"/>
          </a:xfrm>
        </p:grpSpPr>
        <p:sp>
          <p:nvSpPr>
            <p:cNvPr id="55" name="Google Shape;55;p5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311300" y="350362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5"/>
            <p:cNvSpPr/>
            <p:nvPr/>
          </p:nvSpPr>
          <p:spPr>
            <a:xfrm rot="-10519566">
              <a:off x="477129" y="3750148"/>
              <a:ext cx="472189" cy="984833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5"/>
            <p:cNvSpPr/>
            <p:nvPr/>
          </p:nvSpPr>
          <p:spPr>
            <a:xfrm rot="240695">
              <a:off x="8238257" y="441710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7969388" y="164417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5"/>
            <p:cNvSpPr/>
            <p:nvPr/>
          </p:nvSpPr>
          <p:spPr>
            <a:xfrm rot="-746359">
              <a:off x="468903" y="1457389"/>
              <a:ext cx="707457" cy="365691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437825" y="1173100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8204400" y="433350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8" name="Google Shape;68;p5"/>
          <p:cNvSpPr txBox="1">
            <a:spLocks noGrp="1"/>
          </p:cNvSpPr>
          <p:nvPr>
            <p:ph type="title"/>
          </p:nvPr>
        </p:nvSpPr>
        <p:spPr>
          <a:xfrm>
            <a:off x="953133" y="477699"/>
            <a:ext cx="1028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ubTitle" idx="1"/>
          </p:nvPr>
        </p:nvSpPr>
        <p:spPr>
          <a:xfrm>
            <a:off x="1533400" y="2096000"/>
            <a:ext cx="3991200" cy="1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subTitle" idx="2"/>
          </p:nvPr>
        </p:nvSpPr>
        <p:spPr>
          <a:xfrm>
            <a:off x="6667400" y="4529733"/>
            <a:ext cx="3991200" cy="18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subTitle" idx="3"/>
          </p:nvPr>
        </p:nvSpPr>
        <p:spPr>
          <a:xfrm>
            <a:off x="1533400" y="1424959"/>
            <a:ext cx="3991200" cy="7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subTitle" idx="4"/>
          </p:nvPr>
        </p:nvSpPr>
        <p:spPr>
          <a:xfrm>
            <a:off x="6667400" y="3858692"/>
            <a:ext cx="3991200" cy="7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3600" b="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648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6"/>
          <p:cNvGrpSpPr/>
          <p:nvPr/>
        </p:nvGrpSpPr>
        <p:grpSpPr>
          <a:xfrm>
            <a:off x="283147" y="62971"/>
            <a:ext cx="11365323" cy="6592261"/>
            <a:chOff x="212360" y="47228"/>
            <a:chExt cx="8523992" cy="4944196"/>
          </a:xfrm>
        </p:grpSpPr>
        <p:sp>
          <p:nvSpPr>
            <p:cNvPr id="75" name="Google Shape;75;p6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6"/>
            <p:cNvSpPr/>
            <p:nvPr/>
          </p:nvSpPr>
          <p:spPr>
            <a:xfrm rot="240695">
              <a:off x="8194670" y="332123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6"/>
            <p:cNvSpPr/>
            <p:nvPr/>
          </p:nvSpPr>
          <p:spPr>
            <a:xfrm>
              <a:off x="8008013" y="1404750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6"/>
            <p:cNvSpPr/>
            <p:nvPr/>
          </p:nvSpPr>
          <p:spPr>
            <a:xfrm rot="-597750">
              <a:off x="238659" y="2120272"/>
              <a:ext cx="707460" cy="365692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6"/>
            <p:cNvSpPr/>
            <p:nvPr/>
          </p:nvSpPr>
          <p:spPr>
            <a:xfrm>
              <a:off x="407650" y="2476563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6"/>
            <p:cNvSpPr/>
            <p:nvPr/>
          </p:nvSpPr>
          <p:spPr>
            <a:xfrm>
              <a:off x="7957700" y="1739925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6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6"/>
            <p:cNvSpPr/>
            <p:nvPr/>
          </p:nvSpPr>
          <p:spPr>
            <a:xfrm rot="4500040">
              <a:off x="1309656" y="298817"/>
              <a:ext cx="676730" cy="203044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7" name="Google Shape;87;p6"/>
          <p:cNvSpPr txBox="1">
            <a:spLocks noGrp="1"/>
          </p:cNvSpPr>
          <p:nvPr>
            <p:ph type="ctrTitle"/>
          </p:nvPr>
        </p:nvSpPr>
        <p:spPr>
          <a:xfrm>
            <a:off x="953133" y="477596"/>
            <a:ext cx="10285600" cy="94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229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7"/>
          <p:cNvGrpSpPr/>
          <p:nvPr/>
        </p:nvGrpSpPr>
        <p:grpSpPr>
          <a:xfrm>
            <a:off x="434199" y="170301"/>
            <a:ext cx="11417951" cy="6484932"/>
            <a:chOff x="325649" y="127725"/>
            <a:chExt cx="8563463" cy="4863699"/>
          </a:xfrm>
        </p:grpSpPr>
        <p:sp>
          <p:nvSpPr>
            <p:cNvPr id="90" name="Google Shape;90;p7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7"/>
            <p:cNvSpPr/>
            <p:nvPr/>
          </p:nvSpPr>
          <p:spPr>
            <a:xfrm rot="246539">
              <a:off x="8230300" y="2148872"/>
              <a:ext cx="472175" cy="984897"/>
            </a:xfrm>
            <a:custGeom>
              <a:avLst/>
              <a:gdLst/>
              <a:ahLst/>
              <a:cxnLst/>
              <a:rect l="l" t="t" r="r" b="b"/>
              <a:pathLst>
                <a:path w="15223" h="32230" extrusionOk="0">
                  <a:moveTo>
                    <a:pt x="8253" y="0"/>
                  </a:moveTo>
                  <a:cubicBezTo>
                    <a:pt x="8121" y="0"/>
                    <a:pt x="7988" y="5"/>
                    <a:pt x="7854" y="16"/>
                  </a:cubicBezTo>
                  <a:lnTo>
                    <a:pt x="0" y="622"/>
                  </a:lnTo>
                  <a:lnTo>
                    <a:pt x="2497" y="32230"/>
                  </a:lnTo>
                  <a:lnTo>
                    <a:pt x="10351" y="31624"/>
                  </a:lnTo>
                  <a:cubicBezTo>
                    <a:pt x="13138" y="31382"/>
                    <a:pt x="15223" y="28958"/>
                    <a:pt x="15005" y="26170"/>
                  </a:cubicBezTo>
                  <a:lnTo>
                    <a:pt x="13308" y="4718"/>
                  </a:lnTo>
                  <a:cubicBezTo>
                    <a:pt x="13123" y="2040"/>
                    <a:pt x="10894" y="0"/>
                    <a:pt x="82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7"/>
            <p:cNvSpPr/>
            <p:nvPr/>
          </p:nvSpPr>
          <p:spPr>
            <a:xfrm rot="240695">
              <a:off x="8230282" y="3201948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8196413" y="1570050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7"/>
            <p:cNvSpPr/>
            <p:nvPr/>
          </p:nvSpPr>
          <p:spPr>
            <a:xfrm rot="-843842">
              <a:off x="359479" y="1435883"/>
              <a:ext cx="707457" cy="365691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7"/>
            <p:cNvSpPr/>
            <p:nvPr/>
          </p:nvSpPr>
          <p:spPr>
            <a:xfrm>
              <a:off x="442388" y="4507063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7"/>
            <p:cNvSpPr/>
            <p:nvPr/>
          </p:nvSpPr>
          <p:spPr>
            <a:xfrm>
              <a:off x="442675" y="1152550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7"/>
            <p:cNvSpPr/>
            <p:nvPr/>
          </p:nvSpPr>
          <p:spPr>
            <a:xfrm>
              <a:off x="8204400" y="433350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3" name="Google Shape;103;p7"/>
          <p:cNvSpPr txBox="1">
            <a:spLocks noGrp="1"/>
          </p:cNvSpPr>
          <p:nvPr>
            <p:ph type="title"/>
          </p:nvPr>
        </p:nvSpPr>
        <p:spPr>
          <a:xfrm>
            <a:off x="1168133" y="2915600"/>
            <a:ext cx="4578800" cy="9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4" name="Google Shape;104;p7"/>
          <p:cNvSpPr txBox="1">
            <a:spLocks noGrp="1"/>
          </p:cNvSpPr>
          <p:nvPr>
            <p:ph type="body" idx="1"/>
          </p:nvPr>
        </p:nvSpPr>
        <p:spPr>
          <a:xfrm>
            <a:off x="6654733" y="1312144"/>
            <a:ext cx="4690800" cy="43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  <a:defRPr/>
            </a:lvl1pPr>
            <a:lvl2pPr marL="1219170" lvl="1" indent="-372524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marL="1828754" lvl="2" indent="-372524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marL="2438339" lvl="3" indent="-372524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marL="4267093" lvl="6" indent="-364058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marL="4876678" lvl="7" indent="-364058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marL="5486263" lvl="8" indent="-355591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453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8"/>
          <p:cNvGrpSpPr/>
          <p:nvPr/>
        </p:nvGrpSpPr>
        <p:grpSpPr>
          <a:xfrm>
            <a:off x="543518" y="-77534"/>
            <a:ext cx="11169183" cy="6951555"/>
            <a:chOff x="407638" y="-58150"/>
            <a:chExt cx="8376887" cy="5213666"/>
          </a:xfrm>
        </p:grpSpPr>
        <p:sp>
          <p:nvSpPr>
            <p:cNvPr id="107" name="Google Shape;107;p8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8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8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8"/>
            <p:cNvSpPr/>
            <p:nvPr/>
          </p:nvSpPr>
          <p:spPr>
            <a:xfrm>
              <a:off x="520413" y="1919525"/>
              <a:ext cx="692700" cy="262750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8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477138" y="1518575"/>
              <a:ext cx="707475" cy="36570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528100" y="4033575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8"/>
            <p:cNvSpPr/>
            <p:nvPr/>
          </p:nvSpPr>
          <p:spPr>
            <a:xfrm>
              <a:off x="477150" y="4405525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8"/>
            <p:cNvSpPr/>
            <p:nvPr/>
          </p:nvSpPr>
          <p:spPr>
            <a:xfrm>
              <a:off x="8107775" y="1023850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8"/>
            <p:cNvSpPr/>
            <p:nvPr/>
          </p:nvSpPr>
          <p:spPr>
            <a:xfrm>
              <a:off x="7015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45714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8"/>
            <p:cNvSpPr/>
            <p:nvPr/>
          </p:nvSpPr>
          <p:spPr>
            <a:xfrm rot="-5156433">
              <a:off x="2155641" y="-888325"/>
              <a:ext cx="4738914" cy="6874018"/>
            </a:xfrm>
            <a:custGeom>
              <a:avLst/>
              <a:gdLst/>
              <a:ahLst/>
              <a:cxnLst/>
              <a:rect l="l" t="t" r="r" b="b"/>
              <a:pathLst>
                <a:path w="65331" h="90286" extrusionOk="0">
                  <a:moveTo>
                    <a:pt x="57119" y="1"/>
                  </a:moveTo>
                  <a:lnTo>
                    <a:pt x="0" y="5528"/>
                  </a:lnTo>
                  <a:lnTo>
                    <a:pt x="8212" y="90285"/>
                  </a:lnTo>
                  <a:lnTo>
                    <a:pt x="65331" y="84758"/>
                  </a:lnTo>
                  <a:lnTo>
                    <a:pt x="64853" y="80663"/>
                  </a:lnTo>
                  <a:lnTo>
                    <a:pt x="62738" y="80868"/>
                  </a:lnTo>
                  <a:cubicBezTo>
                    <a:pt x="62738" y="81437"/>
                    <a:pt x="62419" y="82392"/>
                    <a:pt x="61850" y="82437"/>
                  </a:cubicBezTo>
                  <a:cubicBezTo>
                    <a:pt x="61821" y="82440"/>
                    <a:pt x="61791" y="82441"/>
                    <a:pt x="61762" y="82441"/>
                  </a:cubicBezTo>
                  <a:cubicBezTo>
                    <a:pt x="61185" y="82441"/>
                    <a:pt x="60687" y="82021"/>
                    <a:pt x="60622" y="81437"/>
                  </a:cubicBezTo>
                  <a:cubicBezTo>
                    <a:pt x="60486" y="80390"/>
                    <a:pt x="60804" y="80276"/>
                    <a:pt x="61623" y="80208"/>
                  </a:cubicBezTo>
                  <a:cubicBezTo>
                    <a:pt x="61817" y="80186"/>
                    <a:pt x="61988" y="80164"/>
                    <a:pt x="62136" y="80164"/>
                  </a:cubicBezTo>
                  <a:cubicBezTo>
                    <a:pt x="62438" y="80164"/>
                    <a:pt x="62638" y="80258"/>
                    <a:pt x="62715" y="80640"/>
                  </a:cubicBezTo>
                  <a:lnTo>
                    <a:pt x="64830" y="80436"/>
                  </a:lnTo>
                  <a:lnTo>
                    <a:pt x="64512" y="76296"/>
                  </a:lnTo>
                  <a:lnTo>
                    <a:pt x="62396" y="76500"/>
                  </a:lnTo>
                  <a:cubicBezTo>
                    <a:pt x="62385" y="77248"/>
                    <a:pt x="61821" y="77630"/>
                    <a:pt x="61256" y="77630"/>
                  </a:cubicBezTo>
                  <a:cubicBezTo>
                    <a:pt x="60722" y="77630"/>
                    <a:pt x="60188" y="77288"/>
                    <a:pt x="60122" y="76591"/>
                  </a:cubicBezTo>
                  <a:cubicBezTo>
                    <a:pt x="60046" y="75806"/>
                    <a:pt x="60662" y="75352"/>
                    <a:pt x="61273" y="75352"/>
                  </a:cubicBezTo>
                  <a:cubicBezTo>
                    <a:pt x="61759" y="75352"/>
                    <a:pt x="62243" y="75638"/>
                    <a:pt x="62374" y="76273"/>
                  </a:cubicBezTo>
                  <a:lnTo>
                    <a:pt x="64489" y="76068"/>
                  </a:lnTo>
                  <a:lnTo>
                    <a:pt x="63898" y="71223"/>
                  </a:lnTo>
                  <a:lnTo>
                    <a:pt x="61941" y="71678"/>
                  </a:lnTo>
                  <a:cubicBezTo>
                    <a:pt x="61930" y="72426"/>
                    <a:pt x="61366" y="72808"/>
                    <a:pt x="60801" y="72808"/>
                  </a:cubicBezTo>
                  <a:cubicBezTo>
                    <a:pt x="60267" y="72808"/>
                    <a:pt x="59733" y="72466"/>
                    <a:pt x="59667" y="71769"/>
                  </a:cubicBezTo>
                  <a:cubicBezTo>
                    <a:pt x="59591" y="70983"/>
                    <a:pt x="60207" y="70529"/>
                    <a:pt x="60818" y="70529"/>
                  </a:cubicBezTo>
                  <a:cubicBezTo>
                    <a:pt x="61304" y="70529"/>
                    <a:pt x="61788" y="70816"/>
                    <a:pt x="61919" y="71450"/>
                  </a:cubicBezTo>
                  <a:lnTo>
                    <a:pt x="63648" y="70859"/>
                  </a:lnTo>
                  <a:lnTo>
                    <a:pt x="63011" y="66310"/>
                  </a:lnTo>
                  <a:lnTo>
                    <a:pt x="60895" y="66514"/>
                  </a:lnTo>
                  <a:cubicBezTo>
                    <a:pt x="60895" y="67083"/>
                    <a:pt x="61032" y="67424"/>
                    <a:pt x="60417" y="67470"/>
                  </a:cubicBezTo>
                  <a:cubicBezTo>
                    <a:pt x="60251" y="67488"/>
                    <a:pt x="60091" y="67503"/>
                    <a:pt x="59945" y="67503"/>
                  </a:cubicBezTo>
                  <a:cubicBezTo>
                    <a:pt x="59553" y="67503"/>
                    <a:pt x="59261" y="67394"/>
                    <a:pt x="59212" y="66946"/>
                  </a:cubicBezTo>
                  <a:cubicBezTo>
                    <a:pt x="59166" y="66332"/>
                    <a:pt x="59053" y="65445"/>
                    <a:pt x="59667" y="65400"/>
                  </a:cubicBezTo>
                  <a:cubicBezTo>
                    <a:pt x="59710" y="65394"/>
                    <a:pt x="59754" y="65392"/>
                    <a:pt x="59797" y="65392"/>
                  </a:cubicBezTo>
                  <a:cubicBezTo>
                    <a:pt x="60313" y="65392"/>
                    <a:pt x="60767" y="65762"/>
                    <a:pt x="60872" y="66287"/>
                  </a:cubicBezTo>
                  <a:lnTo>
                    <a:pt x="62988" y="66082"/>
                  </a:lnTo>
                  <a:lnTo>
                    <a:pt x="63102" y="61805"/>
                  </a:lnTo>
                  <a:lnTo>
                    <a:pt x="60986" y="62010"/>
                  </a:lnTo>
                  <a:cubicBezTo>
                    <a:pt x="60986" y="62579"/>
                    <a:pt x="60031" y="62738"/>
                    <a:pt x="59416" y="62806"/>
                  </a:cubicBezTo>
                  <a:cubicBezTo>
                    <a:pt x="59339" y="62812"/>
                    <a:pt x="59272" y="62815"/>
                    <a:pt x="59212" y="62815"/>
                  </a:cubicBezTo>
                  <a:cubicBezTo>
                    <a:pt x="58802" y="62815"/>
                    <a:pt x="58797" y="62661"/>
                    <a:pt x="58757" y="62124"/>
                  </a:cubicBezTo>
                  <a:cubicBezTo>
                    <a:pt x="58757" y="61398"/>
                    <a:pt x="59328" y="60993"/>
                    <a:pt x="59898" y="60993"/>
                  </a:cubicBezTo>
                  <a:cubicBezTo>
                    <a:pt x="60346" y="60993"/>
                    <a:pt x="60793" y="61242"/>
                    <a:pt x="60963" y="61783"/>
                  </a:cubicBezTo>
                  <a:lnTo>
                    <a:pt x="63102" y="61578"/>
                  </a:lnTo>
                  <a:lnTo>
                    <a:pt x="62647" y="56983"/>
                  </a:lnTo>
                  <a:lnTo>
                    <a:pt x="60531" y="57188"/>
                  </a:lnTo>
                  <a:cubicBezTo>
                    <a:pt x="60519" y="57936"/>
                    <a:pt x="59955" y="58317"/>
                    <a:pt x="59391" y="58317"/>
                  </a:cubicBezTo>
                  <a:cubicBezTo>
                    <a:pt x="58857" y="58317"/>
                    <a:pt x="58323" y="57976"/>
                    <a:pt x="58256" y="57279"/>
                  </a:cubicBezTo>
                  <a:cubicBezTo>
                    <a:pt x="58180" y="56493"/>
                    <a:pt x="58796" y="56039"/>
                    <a:pt x="59408" y="56039"/>
                  </a:cubicBezTo>
                  <a:cubicBezTo>
                    <a:pt x="59894" y="56039"/>
                    <a:pt x="60377" y="56326"/>
                    <a:pt x="60508" y="56960"/>
                  </a:cubicBezTo>
                  <a:lnTo>
                    <a:pt x="62624" y="56756"/>
                  </a:lnTo>
                  <a:lnTo>
                    <a:pt x="62169" y="52161"/>
                  </a:lnTo>
                  <a:lnTo>
                    <a:pt x="60053" y="52365"/>
                  </a:lnTo>
                  <a:cubicBezTo>
                    <a:pt x="60053" y="53105"/>
                    <a:pt x="59490" y="53487"/>
                    <a:pt x="58927" y="53487"/>
                  </a:cubicBezTo>
                  <a:cubicBezTo>
                    <a:pt x="58397" y="53487"/>
                    <a:pt x="57867" y="53150"/>
                    <a:pt x="57801" y="52456"/>
                  </a:cubicBezTo>
                  <a:cubicBezTo>
                    <a:pt x="57725" y="51667"/>
                    <a:pt x="58347" y="51213"/>
                    <a:pt x="58957" y="51213"/>
                  </a:cubicBezTo>
                  <a:cubicBezTo>
                    <a:pt x="59437" y="51213"/>
                    <a:pt x="59910" y="51494"/>
                    <a:pt x="60031" y="52115"/>
                  </a:cubicBezTo>
                  <a:lnTo>
                    <a:pt x="62146" y="51910"/>
                  </a:lnTo>
                  <a:lnTo>
                    <a:pt x="61282" y="47884"/>
                  </a:lnTo>
                  <a:lnTo>
                    <a:pt x="59166" y="48089"/>
                  </a:lnTo>
                  <a:cubicBezTo>
                    <a:pt x="59166" y="48635"/>
                    <a:pt x="58893" y="48885"/>
                    <a:pt x="58325" y="48953"/>
                  </a:cubicBezTo>
                  <a:cubicBezTo>
                    <a:pt x="58307" y="48954"/>
                    <a:pt x="58289" y="48955"/>
                    <a:pt x="58272" y="48955"/>
                  </a:cubicBezTo>
                  <a:cubicBezTo>
                    <a:pt x="57692" y="48955"/>
                    <a:pt x="57391" y="48230"/>
                    <a:pt x="57346" y="47634"/>
                  </a:cubicBezTo>
                  <a:cubicBezTo>
                    <a:pt x="57278" y="47020"/>
                    <a:pt x="57483" y="46769"/>
                    <a:pt x="58097" y="46701"/>
                  </a:cubicBezTo>
                  <a:cubicBezTo>
                    <a:pt x="58128" y="46699"/>
                    <a:pt x="58158" y="46698"/>
                    <a:pt x="58188" y="46698"/>
                  </a:cubicBezTo>
                  <a:cubicBezTo>
                    <a:pt x="58721" y="46698"/>
                    <a:pt x="59195" y="47073"/>
                    <a:pt x="59303" y="47611"/>
                  </a:cubicBezTo>
                  <a:lnTo>
                    <a:pt x="61418" y="47406"/>
                  </a:lnTo>
                  <a:lnTo>
                    <a:pt x="61236" y="42493"/>
                  </a:lnTo>
                  <a:lnTo>
                    <a:pt x="59121" y="42698"/>
                  </a:lnTo>
                  <a:cubicBezTo>
                    <a:pt x="59109" y="43449"/>
                    <a:pt x="58540" y="43830"/>
                    <a:pt x="57974" y="43830"/>
                  </a:cubicBezTo>
                  <a:cubicBezTo>
                    <a:pt x="57442" y="43830"/>
                    <a:pt x="56912" y="43494"/>
                    <a:pt x="56846" y="42811"/>
                  </a:cubicBezTo>
                  <a:cubicBezTo>
                    <a:pt x="56770" y="42011"/>
                    <a:pt x="57389" y="41551"/>
                    <a:pt x="58003" y="41551"/>
                  </a:cubicBezTo>
                  <a:cubicBezTo>
                    <a:pt x="58487" y="41551"/>
                    <a:pt x="58968" y="41838"/>
                    <a:pt x="59098" y="42470"/>
                  </a:cubicBezTo>
                  <a:lnTo>
                    <a:pt x="61214" y="42265"/>
                  </a:lnTo>
                  <a:lnTo>
                    <a:pt x="60736" y="37648"/>
                  </a:lnTo>
                  <a:lnTo>
                    <a:pt x="58620" y="37852"/>
                  </a:lnTo>
                  <a:cubicBezTo>
                    <a:pt x="58620" y="38592"/>
                    <a:pt x="58057" y="38974"/>
                    <a:pt x="57494" y="38974"/>
                  </a:cubicBezTo>
                  <a:cubicBezTo>
                    <a:pt x="56964" y="38974"/>
                    <a:pt x="56434" y="38637"/>
                    <a:pt x="56368" y="37943"/>
                  </a:cubicBezTo>
                  <a:cubicBezTo>
                    <a:pt x="56292" y="37145"/>
                    <a:pt x="56909" y="36692"/>
                    <a:pt x="57516" y="36692"/>
                  </a:cubicBezTo>
                  <a:cubicBezTo>
                    <a:pt x="57999" y="36692"/>
                    <a:pt x="58477" y="36978"/>
                    <a:pt x="58598" y="37602"/>
                  </a:cubicBezTo>
                  <a:lnTo>
                    <a:pt x="60713" y="37397"/>
                  </a:lnTo>
                  <a:lnTo>
                    <a:pt x="60281" y="32802"/>
                  </a:lnTo>
                  <a:lnTo>
                    <a:pt x="58165" y="33007"/>
                  </a:lnTo>
                  <a:cubicBezTo>
                    <a:pt x="58154" y="33758"/>
                    <a:pt x="57585" y="34140"/>
                    <a:pt x="57018" y="34140"/>
                  </a:cubicBezTo>
                  <a:cubicBezTo>
                    <a:pt x="56487" y="34140"/>
                    <a:pt x="55957" y="33804"/>
                    <a:pt x="55891" y="33121"/>
                  </a:cubicBezTo>
                  <a:cubicBezTo>
                    <a:pt x="55815" y="32322"/>
                    <a:pt x="56431" y="31870"/>
                    <a:pt x="57043" y="31870"/>
                  </a:cubicBezTo>
                  <a:cubicBezTo>
                    <a:pt x="57529" y="31870"/>
                    <a:pt x="58012" y="32155"/>
                    <a:pt x="58143" y="32780"/>
                  </a:cubicBezTo>
                  <a:lnTo>
                    <a:pt x="60258" y="32575"/>
                  </a:lnTo>
                  <a:lnTo>
                    <a:pt x="59371" y="28071"/>
                  </a:lnTo>
                  <a:lnTo>
                    <a:pt x="57255" y="28276"/>
                  </a:lnTo>
                  <a:cubicBezTo>
                    <a:pt x="57233" y="28867"/>
                    <a:pt x="56801" y="29322"/>
                    <a:pt x="56232" y="29390"/>
                  </a:cubicBezTo>
                  <a:cubicBezTo>
                    <a:pt x="56197" y="29394"/>
                    <a:pt x="56164" y="29396"/>
                    <a:pt x="56132" y="29396"/>
                  </a:cubicBezTo>
                  <a:cubicBezTo>
                    <a:pt x="55605" y="29396"/>
                    <a:pt x="55501" y="28876"/>
                    <a:pt x="55458" y="28276"/>
                  </a:cubicBezTo>
                  <a:cubicBezTo>
                    <a:pt x="55458" y="27564"/>
                    <a:pt x="56026" y="27165"/>
                    <a:pt x="56594" y="27165"/>
                  </a:cubicBezTo>
                  <a:cubicBezTo>
                    <a:pt x="57044" y="27165"/>
                    <a:pt x="57494" y="27415"/>
                    <a:pt x="57665" y="27957"/>
                  </a:cubicBezTo>
                  <a:lnTo>
                    <a:pt x="59416" y="28003"/>
                  </a:lnTo>
                  <a:lnTo>
                    <a:pt x="59348" y="23157"/>
                  </a:lnTo>
                  <a:lnTo>
                    <a:pt x="57233" y="23362"/>
                  </a:lnTo>
                  <a:cubicBezTo>
                    <a:pt x="57221" y="24113"/>
                    <a:pt x="56652" y="24495"/>
                    <a:pt x="56086" y="24495"/>
                  </a:cubicBezTo>
                  <a:cubicBezTo>
                    <a:pt x="55554" y="24495"/>
                    <a:pt x="55024" y="24159"/>
                    <a:pt x="54958" y="23476"/>
                  </a:cubicBezTo>
                  <a:cubicBezTo>
                    <a:pt x="54882" y="22677"/>
                    <a:pt x="55498" y="22225"/>
                    <a:pt x="56110" y="22225"/>
                  </a:cubicBezTo>
                  <a:cubicBezTo>
                    <a:pt x="56596" y="22225"/>
                    <a:pt x="57079" y="22510"/>
                    <a:pt x="57210" y="23135"/>
                  </a:cubicBezTo>
                  <a:lnTo>
                    <a:pt x="59325" y="22930"/>
                  </a:lnTo>
                  <a:lnTo>
                    <a:pt x="59325" y="18949"/>
                  </a:lnTo>
                  <a:lnTo>
                    <a:pt x="57210" y="19154"/>
                  </a:lnTo>
                  <a:cubicBezTo>
                    <a:pt x="57210" y="19723"/>
                    <a:pt x="56323" y="19586"/>
                    <a:pt x="55754" y="19654"/>
                  </a:cubicBezTo>
                  <a:cubicBezTo>
                    <a:pt x="55662" y="19676"/>
                    <a:pt x="55570" y="19686"/>
                    <a:pt x="55480" y="19686"/>
                  </a:cubicBezTo>
                  <a:cubicBezTo>
                    <a:pt x="54904" y="19686"/>
                    <a:pt x="54403" y="19263"/>
                    <a:pt x="54344" y="18653"/>
                  </a:cubicBezTo>
                  <a:cubicBezTo>
                    <a:pt x="54277" y="17984"/>
                    <a:pt x="54823" y="17402"/>
                    <a:pt x="55510" y="17402"/>
                  </a:cubicBezTo>
                  <a:cubicBezTo>
                    <a:pt x="55523" y="17402"/>
                    <a:pt x="55536" y="17402"/>
                    <a:pt x="55549" y="17402"/>
                  </a:cubicBezTo>
                  <a:cubicBezTo>
                    <a:pt x="55562" y="17401"/>
                    <a:pt x="55575" y="17401"/>
                    <a:pt x="55588" y="17401"/>
                  </a:cubicBezTo>
                  <a:cubicBezTo>
                    <a:pt x="56160" y="17401"/>
                    <a:pt x="57076" y="18370"/>
                    <a:pt x="57187" y="18926"/>
                  </a:cubicBezTo>
                  <a:lnTo>
                    <a:pt x="59303" y="18722"/>
                  </a:lnTo>
                  <a:lnTo>
                    <a:pt x="58416" y="13513"/>
                  </a:lnTo>
                  <a:lnTo>
                    <a:pt x="56300" y="13717"/>
                  </a:lnTo>
                  <a:cubicBezTo>
                    <a:pt x="56300" y="14468"/>
                    <a:pt x="55737" y="14850"/>
                    <a:pt x="55173" y="14850"/>
                  </a:cubicBezTo>
                  <a:cubicBezTo>
                    <a:pt x="54644" y="14850"/>
                    <a:pt x="54114" y="14514"/>
                    <a:pt x="54048" y="13831"/>
                  </a:cubicBezTo>
                  <a:cubicBezTo>
                    <a:pt x="53959" y="13030"/>
                    <a:pt x="54580" y="12570"/>
                    <a:pt x="55193" y="12570"/>
                  </a:cubicBezTo>
                  <a:cubicBezTo>
                    <a:pt x="55678" y="12570"/>
                    <a:pt x="56157" y="12857"/>
                    <a:pt x="56277" y="13490"/>
                  </a:cubicBezTo>
                  <a:lnTo>
                    <a:pt x="58393" y="13285"/>
                  </a:lnTo>
                  <a:lnTo>
                    <a:pt x="57961" y="8690"/>
                  </a:lnTo>
                  <a:lnTo>
                    <a:pt x="55845" y="8895"/>
                  </a:lnTo>
                  <a:cubicBezTo>
                    <a:pt x="55833" y="9643"/>
                    <a:pt x="55269" y="10024"/>
                    <a:pt x="54705" y="10024"/>
                  </a:cubicBezTo>
                  <a:cubicBezTo>
                    <a:pt x="54171" y="10024"/>
                    <a:pt x="53637" y="9683"/>
                    <a:pt x="53570" y="8986"/>
                  </a:cubicBezTo>
                  <a:cubicBezTo>
                    <a:pt x="53494" y="8200"/>
                    <a:pt x="54110" y="7746"/>
                    <a:pt x="54722" y="7746"/>
                  </a:cubicBezTo>
                  <a:cubicBezTo>
                    <a:pt x="55208" y="7746"/>
                    <a:pt x="55691" y="8033"/>
                    <a:pt x="55822" y="8667"/>
                  </a:cubicBezTo>
                  <a:lnTo>
                    <a:pt x="58393" y="8144"/>
                  </a:lnTo>
                  <a:lnTo>
                    <a:pt x="58188" y="3162"/>
                  </a:lnTo>
                  <a:lnTo>
                    <a:pt x="55595" y="3663"/>
                  </a:lnTo>
                  <a:cubicBezTo>
                    <a:pt x="55572" y="4232"/>
                    <a:pt x="54912" y="5119"/>
                    <a:pt x="54344" y="5164"/>
                  </a:cubicBezTo>
                  <a:cubicBezTo>
                    <a:pt x="54245" y="5191"/>
                    <a:pt x="54146" y="5203"/>
                    <a:pt x="54050" y="5203"/>
                  </a:cubicBezTo>
                  <a:cubicBezTo>
                    <a:pt x="53482" y="5203"/>
                    <a:pt x="52992" y="4769"/>
                    <a:pt x="52933" y="4186"/>
                  </a:cubicBezTo>
                  <a:cubicBezTo>
                    <a:pt x="52868" y="3506"/>
                    <a:pt x="53394" y="2932"/>
                    <a:pt x="54063" y="2932"/>
                  </a:cubicBezTo>
                  <a:cubicBezTo>
                    <a:pt x="54088" y="2932"/>
                    <a:pt x="54114" y="2933"/>
                    <a:pt x="54139" y="2935"/>
                  </a:cubicBezTo>
                  <a:cubicBezTo>
                    <a:pt x="54285" y="2917"/>
                    <a:pt x="54444" y="2904"/>
                    <a:pt x="54600" y="2904"/>
                  </a:cubicBezTo>
                  <a:cubicBezTo>
                    <a:pt x="55052" y="2904"/>
                    <a:pt x="55488" y="3013"/>
                    <a:pt x="55572" y="3435"/>
                  </a:cubicBezTo>
                  <a:lnTo>
                    <a:pt x="57688" y="3231"/>
                  </a:lnTo>
                  <a:lnTo>
                    <a:pt x="5711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9" name="Google Shape;119;p8"/>
          <p:cNvSpPr txBox="1">
            <a:spLocks noGrp="1"/>
          </p:cNvSpPr>
          <p:nvPr>
            <p:ph type="title"/>
          </p:nvPr>
        </p:nvSpPr>
        <p:spPr>
          <a:xfrm rot="-69676">
            <a:off x="2000543" y="1685009"/>
            <a:ext cx="8190883" cy="30238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3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0" name="Google Shape;120;p8"/>
          <p:cNvSpPr/>
          <p:nvPr/>
        </p:nvSpPr>
        <p:spPr>
          <a:xfrm rot="-5243701">
            <a:off x="5678187" y="-2855442"/>
            <a:ext cx="589629" cy="8621252"/>
          </a:xfrm>
          <a:custGeom>
            <a:avLst/>
            <a:gdLst/>
            <a:ahLst/>
            <a:cxnLst/>
            <a:rect l="l" t="t" r="r" b="b"/>
            <a:pathLst>
              <a:path w="8212" h="84781" fill="none" extrusionOk="0">
                <a:moveTo>
                  <a:pt x="0" y="1"/>
                </a:moveTo>
                <a:lnTo>
                  <a:pt x="8212" y="84781"/>
                </a:lnTo>
              </a:path>
            </a:pathLst>
          </a:custGeom>
          <a:solidFill>
            <a:schemeClr val="lt2"/>
          </a:solidFill>
          <a:ln w="2850" cap="flat" cmpd="sng">
            <a:solidFill>
              <a:srgbClr val="D65454"/>
            </a:solidFill>
            <a:prstDash val="solid"/>
            <a:miter lim="22747"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71009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9"/>
          <p:cNvGrpSpPr/>
          <p:nvPr/>
        </p:nvGrpSpPr>
        <p:grpSpPr>
          <a:xfrm>
            <a:off x="432664" y="170301"/>
            <a:ext cx="11390288" cy="6484932"/>
            <a:chOff x="324498" y="127725"/>
            <a:chExt cx="8542716" cy="4863699"/>
          </a:xfrm>
        </p:grpSpPr>
        <p:sp>
          <p:nvSpPr>
            <p:cNvPr id="123" name="Google Shape;123;p9"/>
            <p:cNvSpPr/>
            <p:nvPr/>
          </p:nvSpPr>
          <p:spPr>
            <a:xfrm>
              <a:off x="407638" y="127725"/>
              <a:ext cx="4164403" cy="4863699"/>
            </a:xfrm>
            <a:custGeom>
              <a:avLst/>
              <a:gdLst/>
              <a:ahLst/>
              <a:cxnLst/>
              <a:rect l="l" t="t" r="r" b="b"/>
              <a:pathLst>
                <a:path w="102660" h="157414" extrusionOk="0">
                  <a:moveTo>
                    <a:pt x="2843" y="0"/>
                  </a:moveTo>
                  <a:cubicBezTo>
                    <a:pt x="1274" y="0"/>
                    <a:pt x="0" y="1274"/>
                    <a:pt x="0" y="2844"/>
                  </a:cubicBezTo>
                  <a:lnTo>
                    <a:pt x="0" y="154570"/>
                  </a:lnTo>
                  <a:cubicBezTo>
                    <a:pt x="0" y="156139"/>
                    <a:pt x="1274" y="157413"/>
                    <a:pt x="2843" y="157413"/>
                  </a:cubicBezTo>
                  <a:lnTo>
                    <a:pt x="102659" y="157413"/>
                  </a:lnTo>
                  <a:lnTo>
                    <a:pt x="10265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9"/>
            <p:cNvSpPr/>
            <p:nvPr/>
          </p:nvSpPr>
          <p:spPr>
            <a:xfrm>
              <a:off x="614162" y="255650"/>
              <a:ext cx="3957989" cy="4586054"/>
            </a:xfrm>
            <a:custGeom>
              <a:avLst/>
              <a:gdLst/>
              <a:ahLst/>
              <a:cxnLst/>
              <a:rect l="l" t="t" r="r" b="b"/>
              <a:pathLst>
                <a:path w="97224" h="148428" extrusionOk="0">
                  <a:moveTo>
                    <a:pt x="911" y="0"/>
                  </a:moveTo>
                  <a:cubicBezTo>
                    <a:pt x="410" y="0"/>
                    <a:pt x="1" y="410"/>
                    <a:pt x="1" y="910"/>
                  </a:cubicBezTo>
                  <a:lnTo>
                    <a:pt x="1" y="147518"/>
                  </a:lnTo>
                  <a:cubicBezTo>
                    <a:pt x="1" y="148019"/>
                    <a:pt x="410" y="148428"/>
                    <a:pt x="911" y="148428"/>
                  </a:cubicBezTo>
                  <a:lnTo>
                    <a:pt x="97223" y="148428"/>
                  </a:lnTo>
                  <a:lnTo>
                    <a:pt x="97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9"/>
            <p:cNvSpPr/>
            <p:nvPr/>
          </p:nvSpPr>
          <p:spPr>
            <a:xfrm>
              <a:off x="4572841" y="127725"/>
              <a:ext cx="4163510" cy="4863699"/>
            </a:xfrm>
            <a:custGeom>
              <a:avLst/>
              <a:gdLst/>
              <a:ahLst/>
              <a:cxnLst/>
              <a:rect l="l" t="t" r="r" b="b"/>
              <a:pathLst>
                <a:path w="102638" h="157414" extrusionOk="0">
                  <a:moveTo>
                    <a:pt x="1" y="0"/>
                  </a:moveTo>
                  <a:lnTo>
                    <a:pt x="1" y="157413"/>
                  </a:lnTo>
                  <a:lnTo>
                    <a:pt x="99794" y="157413"/>
                  </a:lnTo>
                  <a:cubicBezTo>
                    <a:pt x="101364" y="157413"/>
                    <a:pt x="102637" y="156139"/>
                    <a:pt x="102637" y="154570"/>
                  </a:cubicBezTo>
                  <a:lnTo>
                    <a:pt x="102637" y="2844"/>
                  </a:lnTo>
                  <a:cubicBezTo>
                    <a:pt x="102637" y="1274"/>
                    <a:pt x="101364" y="0"/>
                    <a:pt x="99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9"/>
            <p:cNvSpPr/>
            <p:nvPr/>
          </p:nvSpPr>
          <p:spPr>
            <a:xfrm>
              <a:off x="4571938" y="255650"/>
              <a:ext cx="3957912" cy="4586054"/>
            </a:xfrm>
            <a:custGeom>
              <a:avLst/>
              <a:gdLst/>
              <a:ahLst/>
              <a:cxnLst/>
              <a:rect l="l" t="t" r="r" b="b"/>
              <a:pathLst>
                <a:path w="97246" h="148428" extrusionOk="0">
                  <a:moveTo>
                    <a:pt x="0" y="0"/>
                  </a:moveTo>
                  <a:lnTo>
                    <a:pt x="0" y="148428"/>
                  </a:lnTo>
                  <a:lnTo>
                    <a:pt x="96336" y="148428"/>
                  </a:lnTo>
                  <a:cubicBezTo>
                    <a:pt x="96836" y="148428"/>
                    <a:pt x="97246" y="148019"/>
                    <a:pt x="97246" y="147518"/>
                  </a:cubicBezTo>
                  <a:lnTo>
                    <a:pt x="97246" y="910"/>
                  </a:lnTo>
                  <a:cubicBezTo>
                    <a:pt x="97246" y="410"/>
                    <a:pt x="96836" y="0"/>
                    <a:pt x="96336" y="0"/>
                  </a:cubicBezTo>
                  <a:close/>
                </a:path>
              </a:pathLst>
            </a:custGeom>
            <a:solidFill>
              <a:srgbClr val="DED4B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127;p9"/>
            <p:cNvSpPr/>
            <p:nvPr/>
          </p:nvSpPr>
          <p:spPr>
            <a:xfrm rot="240695">
              <a:off x="8194682" y="3687448"/>
              <a:ext cx="472195" cy="984894"/>
            </a:xfrm>
            <a:custGeom>
              <a:avLst/>
              <a:gdLst/>
              <a:ahLst/>
              <a:cxnLst/>
              <a:rect l="l" t="t" r="r" b="b"/>
              <a:pathLst>
                <a:path w="15223" h="32231" extrusionOk="0">
                  <a:moveTo>
                    <a:pt x="8253" y="1"/>
                  </a:moveTo>
                  <a:cubicBezTo>
                    <a:pt x="8121" y="1"/>
                    <a:pt x="7988" y="6"/>
                    <a:pt x="7854" y="16"/>
                  </a:cubicBezTo>
                  <a:lnTo>
                    <a:pt x="0" y="622"/>
                  </a:lnTo>
                  <a:lnTo>
                    <a:pt x="2497" y="32231"/>
                  </a:lnTo>
                  <a:lnTo>
                    <a:pt x="10351" y="31625"/>
                  </a:lnTo>
                  <a:cubicBezTo>
                    <a:pt x="13138" y="31406"/>
                    <a:pt x="15223" y="28958"/>
                    <a:pt x="15005" y="26171"/>
                  </a:cubicBezTo>
                  <a:lnTo>
                    <a:pt x="13308" y="4719"/>
                  </a:lnTo>
                  <a:cubicBezTo>
                    <a:pt x="13123" y="2041"/>
                    <a:pt x="10894" y="1"/>
                    <a:pt x="82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9"/>
            <p:cNvSpPr/>
            <p:nvPr/>
          </p:nvSpPr>
          <p:spPr>
            <a:xfrm rot="431552">
              <a:off x="8160813" y="2935099"/>
              <a:ext cx="692678" cy="262742"/>
            </a:xfrm>
            <a:custGeom>
              <a:avLst/>
              <a:gdLst/>
              <a:ahLst/>
              <a:cxnLst/>
              <a:rect l="l" t="t" r="r" b="b"/>
              <a:pathLst>
                <a:path w="27708" h="10510" extrusionOk="0">
                  <a:moveTo>
                    <a:pt x="26979" y="0"/>
                  </a:moveTo>
                  <a:lnTo>
                    <a:pt x="1" y="2434"/>
                  </a:lnTo>
                  <a:lnTo>
                    <a:pt x="729" y="10509"/>
                  </a:lnTo>
                  <a:lnTo>
                    <a:pt x="27707" y="8098"/>
                  </a:lnTo>
                  <a:lnTo>
                    <a:pt x="2697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9"/>
            <p:cNvSpPr/>
            <p:nvPr/>
          </p:nvSpPr>
          <p:spPr>
            <a:xfrm rot="-888953">
              <a:off x="359492" y="1040652"/>
              <a:ext cx="707437" cy="365680"/>
            </a:xfrm>
            <a:custGeom>
              <a:avLst/>
              <a:gdLst/>
              <a:ahLst/>
              <a:cxnLst/>
              <a:rect l="l" t="t" r="r" b="b"/>
              <a:pathLst>
                <a:path w="28299" h="14628" extrusionOk="0">
                  <a:moveTo>
                    <a:pt x="2025" y="1"/>
                  </a:moveTo>
                  <a:lnTo>
                    <a:pt x="1" y="7871"/>
                  </a:lnTo>
                  <a:lnTo>
                    <a:pt x="26251" y="14627"/>
                  </a:lnTo>
                  <a:lnTo>
                    <a:pt x="28298" y="6757"/>
                  </a:lnTo>
                  <a:lnTo>
                    <a:pt x="20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9"/>
            <p:cNvSpPr/>
            <p:nvPr/>
          </p:nvSpPr>
          <p:spPr>
            <a:xfrm>
              <a:off x="7957700" y="3308275"/>
              <a:ext cx="676750" cy="203025"/>
            </a:xfrm>
            <a:custGeom>
              <a:avLst/>
              <a:gdLst/>
              <a:ahLst/>
              <a:cxnLst/>
              <a:rect l="l" t="t" r="r" b="b"/>
              <a:pathLst>
                <a:path w="27070" h="8121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9"/>
            <p:cNvSpPr/>
            <p:nvPr/>
          </p:nvSpPr>
          <p:spPr>
            <a:xfrm>
              <a:off x="700931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888" y="0"/>
                  </a:moveTo>
                  <a:cubicBezTo>
                    <a:pt x="387" y="0"/>
                    <a:pt x="0" y="410"/>
                    <a:pt x="0" y="910"/>
                  </a:cubicBezTo>
                  <a:lnTo>
                    <a:pt x="0" y="149770"/>
                  </a:lnTo>
                  <a:cubicBezTo>
                    <a:pt x="0" y="150270"/>
                    <a:pt x="387" y="150680"/>
                    <a:pt x="888" y="150680"/>
                  </a:cubicBezTo>
                  <a:lnTo>
                    <a:pt x="92992" y="149542"/>
                  </a:lnTo>
                  <a:lnTo>
                    <a:pt x="92992" y="1137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9"/>
            <p:cNvSpPr/>
            <p:nvPr/>
          </p:nvSpPr>
          <p:spPr>
            <a:xfrm>
              <a:off x="4571958" y="231760"/>
              <a:ext cx="3871024" cy="4655635"/>
            </a:xfrm>
            <a:custGeom>
              <a:avLst/>
              <a:gdLst/>
              <a:ahLst/>
              <a:cxnLst/>
              <a:rect l="l" t="t" r="r" b="b"/>
              <a:pathLst>
                <a:path w="92992" h="150680" extrusionOk="0">
                  <a:moveTo>
                    <a:pt x="92105" y="0"/>
                  </a:moveTo>
                  <a:lnTo>
                    <a:pt x="0" y="1137"/>
                  </a:lnTo>
                  <a:lnTo>
                    <a:pt x="0" y="149542"/>
                  </a:lnTo>
                  <a:lnTo>
                    <a:pt x="92105" y="150680"/>
                  </a:lnTo>
                  <a:cubicBezTo>
                    <a:pt x="92605" y="150680"/>
                    <a:pt x="92992" y="150270"/>
                    <a:pt x="92992" y="149770"/>
                  </a:cubicBezTo>
                  <a:lnTo>
                    <a:pt x="92992" y="910"/>
                  </a:lnTo>
                  <a:cubicBezTo>
                    <a:pt x="92992" y="410"/>
                    <a:pt x="92605" y="0"/>
                    <a:pt x="921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9"/>
            <p:cNvSpPr/>
            <p:nvPr/>
          </p:nvSpPr>
          <p:spPr>
            <a:xfrm rot="5400000">
              <a:off x="7517790" y="437974"/>
              <a:ext cx="676750" cy="203050"/>
            </a:xfrm>
            <a:custGeom>
              <a:avLst/>
              <a:gdLst/>
              <a:ahLst/>
              <a:cxnLst/>
              <a:rect l="l" t="t" r="r" b="b"/>
              <a:pathLst>
                <a:path w="27070" h="8122" extrusionOk="0">
                  <a:moveTo>
                    <a:pt x="0" y="0"/>
                  </a:moveTo>
                  <a:lnTo>
                    <a:pt x="0" y="8121"/>
                  </a:lnTo>
                  <a:lnTo>
                    <a:pt x="27070" y="8121"/>
                  </a:lnTo>
                  <a:lnTo>
                    <a:pt x="27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134;p9"/>
            <p:cNvSpPr/>
            <p:nvPr/>
          </p:nvSpPr>
          <p:spPr>
            <a:xfrm>
              <a:off x="474200" y="1490688"/>
              <a:ext cx="677325" cy="203025"/>
            </a:xfrm>
            <a:custGeom>
              <a:avLst/>
              <a:gdLst/>
              <a:ahLst/>
              <a:cxnLst/>
              <a:rect l="l" t="t" r="r" b="b"/>
              <a:pathLst>
                <a:path w="27093" h="8121" extrusionOk="0">
                  <a:moveTo>
                    <a:pt x="1" y="0"/>
                  </a:moveTo>
                  <a:lnTo>
                    <a:pt x="1" y="8121"/>
                  </a:lnTo>
                  <a:lnTo>
                    <a:pt x="27093" y="8121"/>
                  </a:lnTo>
                  <a:lnTo>
                    <a:pt x="270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35" name="Google Shape;135;p9"/>
          <p:cNvSpPr txBox="1">
            <a:spLocks noGrp="1"/>
          </p:cNvSpPr>
          <p:nvPr>
            <p:ph type="title"/>
          </p:nvPr>
        </p:nvSpPr>
        <p:spPr>
          <a:xfrm>
            <a:off x="2510700" y="545300"/>
            <a:ext cx="7170400" cy="21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333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6" name="Google Shape;136;p9"/>
          <p:cNvSpPr txBox="1">
            <a:spLocks noGrp="1"/>
          </p:cNvSpPr>
          <p:nvPr>
            <p:ph type="subTitle" idx="1"/>
          </p:nvPr>
        </p:nvSpPr>
        <p:spPr>
          <a:xfrm>
            <a:off x="6472700" y="3250891"/>
            <a:ext cx="4394000" cy="22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4696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>
            <a:spLocks noGrp="1"/>
          </p:cNvSpPr>
          <p:nvPr>
            <p:ph type="title"/>
          </p:nvPr>
        </p:nvSpPr>
        <p:spPr>
          <a:xfrm rot="-720040">
            <a:off x="1838764" y="1843706"/>
            <a:ext cx="4236181" cy="24336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1650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47144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rko One"/>
              <a:buNone/>
              <a:defRPr sz="3600">
                <a:solidFill>
                  <a:schemeClr val="dk1"/>
                </a:solidFill>
                <a:latin typeface="Nerko One"/>
                <a:ea typeface="Nerko One"/>
                <a:cs typeface="Nerko One"/>
                <a:sym typeface="Nerko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●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○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■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●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○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■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●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○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hing You Could Do"/>
              <a:buChar char="■"/>
              <a:defRPr sz="1600" b="1">
                <a:solidFill>
                  <a:schemeClr val="accent2"/>
                </a:solidFill>
                <a:latin typeface="Nothing You Could Do"/>
                <a:ea typeface="Nothing You Could Do"/>
                <a:cs typeface="Nothing You Could Do"/>
                <a:sym typeface="Nothing You Could D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016652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  <p:sldLayoutId id="2147483696" r:id="rId27"/>
    <p:sldLayoutId id="2147483697" r:id="rId28"/>
    <p:sldLayoutId id="2147483698" r:id="rId29"/>
    <p:sldLayoutId id="2147483699" r:id="rId30"/>
    <p:sldLayoutId id="2147483700" r:id="rId31"/>
    <p:sldLayoutId id="2147483701" r:id="rId32"/>
    <p:sldLayoutId id="2147483702" r:id="rId33"/>
    <p:sldLayoutId id="2147483703" r:id="rId34"/>
    <p:sldLayoutId id="2147483704" r:id="rId35"/>
    <p:sldLayoutId id="2147483705" r:id="rId36"/>
    <p:sldLayoutId id="2147483706" r:id="rId37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38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614" name="Google Shape;614;p38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7448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b="1" dirty="0"/>
              <a:t>PERAN DAN TANGGUNG JAWAB PASANGAN DAN</a:t>
            </a:r>
            <a:br>
              <a:rPr lang="nl-NL" sz="3600" b="1" dirty="0"/>
            </a:br>
            <a:r>
              <a:rPr lang="id-ID" sz="3600" b="1" dirty="0"/>
              <a:t>KELUARGA TERHADAPA KESEHATAN MENTAL</a:t>
            </a:r>
            <a:br>
              <a:rPr lang="id-ID" sz="3600" b="1" dirty="0"/>
            </a:br>
            <a:r>
              <a:rPr lang="id-ID" sz="3600" b="1" dirty="0"/>
              <a:t>PEREMPUAN</a:t>
            </a:r>
            <a:br>
              <a:rPr lang="id-ID" sz="3600" b="1" dirty="0"/>
            </a:b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78701">
            <a:off x="7179559" y="3473630"/>
            <a:ext cx="4529099" cy="1101087"/>
          </a:xfrm>
        </p:spPr>
        <p:txBody>
          <a:bodyPr/>
          <a:lstStyle/>
          <a:p>
            <a:r>
              <a:rPr lang="id-ID" dirty="0" smtClean="0"/>
              <a:t>Resmawati, S.ST., M.Keb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589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772" y="484586"/>
            <a:ext cx="5126800" cy="507087"/>
          </a:xfrm>
        </p:spPr>
        <p:txBody>
          <a:bodyPr/>
          <a:lstStyle/>
          <a:p>
            <a:r>
              <a:rPr lang="id-ID" sz="2400" dirty="0" smtClean="0"/>
              <a:t>DUKUNGAN KELUARGA</a:t>
            </a:r>
            <a:endParaRPr lang="id-ID" sz="2400" dirty="0"/>
          </a:p>
        </p:txBody>
      </p:sp>
      <p:sp>
        <p:nvSpPr>
          <p:cNvPr id="5" name="Rectangle 4"/>
          <p:cNvSpPr/>
          <p:nvPr/>
        </p:nvSpPr>
        <p:spPr>
          <a:xfrm>
            <a:off x="6252572" y="1184857"/>
            <a:ext cx="47437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000" dirty="0">
                <a:latin typeface="TimesNewRomanPSMT"/>
              </a:rPr>
              <a:t>Dukungan keluarga adalah komunikasi verbal dan nonverbal, </a:t>
            </a:r>
            <a:r>
              <a:rPr lang="id-ID" sz="2000" dirty="0" smtClean="0">
                <a:latin typeface="TimesNewRomanPSMT"/>
              </a:rPr>
              <a:t>saran, bantuan </a:t>
            </a:r>
            <a:r>
              <a:rPr lang="id-ID" sz="2000" dirty="0">
                <a:latin typeface="TimesNewRomanPSMT"/>
              </a:rPr>
              <a:t>yang nyata atau tingkah laku yang diberikan oleh orang-orang </a:t>
            </a:r>
            <a:r>
              <a:rPr lang="id-ID" sz="2000" dirty="0" smtClean="0">
                <a:latin typeface="TimesNewRomanPSMT"/>
              </a:rPr>
              <a:t>yang akrab </a:t>
            </a:r>
            <a:r>
              <a:rPr lang="id-ID" sz="2000" dirty="0">
                <a:latin typeface="TimesNewRomanPSMT"/>
              </a:rPr>
              <a:t>dengan subyek di dalam lingkungan sosial atau berupa kehadiran </a:t>
            </a:r>
            <a:r>
              <a:rPr lang="id-ID" sz="2000" dirty="0" smtClean="0">
                <a:latin typeface="TimesNewRomanPSMT"/>
              </a:rPr>
              <a:t>dan hal-hal </a:t>
            </a:r>
            <a:r>
              <a:rPr lang="id-ID" sz="2000" dirty="0">
                <a:latin typeface="TimesNewRomanPSMT"/>
              </a:rPr>
              <a:t>yang dapat memberikan keuntungan </a:t>
            </a:r>
            <a:r>
              <a:rPr lang="id-ID" sz="2000" dirty="0">
                <a:latin typeface="TimesNewRomanPSMT"/>
              </a:rPr>
              <a:t>e</a:t>
            </a:r>
            <a:r>
              <a:rPr lang="id-ID" sz="2000" dirty="0" smtClean="0">
                <a:latin typeface="TimesNewRomanPSMT"/>
              </a:rPr>
              <a:t>mosional </a:t>
            </a:r>
            <a:r>
              <a:rPr lang="id-ID" sz="2000" dirty="0">
                <a:latin typeface="TimesNewRomanPSMT"/>
              </a:rPr>
              <a:t>atau berpengaruh </a:t>
            </a:r>
            <a:r>
              <a:rPr lang="id-ID" sz="2000" dirty="0" smtClean="0">
                <a:latin typeface="TimesNewRomanPSMT"/>
              </a:rPr>
              <a:t>pada tingkah </a:t>
            </a:r>
            <a:r>
              <a:rPr lang="id-ID" sz="2000" dirty="0">
                <a:latin typeface="TimesNewRomanPSMT"/>
              </a:rPr>
              <a:t>laku penerimanya. Dalam hal ini seseorang merasa </a:t>
            </a:r>
            <a:r>
              <a:rPr lang="id-ID" sz="2000" dirty="0" smtClean="0">
                <a:latin typeface="TimesNewRomanPSMT"/>
              </a:rPr>
              <a:t>memperoleh </a:t>
            </a:r>
            <a:r>
              <a:rPr lang="sv-SE" sz="2000" dirty="0" smtClean="0">
                <a:latin typeface="TimesNewRomanPSMT"/>
              </a:rPr>
              <a:t>dukungan </a:t>
            </a:r>
            <a:r>
              <a:rPr lang="sv-SE" sz="2000" dirty="0">
                <a:latin typeface="TimesNewRomanPSMT"/>
              </a:rPr>
              <a:t>secara emosional merasa lega karena mendapat perhatian, </a:t>
            </a:r>
            <a:r>
              <a:rPr lang="sv-SE" sz="2000" dirty="0" smtClean="0">
                <a:latin typeface="TimesNewRomanPSMT"/>
              </a:rPr>
              <a:t>saran</a:t>
            </a:r>
            <a:r>
              <a:rPr lang="id-ID" sz="2000" dirty="0" smtClean="0">
                <a:latin typeface="TimesNewRomanPSMT"/>
              </a:rPr>
              <a:t> </a:t>
            </a:r>
            <a:r>
              <a:rPr lang="es-ES" sz="2000" dirty="0" err="1" smtClean="0">
                <a:latin typeface="TimesNewRomanPSMT"/>
              </a:rPr>
              <a:t>atau</a:t>
            </a:r>
            <a:r>
              <a:rPr lang="es-ES" sz="2000" dirty="0" smtClean="0">
                <a:latin typeface="TimesNewRomanPSMT"/>
              </a:rPr>
              <a:t> </a:t>
            </a:r>
            <a:r>
              <a:rPr lang="es-ES" sz="2000" dirty="0" err="1">
                <a:latin typeface="TimesNewRomanPSMT"/>
              </a:rPr>
              <a:t>kesan</a:t>
            </a:r>
            <a:r>
              <a:rPr lang="es-ES" sz="2000" dirty="0">
                <a:latin typeface="TimesNewRomanPSMT"/>
              </a:rPr>
              <a:t> yang </a:t>
            </a:r>
            <a:r>
              <a:rPr lang="es-ES" sz="2000" dirty="0" err="1">
                <a:latin typeface="TimesNewRomanPSMT"/>
              </a:rPr>
              <a:t>menyenangkan</a:t>
            </a:r>
            <a:r>
              <a:rPr lang="es-ES" sz="2000" dirty="0">
                <a:latin typeface="TimesNewRomanPSMT"/>
              </a:rPr>
              <a:t> pada </a:t>
            </a:r>
            <a:r>
              <a:rPr lang="es-ES" sz="2000" dirty="0" err="1" smtClean="0">
                <a:latin typeface="TimesNewRomanPSMT"/>
              </a:rPr>
              <a:t>dirinya</a:t>
            </a:r>
            <a:r>
              <a:rPr lang="id-ID" sz="2000" dirty="0" smtClean="0">
                <a:latin typeface="TimesNewRomanPSMT"/>
              </a:rPr>
              <a:t>.</a:t>
            </a:r>
            <a:endParaRPr lang="id-ID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867" y="2198918"/>
            <a:ext cx="4125695" cy="338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7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Ada empat aspek dukungan keluarga, yaitu :</a:t>
            </a:r>
            <a:endParaRPr lang="id-ID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0" dirty="0" smtClean="0">
                <a:solidFill>
                  <a:schemeClr val="tx1"/>
                </a:solidFill>
              </a:rPr>
              <a:t>Emosional</a:t>
            </a:r>
          </a:p>
          <a:p>
            <a:endParaRPr lang="id-ID" b="0" dirty="0">
              <a:solidFill>
                <a:schemeClr val="tx1"/>
              </a:solidFill>
            </a:endParaRPr>
          </a:p>
          <a:p>
            <a:endParaRPr lang="id-ID" b="0" dirty="0" smtClean="0">
              <a:solidFill>
                <a:schemeClr val="tx1"/>
              </a:solidFill>
            </a:endParaRPr>
          </a:p>
          <a:p>
            <a:endParaRPr lang="id-ID" b="0" dirty="0" smtClean="0">
              <a:solidFill>
                <a:schemeClr val="tx1"/>
              </a:solidFill>
            </a:endParaRPr>
          </a:p>
          <a:p>
            <a:endParaRPr lang="id-ID" b="0" dirty="0">
              <a:solidFill>
                <a:schemeClr val="tx1"/>
              </a:solidFill>
            </a:endParaRPr>
          </a:p>
          <a:p>
            <a:endParaRPr lang="id-ID" b="0" dirty="0" smtClean="0">
              <a:solidFill>
                <a:schemeClr val="tx1"/>
              </a:solidFill>
            </a:endParaRPr>
          </a:p>
          <a:p>
            <a:r>
              <a:rPr lang="id-ID" b="0" dirty="0" smtClean="0">
                <a:solidFill>
                  <a:schemeClr val="tx1"/>
                </a:solidFill>
              </a:rPr>
              <a:t>Instrumen</a:t>
            </a:r>
          </a:p>
          <a:p>
            <a:pPr marL="127000" indent="0">
              <a:buNone/>
            </a:pPr>
            <a:endParaRPr lang="id-ID" b="0" dirty="0" smtClean="0">
              <a:solidFill>
                <a:schemeClr val="tx1"/>
              </a:solidFill>
            </a:endParaRPr>
          </a:p>
          <a:p>
            <a:pPr marL="127000" indent="0">
              <a:buNone/>
            </a:pPr>
            <a:r>
              <a:rPr lang="id-ID" sz="1400" b="0" kern="1200" dirty="0" smtClean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Aspek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ini meliputi penyediaan sarana untuk mempermudah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atau menolong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orang lain sebagai contohnya </a:t>
            </a:r>
            <a:r>
              <a:rPr lang="id-ID" sz="1400" b="0" kern="1200" dirty="0" smtClean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   adalah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peralatan,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perlengkapan, dan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sarana pendukung lain termasuk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di dalamnya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memberikan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peluang waktu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.</a:t>
            </a:r>
          </a:p>
          <a:p>
            <a:endParaRPr lang="id-ID" b="0" dirty="0" smtClean="0">
              <a:solidFill>
                <a:schemeClr val="tx1"/>
              </a:solidFill>
            </a:endParaRPr>
          </a:p>
          <a:p>
            <a:pPr marL="127000" indent="0">
              <a:buNone/>
            </a:pPr>
            <a:r>
              <a:rPr lang="id-ID" b="0" dirty="0" smtClean="0">
                <a:solidFill>
                  <a:schemeClr val="tx1"/>
                </a:solidFill>
              </a:rPr>
              <a:t>3. Informative</a:t>
            </a:r>
          </a:p>
          <a:p>
            <a:pPr marL="127000" indent="0">
              <a:buNone/>
            </a:pPr>
            <a:endParaRPr lang="id-ID" sz="1400" b="0" kern="1200" dirty="0">
              <a:solidFill>
                <a:schemeClr val="tx1"/>
              </a:solidFill>
              <a:latin typeface="TimesNewRomanPSMT"/>
              <a:ea typeface="+mn-ea"/>
              <a:cs typeface="+mn-cs"/>
            </a:endParaRPr>
          </a:p>
          <a:p>
            <a:pPr marL="127000" indent="0">
              <a:buNone/>
            </a:pP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Aspek ini berupa pemberian informasi untuk mengatasi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masalah pribadi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. Terdiri dari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pemberian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nasehat, penghargaan, dan keterangan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lain yang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dibutuhkan oleh individu yang bersangkutan.</a:t>
            </a:r>
            <a:endParaRPr lang="id-ID" sz="1400" b="0" kern="1200" dirty="0">
              <a:solidFill>
                <a:schemeClr val="tx1"/>
              </a:solidFill>
              <a:latin typeface="TimesNewRomanPSMT"/>
              <a:ea typeface="+mn-ea"/>
              <a:cs typeface="+mn-cs"/>
            </a:endParaRPr>
          </a:p>
          <a:p>
            <a:pPr marL="127000" indent="0">
              <a:buNone/>
            </a:pPr>
            <a:endParaRPr lang="id-ID" b="0" dirty="0">
              <a:solidFill>
                <a:schemeClr val="tx1"/>
              </a:solidFill>
            </a:endParaRPr>
          </a:p>
          <a:p>
            <a:pPr marL="127000" indent="0">
              <a:buNone/>
            </a:pPr>
            <a:r>
              <a:rPr lang="id-ID" b="0" dirty="0" smtClean="0">
                <a:solidFill>
                  <a:schemeClr val="tx1"/>
                </a:solidFill>
              </a:rPr>
              <a:t>4. Penghargaan</a:t>
            </a:r>
          </a:p>
          <a:p>
            <a:pPr marL="127000" indent="0">
              <a:buNone/>
            </a:pPr>
            <a:endParaRPr lang="id-ID" b="0" dirty="0" smtClean="0">
              <a:solidFill>
                <a:schemeClr val="tx1"/>
              </a:solidFill>
            </a:endParaRPr>
          </a:p>
          <a:p>
            <a:pPr marL="127000" indent="0">
              <a:buNone/>
            </a:pP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Aspek ini terdiri atas dukungan peran keluarga yang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meliputi umpan </a:t>
            </a:r>
            <a:r>
              <a:rPr lang="id-ID" sz="1400" b="0" kern="1200" dirty="0">
                <a:solidFill>
                  <a:schemeClr val="tx1"/>
                </a:solidFill>
                <a:latin typeface="TimesNewRomanPSMT"/>
                <a:ea typeface="+mn-ea"/>
                <a:cs typeface="+mn-cs"/>
              </a:rPr>
              <a:t>balik, perbandingan sosial, dan afirmasi.</a:t>
            </a:r>
          </a:p>
        </p:txBody>
      </p:sp>
      <p:sp>
        <p:nvSpPr>
          <p:cNvPr id="2" name="Rectangle 1"/>
          <p:cNvSpPr/>
          <p:nvPr/>
        </p:nvSpPr>
        <p:spPr>
          <a:xfrm>
            <a:off x="1704304" y="1793601"/>
            <a:ext cx="8783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i-FI" sz="1400" dirty="0">
                <a:latin typeface="TimesNewRomanPSMT"/>
              </a:rPr>
              <a:t>Aspek ini melibatkan kekuatan jasmani dan keinginan </a:t>
            </a:r>
            <a:r>
              <a:rPr lang="fi-FI" sz="1400" dirty="0" smtClean="0">
                <a:latin typeface="TimesNewRomanPSMT"/>
              </a:rPr>
              <a:t>untuk</a:t>
            </a:r>
            <a:r>
              <a:rPr lang="id-ID" sz="1400" dirty="0" smtClean="0">
                <a:latin typeface="TimesNewRomanPSMT"/>
              </a:rPr>
              <a:t> percaya </a:t>
            </a:r>
            <a:r>
              <a:rPr lang="id-ID" sz="1400" dirty="0">
                <a:latin typeface="TimesNewRomanPSMT"/>
              </a:rPr>
              <a:t>pada orang lain sehingga individu yang bersangkutan </a:t>
            </a:r>
            <a:r>
              <a:rPr lang="id-ID" sz="1400" dirty="0" smtClean="0">
                <a:latin typeface="TimesNewRomanPSMT"/>
              </a:rPr>
              <a:t>menjadi </a:t>
            </a:r>
            <a:r>
              <a:rPr lang="id-ID" sz="1400" dirty="0"/>
              <a:t>yakin bahwa orang lain tersebut mampu memberikan cinta dan </a:t>
            </a:r>
            <a:r>
              <a:rPr lang="id-ID" sz="1400" dirty="0" smtClean="0"/>
              <a:t>kasih sayang </a:t>
            </a:r>
            <a:r>
              <a:rPr lang="id-ID" sz="1400" dirty="0"/>
              <a:t>kepada dirinya</a:t>
            </a:r>
            <a:r>
              <a:rPr lang="id-ID" sz="1400" dirty="0" smtClean="0"/>
              <a:t>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9166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3200" u="sng" dirty="0">
                <a:latin typeface="TimesNewRomanPSMT"/>
              </a:rPr>
              <a:t>Terdapat lima macam dukungan sosial suami, yaitu :</a:t>
            </a:r>
            <a:r>
              <a:rPr lang="id-ID" dirty="0">
                <a:latin typeface="TimesNewRomanPSMT"/>
              </a:rPr>
              <a:t/>
            </a:r>
            <a:br>
              <a:rPr lang="id-ID" dirty="0">
                <a:latin typeface="TimesNewRomanPSMT"/>
              </a:rPr>
            </a:b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942348" y="1643693"/>
            <a:ext cx="515361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sz="2000" dirty="0" smtClean="0">
                <a:latin typeface="TimesNewRomanPSMT"/>
              </a:rPr>
              <a:t>Bantuan </a:t>
            </a:r>
            <a:r>
              <a:rPr lang="id-ID" sz="2000" dirty="0">
                <a:latin typeface="TimesNewRomanPSMT"/>
              </a:rPr>
              <a:t>fisik, interaksi yang mendalam, mencakup pemberian </a:t>
            </a:r>
            <a:r>
              <a:rPr lang="id-ID" sz="2000" dirty="0" smtClean="0">
                <a:latin typeface="TimesNewRomanPSMT"/>
              </a:rPr>
              <a:t>kasih sayang </a:t>
            </a:r>
            <a:r>
              <a:rPr lang="id-ID" sz="2000" dirty="0">
                <a:latin typeface="TimesNewRomanPSMT"/>
              </a:rPr>
              <a:t>dan kesediian untuk mendengarkan permasalahan.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sz="2000" dirty="0" smtClean="0">
                <a:latin typeface="TimesNewRomanPSMT"/>
              </a:rPr>
              <a:t>Bimbingan</a:t>
            </a:r>
            <a:r>
              <a:rPr lang="id-ID" sz="2000" dirty="0">
                <a:latin typeface="TimesNewRomanPSMT"/>
              </a:rPr>
              <a:t>, termasuk pengajaran dan pemberian nasehat.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sz="2000" dirty="0" smtClean="0">
                <a:latin typeface="TimesNewRomanPSMT"/>
              </a:rPr>
              <a:t>Umpan </a:t>
            </a:r>
            <a:r>
              <a:rPr lang="id-ID" sz="2000" dirty="0">
                <a:latin typeface="TimesNewRomanPSMT"/>
              </a:rPr>
              <a:t>balik, pertolongan seseorang yang paham dengan </a:t>
            </a:r>
            <a:r>
              <a:rPr lang="id-ID" sz="2000" dirty="0" smtClean="0">
                <a:latin typeface="TimesNewRomanPSMT"/>
              </a:rPr>
              <a:t>masalahnya sekaligus </a:t>
            </a:r>
            <a:r>
              <a:rPr lang="id-ID" sz="2000" dirty="0">
                <a:latin typeface="TimesNewRomanPSMT"/>
              </a:rPr>
              <a:t>memberikan pilihan respon yang tepat untuk </a:t>
            </a:r>
            <a:r>
              <a:rPr lang="id-ID" sz="2000" dirty="0" smtClean="0">
                <a:latin typeface="TimesNewRomanPSMT"/>
              </a:rPr>
              <a:t>menyelesaikan masalah</a:t>
            </a:r>
            <a:r>
              <a:rPr lang="id-ID" sz="2000" dirty="0">
                <a:latin typeface="TimesNewRomanPSM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d-ID" sz="2000" dirty="0" smtClean="0">
                <a:latin typeface="TimesNewRomanPSMT"/>
              </a:rPr>
              <a:t>Partisipasi </a:t>
            </a:r>
            <a:r>
              <a:rPr lang="id-ID" sz="2000" dirty="0">
                <a:latin typeface="TimesNewRomanPSMT"/>
              </a:rPr>
              <a:t>keluarga, bersenda gurau dan berkelakar untuk </a:t>
            </a:r>
            <a:r>
              <a:rPr lang="id-ID" sz="2000" dirty="0" smtClean="0">
                <a:latin typeface="TimesNewRomanPSMT"/>
              </a:rPr>
              <a:t>menghibur seseorang</a:t>
            </a:r>
            <a:r>
              <a:rPr lang="id-ID" sz="2000" dirty="0">
                <a:latin typeface="TimesNewRomanPSMT"/>
              </a:rPr>
              <a:t>.</a:t>
            </a:r>
            <a:endParaRPr lang="id-ID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008" y="1868290"/>
            <a:ext cx="4661397" cy="31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9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-69676">
            <a:off x="1976732" y="1685250"/>
            <a:ext cx="8190883" cy="673999"/>
          </a:xfrm>
        </p:spPr>
        <p:txBody>
          <a:bodyPr/>
          <a:lstStyle/>
          <a:p>
            <a:r>
              <a:rPr lang="id-ID" sz="2000" dirty="0">
                <a:solidFill>
                  <a:srgbClr val="C00000"/>
                </a:solidFill>
              </a:rPr>
              <a:t>Dalam suatu keluarga terdapat 4 dukungan yang harus dilakukan pada anggota keluarganya, yaitu :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0743" y="2583849"/>
            <a:ext cx="8202861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4200" indent="-457200">
              <a:buFont typeface="Wingdings" panose="05000000000000000000" pitchFamily="2" charset="2"/>
              <a:buChar char="q"/>
            </a:pPr>
            <a:r>
              <a:rPr lang="id-ID" sz="2400" dirty="0"/>
              <a:t>Dukungan informasional</a:t>
            </a:r>
          </a:p>
          <a:p>
            <a:pPr marL="127000" indent="0">
              <a:buNone/>
            </a:pPr>
            <a:r>
              <a:rPr lang="id-ID" dirty="0"/>
              <a:t>Aspek-aspek dalam dukungan ini adalah nasehat, usulan, saran, petunjuk dan pemberian informasi.</a:t>
            </a:r>
          </a:p>
          <a:p>
            <a:pPr marL="584200" indent="-457200">
              <a:buFont typeface="Wingdings" panose="05000000000000000000" pitchFamily="2" charset="2"/>
              <a:buChar char="q"/>
            </a:pPr>
            <a:r>
              <a:rPr lang="id-ID" sz="2400" dirty="0"/>
              <a:t>Dukungan penilaian</a:t>
            </a:r>
          </a:p>
          <a:p>
            <a:pPr marL="127000" indent="0">
              <a:buNone/>
            </a:pPr>
            <a:r>
              <a:rPr lang="id-ID" dirty="0"/>
              <a:t>memberi support, pengakuan, penghargaan dan perhatian.</a:t>
            </a:r>
          </a:p>
          <a:p>
            <a:pPr marL="584200" indent="-457200">
              <a:buFont typeface="Wingdings" panose="05000000000000000000" pitchFamily="2" charset="2"/>
              <a:buChar char="q"/>
            </a:pPr>
            <a:r>
              <a:rPr lang="id-ID" sz="2400" dirty="0"/>
              <a:t>Dukungan instrumental</a:t>
            </a:r>
          </a:p>
          <a:p>
            <a:pPr marL="127000" indent="0">
              <a:buNone/>
            </a:pPr>
            <a:r>
              <a:rPr lang="id-ID" dirty="0"/>
              <a:t>Keluarga merupakan sebuah sumber pertolongan praktis dan konkrit seperti tenaga, sarana dan materi. </a:t>
            </a:r>
          </a:p>
          <a:p>
            <a:pPr marL="584200" indent="-457200">
              <a:buFont typeface="Wingdings" panose="05000000000000000000" pitchFamily="2" charset="2"/>
              <a:buChar char="q"/>
            </a:pPr>
            <a:r>
              <a:rPr lang="id-ID" sz="2400" dirty="0"/>
              <a:t>Dukungan emosional</a:t>
            </a:r>
          </a:p>
          <a:p>
            <a:pPr marL="127000" indent="0">
              <a:buNone/>
            </a:pPr>
            <a:r>
              <a:rPr lang="id-ID" dirty="0"/>
              <a:t>Manfaat dari dukungan ini adalah secara emosional menjamin nilai-nilai individu </a:t>
            </a:r>
            <a:r>
              <a:rPr lang="fi-FI" dirty="0"/>
              <a:t>akan selalu terjaga kerahasiaannya dari keingintahuan</a:t>
            </a:r>
            <a:r>
              <a:rPr lang="id-ID" dirty="0"/>
              <a:t> orang lain.</a:t>
            </a:r>
          </a:p>
        </p:txBody>
      </p:sp>
    </p:spTree>
    <p:extLst>
      <p:ext uri="{BB962C8B-B14F-4D97-AF65-F5344CB8AC3E}">
        <p14:creationId xmlns:p14="http://schemas.microsoft.com/office/powerpoint/2010/main" val="137416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400" dirty="0">
                <a:latin typeface="TimesNewRomanPSMT"/>
              </a:rPr>
              <a:t>Manfaat dukungan dari keluarga sebagai berikut:</a:t>
            </a:r>
            <a:r>
              <a:rPr lang="id-ID" dirty="0">
                <a:latin typeface="TimesNewRomanPSMT"/>
              </a:rPr>
              <a:t/>
            </a:r>
            <a:br>
              <a:rPr lang="id-ID" dirty="0">
                <a:latin typeface="TimesNewRomanPSMT"/>
              </a:rPr>
            </a:b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6095933" y="2101077"/>
            <a:ext cx="4902625" cy="3330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id-ID" dirty="0" smtClean="0">
                <a:latin typeface="TimesNewRomanPSMT"/>
              </a:rPr>
              <a:t>Mempercepat </a:t>
            </a:r>
            <a:r>
              <a:rPr lang="id-ID" dirty="0">
                <a:latin typeface="TimesNewRomanPSMT"/>
              </a:rPr>
              <a:t>pemulihan fisik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id-ID" dirty="0" smtClean="0">
                <a:latin typeface="TimesNewRomanPSMT"/>
              </a:rPr>
              <a:t>Membantu </a:t>
            </a:r>
            <a:r>
              <a:rPr lang="id-ID" dirty="0">
                <a:latin typeface="TimesNewRomanPSMT"/>
              </a:rPr>
              <a:t>melepaskan kondisi emosional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id-ID" dirty="0" smtClean="0">
                <a:latin typeface="TimesNewRomanPSMT"/>
              </a:rPr>
              <a:t>Menjaga </a:t>
            </a:r>
            <a:r>
              <a:rPr lang="id-ID" i="1" dirty="0">
                <a:latin typeface="TimesNewRomanPS-ItalicMT"/>
              </a:rPr>
              <a:t>bauyo teta</a:t>
            </a:r>
            <a:r>
              <a:rPr lang="id-ID" dirty="0">
                <a:latin typeface="TimesNewRomanPSMT"/>
              </a:rPr>
              <a:t>p dalam kondisi sehat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id-ID" dirty="0" smtClean="0">
                <a:latin typeface="TimesNewRomanPSMT"/>
              </a:rPr>
              <a:t>Membantu </a:t>
            </a:r>
            <a:r>
              <a:rPr lang="id-ID" dirty="0">
                <a:latin typeface="TimesNewRomanPSMT"/>
              </a:rPr>
              <a:t>kita untuk cepat beradaptasi dengan </a:t>
            </a:r>
            <a:r>
              <a:rPr lang="id-ID" i="1" dirty="0">
                <a:latin typeface="TimesNewRomanPS-ItalicMT"/>
              </a:rPr>
              <a:t>bayi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id-ID" dirty="0" smtClean="0">
                <a:latin typeface="TimesNewRomanPSMT"/>
              </a:rPr>
              <a:t>Mencegah </a:t>
            </a:r>
            <a:r>
              <a:rPr lang="id-ID" dirty="0">
                <a:latin typeface="TimesNewRomanPSMT"/>
              </a:rPr>
              <a:t>kondisi kita tambah parah</a:t>
            </a:r>
            <a:endParaRPr lang="id-ID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864" y="1878840"/>
            <a:ext cx="3007955" cy="423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1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903" y="1074994"/>
            <a:ext cx="7640829" cy="470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8172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Simple Light">
      <a:dk1>
        <a:srgbClr val="212121"/>
      </a:dk1>
      <a:lt1>
        <a:srgbClr val="FFF8EE"/>
      </a:lt1>
      <a:dk2>
        <a:srgbClr val="EF4768"/>
      </a:dk2>
      <a:lt2>
        <a:srgbClr val="FFFFFF"/>
      </a:lt2>
      <a:accent1>
        <a:srgbClr val="5195D3"/>
      </a:accent1>
      <a:accent2>
        <a:srgbClr val="384E93"/>
      </a:accent2>
      <a:accent3>
        <a:srgbClr val="72C436"/>
      </a:accent3>
      <a:accent4>
        <a:srgbClr val="EF7FAB"/>
      </a:accent4>
      <a:accent5>
        <a:srgbClr val="FFE56A"/>
      </a:accent5>
      <a:accent6>
        <a:srgbClr val="FEF2DA"/>
      </a:accent6>
      <a:hlink>
        <a:srgbClr val="384E9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2" id="{F0FAD8E3-B7F3-4F55-8505-D260D5FB130D}" vid="{8B57E0FB-EDF5-4AE0-B90D-F136F545E569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Theme12</Template>
  <TotalTime>503</TotalTime>
  <Words>380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Arial</vt:lpstr>
      <vt:lpstr>Bebas Neue</vt:lpstr>
      <vt:lpstr>Fira Sans Condensed Medium</vt:lpstr>
      <vt:lpstr>Fira Sans Extra Condensed Medium</vt:lpstr>
      <vt:lpstr>Nerko One</vt:lpstr>
      <vt:lpstr>Nothing You Could Do</vt:lpstr>
      <vt:lpstr>Open Sans</vt:lpstr>
      <vt:lpstr>Proxima Nova</vt:lpstr>
      <vt:lpstr>Proxima Nova Semibold</vt:lpstr>
      <vt:lpstr>Roboto Condensed Light</vt:lpstr>
      <vt:lpstr>TimesNewRomanPS-ItalicMT</vt:lpstr>
      <vt:lpstr>TimesNewRomanPSMT</vt:lpstr>
      <vt:lpstr>Wingdings</vt:lpstr>
      <vt:lpstr>Theme12</vt:lpstr>
      <vt:lpstr>Slidesgo Final Pages</vt:lpstr>
      <vt:lpstr>PERAN DAN TANGGUNG JAWAB PASANGAN DAN KELUARGA TERHADAPA KESEHATAN MENTAL PEREMPUAN </vt:lpstr>
      <vt:lpstr>DUKUNGAN KELUARGA</vt:lpstr>
      <vt:lpstr>Ada empat aspek dukungan keluarga, yaitu :</vt:lpstr>
      <vt:lpstr>Terdapat lima macam dukungan sosial suami, yaitu : </vt:lpstr>
      <vt:lpstr>Dalam suatu keluarga terdapat 4 dukungan yang harus dilakukan pada anggota keluarganya, yaitu :</vt:lpstr>
      <vt:lpstr>Manfaat dukungan dari keluarga sebagai berikut: 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DAN TANGGUNG JAWAB PASANGAN DAN KELUARGA TERHADAPA KESEHATAN MENTAL PEREMPUAN</dc:title>
  <dc:creator>Windows 8.1</dc:creator>
  <cp:lastModifiedBy>Windows 8.1</cp:lastModifiedBy>
  <cp:revision>14</cp:revision>
  <dcterms:created xsi:type="dcterms:W3CDTF">2022-05-14T07:45:46Z</dcterms:created>
  <dcterms:modified xsi:type="dcterms:W3CDTF">2022-06-08T06:14:35Z</dcterms:modified>
</cp:coreProperties>
</file>