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2"/>
  </p:notesMasterIdLst>
  <p:sldIdLst>
    <p:sldId id="256" r:id="rId2"/>
    <p:sldId id="260" r:id="rId3"/>
    <p:sldId id="261" r:id="rId4"/>
    <p:sldId id="324" r:id="rId5"/>
    <p:sldId id="259" r:id="rId6"/>
    <p:sldId id="331" r:id="rId7"/>
    <p:sldId id="333" r:id="rId8"/>
    <p:sldId id="334" r:id="rId9"/>
    <p:sldId id="335" r:id="rId10"/>
    <p:sldId id="337" r:id="rId11"/>
    <p:sldId id="338" r:id="rId12"/>
    <p:sldId id="341" r:id="rId13"/>
    <p:sldId id="342" r:id="rId14"/>
    <p:sldId id="343" r:id="rId15"/>
    <p:sldId id="344" r:id="rId16"/>
    <p:sldId id="345" r:id="rId17"/>
    <p:sldId id="346" r:id="rId18"/>
    <p:sldId id="347" r:id="rId19"/>
    <p:sldId id="348" r:id="rId20"/>
    <p:sldId id="349" r:id="rId21"/>
    <p:sldId id="360" r:id="rId22"/>
    <p:sldId id="362" r:id="rId23"/>
    <p:sldId id="368" r:id="rId24"/>
    <p:sldId id="350" r:id="rId25"/>
    <p:sldId id="351" r:id="rId26"/>
    <p:sldId id="356" r:id="rId27"/>
    <p:sldId id="352" r:id="rId28"/>
    <p:sldId id="358" r:id="rId29"/>
    <p:sldId id="353" r:id="rId30"/>
    <p:sldId id="354" r:id="rId31"/>
    <p:sldId id="339" r:id="rId32"/>
    <p:sldId id="371" r:id="rId33"/>
    <p:sldId id="327" r:id="rId34"/>
    <p:sldId id="364" r:id="rId35"/>
    <p:sldId id="340" r:id="rId36"/>
    <p:sldId id="319" r:id="rId37"/>
    <p:sldId id="366" r:id="rId38"/>
    <p:sldId id="320" r:id="rId39"/>
    <p:sldId id="370" r:id="rId40"/>
    <p:sldId id="330" r:id="rId41"/>
  </p:sldIdLst>
  <p:sldSz cx="9144000" cy="5143500" type="screen16x9"/>
  <p:notesSz cx="6858000" cy="9144000"/>
  <p:embeddedFontLst>
    <p:embeddedFont>
      <p:font typeface="Aharoni" charset="-79"/>
      <p:bold r:id="rId43"/>
    </p:embeddedFont>
    <p:embeddedFont>
      <p:font typeface="Agency FB" pitchFamily="34" charset="0"/>
      <p:regular r:id="rId44"/>
      <p:bold r:id="rId45"/>
    </p:embeddedFont>
    <p:embeddedFont>
      <p:font typeface="Amatic SC" charset="-79"/>
      <p:regular r:id="rId46"/>
      <p:bold r:id="rId47"/>
    </p:embeddedFont>
    <p:embeddedFont>
      <p:font typeface="Consolas" pitchFamily="49" charset="0"/>
      <p:regular r:id="rId48"/>
      <p:bold r:id="rId49"/>
      <p:italic r:id="rId50"/>
      <p:boldItalic r:id="rId51"/>
    </p:embeddedFont>
    <p:embeddedFont>
      <p:font typeface="Bebas Neue" charset="0"/>
      <p:regular r:id="rId52"/>
    </p:embeddedFont>
    <p:embeddedFont>
      <p:font typeface="Comic Sans MS" pitchFamily="66" charset="0"/>
      <p:regular r:id="rId53"/>
      <p:bold r:id="rId54"/>
      <p:italic r:id="rId55"/>
      <p:boldItalic r:id="rId56"/>
    </p:embeddedFont>
    <p:embeddedFont>
      <p:font typeface="Anaheim" charset="0"/>
      <p:regular r:id="rId57"/>
    </p:embeddedFont>
    <p:embeddedFont>
      <p:font typeface="Arial Black" pitchFamily="34" charset="0"/>
      <p:bold r:id="rId58"/>
    </p:embeddedFont>
    <p:embeddedFont>
      <p:font typeface="Arial Rounded MT Bold" pitchFamily="34"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68064CE-2FB1-4817-97D6-4D1FFAA69FA1}">
  <a:tblStyle styleId="{768064CE-2FB1-4817-97D6-4D1FFAA69F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102" d="100"/>
          <a:sy n="102" d="100"/>
        </p:scale>
        <p:origin x="-39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304984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2c200d473_0_1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2c200d473_0_1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fdff0769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fdff0769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fdff0769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fdff0769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fdff0769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fdff0769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efdff0769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efdff0769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f4f7c7aad6_0_19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f4f7c7aad6_0_19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fdff07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efdff07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efdff0769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efdff0769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d9c04d5902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d9c04d5902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efdff0769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efdff0769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d8e80ea7b3_2_1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d8e80ea7b3_2_1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f49e1310b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f49e1310b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49e1310bb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f49e1310b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fdff0769d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fdff0769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4f7c7aad6_0_18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f4f7c7aad6_0_18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efdff0769d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efdff0769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d9c04d5902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d9c04d5902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efdff0769d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efdff0769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6"/>
        <p:cNvGrpSpPr/>
        <p:nvPr/>
      </p:nvGrpSpPr>
      <p:grpSpPr>
        <a:xfrm>
          <a:off x="0" y="0"/>
          <a:ext cx="0" cy="0"/>
          <a:chOff x="0" y="0"/>
          <a:chExt cx="0" cy="0"/>
        </a:xfrm>
      </p:grpSpPr>
      <p:sp>
        <p:nvSpPr>
          <p:cNvPr id="2847" name="Google Shape;2847;gd9c12452a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8" name="Google Shape;2848;gd9c12452a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0" y="289167"/>
            <a:ext cx="9137177" cy="1311733"/>
          </a:xfrm>
          <a:custGeom>
            <a:avLst/>
            <a:gdLst/>
            <a:ahLst/>
            <a:cxnLst/>
            <a:rect l="l" t="t" r="r" b="b"/>
            <a:pathLst>
              <a:path w="371770" h="50951" extrusionOk="0">
                <a:moveTo>
                  <a:pt x="0" y="43435"/>
                </a:moveTo>
                <a:cubicBezTo>
                  <a:pt x="2496" y="41050"/>
                  <a:pt x="8820" y="31397"/>
                  <a:pt x="14977" y="29123"/>
                </a:cubicBezTo>
                <a:cubicBezTo>
                  <a:pt x="21134" y="26849"/>
                  <a:pt x="29455" y="28347"/>
                  <a:pt x="36944" y="29789"/>
                </a:cubicBezTo>
                <a:cubicBezTo>
                  <a:pt x="44433" y="31231"/>
                  <a:pt x="51921" y="34726"/>
                  <a:pt x="59909" y="37777"/>
                </a:cubicBezTo>
                <a:cubicBezTo>
                  <a:pt x="67897" y="40828"/>
                  <a:pt x="77050" y="45932"/>
                  <a:pt x="84871" y="48095"/>
                </a:cubicBezTo>
                <a:cubicBezTo>
                  <a:pt x="92693" y="50258"/>
                  <a:pt x="100403" y="51145"/>
                  <a:pt x="106838" y="50757"/>
                </a:cubicBezTo>
                <a:cubicBezTo>
                  <a:pt x="113273" y="50369"/>
                  <a:pt x="117101" y="48039"/>
                  <a:pt x="123480" y="45765"/>
                </a:cubicBezTo>
                <a:cubicBezTo>
                  <a:pt x="129859" y="43491"/>
                  <a:pt x="137070" y="37999"/>
                  <a:pt x="145113" y="37111"/>
                </a:cubicBezTo>
                <a:cubicBezTo>
                  <a:pt x="153156" y="36224"/>
                  <a:pt x="162587" y="38720"/>
                  <a:pt x="171740" y="40440"/>
                </a:cubicBezTo>
                <a:cubicBezTo>
                  <a:pt x="180893" y="42160"/>
                  <a:pt x="191987" y="46264"/>
                  <a:pt x="200030" y="47429"/>
                </a:cubicBezTo>
                <a:cubicBezTo>
                  <a:pt x="208073" y="48594"/>
                  <a:pt x="214120" y="49038"/>
                  <a:pt x="220000" y="47429"/>
                </a:cubicBezTo>
                <a:cubicBezTo>
                  <a:pt x="225880" y="45820"/>
                  <a:pt x="229430" y="40495"/>
                  <a:pt x="235310" y="37777"/>
                </a:cubicBezTo>
                <a:cubicBezTo>
                  <a:pt x="241190" y="35059"/>
                  <a:pt x="246626" y="32340"/>
                  <a:pt x="255280" y="31120"/>
                </a:cubicBezTo>
                <a:cubicBezTo>
                  <a:pt x="263934" y="29900"/>
                  <a:pt x="278523" y="28514"/>
                  <a:pt x="287232" y="30455"/>
                </a:cubicBezTo>
                <a:cubicBezTo>
                  <a:pt x="295941" y="32397"/>
                  <a:pt x="304483" y="39552"/>
                  <a:pt x="307534" y="42769"/>
                </a:cubicBezTo>
                <a:cubicBezTo>
                  <a:pt x="310585" y="45986"/>
                  <a:pt x="307922" y="48816"/>
                  <a:pt x="305537" y="49759"/>
                </a:cubicBezTo>
                <a:cubicBezTo>
                  <a:pt x="303152" y="50702"/>
                  <a:pt x="295885" y="50259"/>
                  <a:pt x="293222" y="48428"/>
                </a:cubicBezTo>
                <a:cubicBezTo>
                  <a:pt x="290559" y="46598"/>
                  <a:pt x="288618" y="42104"/>
                  <a:pt x="289561" y="38776"/>
                </a:cubicBezTo>
                <a:cubicBezTo>
                  <a:pt x="290504" y="35448"/>
                  <a:pt x="294110" y="30455"/>
                  <a:pt x="298881" y="28458"/>
                </a:cubicBezTo>
                <a:cubicBezTo>
                  <a:pt x="303652" y="26461"/>
                  <a:pt x="312804" y="27626"/>
                  <a:pt x="318185" y="26794"/>
                </a:cubicBezTo>
                <a:cubicBezTo>
                  <a:pt x="323566" y="25962"/>
                  <a:pt x="327338" y="25407"/>
                  <a:pt x="331165" y="23465"/>
                </a:cubicBezTo>
                <a:cubicBezTo>
                  <a:pt x="334993" y="21524"/>
                  <a:pt x="337267" y="18473"/>
                  <a:pt x="341150" y="15145"/>
                </a:cubicBezTo>
                <a:cubicBezTo>
                  <a:pt x="345033" y="11817"/>
                  <a:pt x="351357" y="5826"/>
                  <a:pt x="354463" y="3496"/>
                </a:cubicBezTo>
                <a:cubicBezTo>
                  <a:pt x="357569" y="1166"/>
                  <a:pt x="357514" y="1721"/>
                  <a:pt x="359788" y="1166"/>
                </a:cubicBezTo>
                <a:cubicBezTo>
                  <a:pt x="362062" y="611"/>
                  <a:pt x="366112" y="334"/>
                  <a:pt x="368109" y="167"/>
                </a:cubicBezTo>
                <a:cubicBezTo>
                  <a:pt x="370106" y="1"/>
                  <a:pt x="371160" y="167"/>
                  <a:pt x="371770" y="167"/>
                </a:cubicBezTo>
              </a:path>
            </a:pathLst>
          </a:custGeom>
          <a:noFill/>
          <a:ln w="19050" cap="flat" cmpd="sng">
            <a:solidFill>
              <a:schemeClr val="lt1"/>
            </a:solidFill>
            <a:prstDash val="dot"/>
            <a:round/>
            <a:headEnd type="none" w="med" len="med"/>
            <a:tailEnd type="none" w="med" len="med"/>
          </a:ln>
        </p:spPr>
      </p:sp>
      <p:sp>
        <p:nvSpPr>
          <p:cNvPr id="10" name="Google Shape;10;p2"/>
          <p:cNvSpPr txBox="1">
            <a:spLocks noGrp="1"/>
          </p:cNvSpPr>
          <p:nvPr>
            <p:ph type="ctrTitle"/>
          </p:nvPr>
        </p:nvSpPr>
        <p:spPr>
          <a:xfrm>
            <a:off x="2808000" y="934350"/>
            <a:ext cx="5620800" cy="11130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rgbClr val="191919"/>
              </a:buClr>
              <a:buSzPts val="5200"/>
              <a:buNone/>
              <a:defRPr sz="9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5543275" y="2388513"/>
            <a:ext cx="2822400" cy="409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05"/>
        <p:cNvGrpSpPr/>
        <p:nvPr/>
      </p:nvGrpSpPr>
      <p:grpSpPr>
        <a:xfrm>
          <a:off x="0" y="0"/>
          <a:ext cx="0" cy="0"/>
          <a:chOff x="0" y="0"/>
          <a:chExt cx="0" cy="0"/>
        </a:xfrm>
      </p:grpSpPr>
      <p:pic>
        <p:nvPicPr>
          <p:cNvPr id="206" name="Google Shape;206;p30"/>
          <p:cNvPicPr preferRelativeResize="0"/>
          <p:nvPr/>
        </p:nvPicPr>
        <p:blipFill rotWithShape="1">
          <a:blip r:embed="rId2">
            <a:alphaModFix/>
          </a:blip>
          <a:srcRect b="-674"/>
          <a:stretch/>
        </p:blipFill>
        <p:spPr>
          <a:xfrm>
            <a:off x="7836125" y="344362"/>
            <a:ext cx="969899" cy="976726"/>
          </a:xfrm>
          <a:prstGeom prst="rect">
            <a:avLst/>
          </a:prstGeom>
          <a:noFill/>
          <a:ln>
            <a:noFill/>
          </a:ln>
          <a:effectLst>
            <a:outerShdw blurRad="42863" dist="19050" dir="3480000" algn="bl" rotWithShape="0">
              <a:schemeClr val="lt2">
                <a:alpha val="90000"/>
              </a:schemeClr>
            </a:outerShdw>
          </a:effectLst>
        </p:spPr>
      </p:pic>
      <p:pic>
        <p:nvPicPr>
          <p:cNvPr id="207" name="Google Shape;207;p30"/>
          <p:cNvPicPr preferRelativeResize="0"/>
          <p:nvPr/>
        </p:nvPicPr>
        <p:blipFill>
          <a:blip r:embed="rId3">
            <a:alphaModFix/>
          </a:blip>
          <a:stretch>
            <a:fillRect/>
          </a:stretch>
        </p:blipFill>
        <p:spPr>
          <a:xfrm flipH="1">
            <a:off x="7658200" y="770962"/>
            <a:ext cx="866775" cy="542609"/>
          </a:xfrm>
          <a:prstGeom prst="rect">
            <a:avLst/>
          </a:prstGeom>
          <a:noFill/>
          <a:ln>
            <a:noFill/>
          </a:ln>
        </p:spPr>
      </p:pic>
      <p:pic>
        <p:nvPicPr>
          <p:cNvPr id="208" name="Google Shape;208;p30"/>
          <p:cNvPicPr preferRelativeResize="0"/>
          <p:nvPr/>
        </p:nvPicPr>
        <p:blipFill>
          <a:blip r:embed="rId3">
            <a:alphaModFix/>
          </a:blip>
          <a:stretch>
            <a:fillRect/>
          </a:stretch>
        </p:blipFill>
        <p:spPr>
          <a:xfrm flipH="1">
            <a:off x="1110825" y="607180"/>
            <a:ext cx="524025" cy="328050"/>
          </a:xfrm>
          <a:prstGeom prst="rect">
            <a:avLst/>
          </a:prstGeom>
          <a:noFill/>
          <a:ln>
            <a:noFill/>
          </a:ln>
        </p:spPr>
      </p:pic>
      <p:pic>
        <p:nvPicPr>
          <p:cNvPr id="209" name="Google Shape;209;p30"/>
          <p:cNvPicPr preferRelativeResize="0"/>
          <p:nvPr/>
        </p:nvPicPr>
        <p:blipFill>
          <a:blip r:embed="rId3">
            <a:alphaModFix/>
          </a:blip>
          <a:stretch>
            <a:fillRect/>
          </a:stretch>
        </p:blipFill>
        <p:spPr>
          <a:xfrm flipH="1">
            <a:off x="4919525" y="657277"/>
            <a:ext cx="363950" cy="227850"/>
          </a:xfrm>
          <a:prstGeom prst="rect">
            <a:avLst/>
          </a:prstGeom>
          <a:noFill/>
          <a:ln>
            <a:noFill/>
          </a:ln>
        </p:spPr>
      </p:pic>
      <p:pic>
        <p:nvPicPr>
          <p:cNvPr id="210" name="Google Shape;210;p30"/>
          <p:cNvPicPr preferRelativeResize="0"/>
          <p:nvPr/>
        </p:nvPicPr>
        <p:blipFill>
          <a:blip r:embed="rId3">
            <a:alphaModFix/>
          </a:blip>
          <a:stretch>
            <a:fillRect/>
          </a:stretch>
        </p:blipFill>
        <p:spPr>
          <a:xfrm flipH="1">
            <a:off x="4482250" y="4337352"/>
            <a:ext cx="363950" cy="227850"/>
          </a:xfrm>
          <a:prstGeom prst="rect">
            <a:avLst/>
          </a:prstGeom>
          <a:noFill/>
          <a:ln>
            <a:noFill/>
          </a:ln>
        </p:spPr>
      </p:pic>
      <p:pic>
        <p:nvPicPr>
          <p:cNvPr id="211" name="Google Shape;211;p30"/>
          <p:cNvPicPr preferRelativeResize="0"/>
          <p:nvPr/>
        </p:nvPicPr>
        <p:blipFill>
          <a:blip r:embed="rId3">
            <a:alphaModFix/>
          </a:blip>
          <a:stretch>
            <a:fillRect/>
          </a:stretch>
        </p:blipFill>
        <p:spPr>
          <a:xfrm flipH="1">
            <a:off x="284575" y="3608252"/>
            <a:ext cx="363950" cy="227850"/>
          </a:xfrm>
          <a:prstGeom prst="rect">
            <a:avLst/>
          </a:prstGeom>
          <a:noFill/>
          <a:ln>
            <a:noFill/>
          </a:ln>
        </p:spPr>
      </p:pic>
      <p:pic>
        <p:nvPicPr>
          <p:cNvPr id="212" name="Google Shape;212;p30"/>
          <p:cNvPicPr preferRelativeResize="0"/>
          <p:nvPr/>
        </p:nvPicPr>
        <p:blipFill>
          <a:blip r:embed="rId3">
            <a:alphaModFix/>
          </a:blip>
          <a:stretch>
            <a:fillRect/>
          </a:stretch>
        </p:blipFill>
        <p:spPr>
          <a:xfrm flipH="1">
            <a:off x="8246925" y="4067277"/>
            <a:ext cx="363950" cy="227850"/>
          </a:xfrm>
          <a:prstGeom prst="rect">
            <a:avLst/>
          </a:prstGeom>
          <a:noFill/>
          <a:ln>
            <a:noFill/>
          </a:ln>
        </p:spPr>
      </p:pic>
      <p:sp>
        <p:nvSpPr>
          <p:cNvPr id="213" name="Google Shape;213;p30"/>
          <p:cNvSpPr/>
          <p:nvPr/>
        </p:nvSpPr>
        <p:spPr>
          <a:xfrm rot="10800000" flipH="1">
            <a:off x="0" y="289167"/>
            <a:ext cx="9137177" cy="1311733"/>
          </a:xfrm>
          <a:custGeom>
            <a:avLst/>
            <a:gdLst/>
            <a:ahLst/>
            <a:cxnLst/>
            <a:rect l="l" t="t" r="r" b="b"/>
            <a:pathLst>
              <a:path w="371770" h="50951" extrusionOk="0">
                <a:moveTo>
                  <a:pt x="0" y="43435"/>
                </a:moveTo>
                <a:cubicBezTo>
                  <a:pt x="2496" y="41050"/>
                  <a:pt x="8820" y="31397"/>
                  <a:pt x="14977" y="29123"/>
                </a:cubicBezTo>
                <a:cubicBezTo>
                  <a:pt x="21134" y="26849"/>
                  <a:pt x="29455" y="28347"/>
                  <a:pt x="36944" y="29789"/>
                </a:cubicBezTo>
                <a:cubicBezTo>
                  <a:pt x="44433" y="31231"/>
                  <a:pt x="51921" y="34726"/>
                  <a:pt x="59909" y="37777"/>
                </a:cubicBezTo>
                <a:cubicBezTo>
                  <a:pt x="67897" y="40828"/>
                  <a:pt x="77050" y="45932"/>
                  <a:pt x="84871" y="48095"/>
                </a:cubicBezTo>
                <a:cubicBezTo>
                  <a:pt x="92693" y="50258"/>
                  <a:pt x="100403" y="51145"/>
                  <a:pt x="106838" y="50757"/>
                </a:cubicBezTo>
                <a:cubicBezTo>
                  <a:pt x="113273" y="50369"/>
                  <a:pt x="117101" y="48039"/>
                  <a:pt x="123480" y="45765"/>
                </a:cubicBezTo>
                <a:cubicBezTo>
                  <a:pt x="129859" y="43491"/>
                  <a:pt x="137070" y="37999"/>
                  <a:pt x="145113" y="37111"/>
                </a:cubicBezTo>
                <a:cubicBezTo>
                  <a:pt x="153156" y="36224"/>
                  <a:pt x="162587" y="38720"/>
                  <a:pt x="171740" y="40440"/>
                </a:cubicBezTo>
                <a:cubicBezTo>
                  <a:pt x="180893" y="42160"/>
                  <a:pt x="191987" y="46264"/>
                  <a:pt x="200030" y="47429"/>
                </a:cubicBezTo>
                <a:cubicBezTo>
                  <a:pt x="208073" y="48594"/>
                  <a:pt x="214120" y="49038"/>
                  <a:pt x="220000" y="47429"/>
                </a:cubicBezTo>
                <a:cubicBezTo>
                  <a:pt x="225880" y="45820"/>
                  <a:pt x="229430" y="40495"/>
                  <a:pt x="235310" y="37777"/>
                </a:cubicBezTo>
                <a:cubicBezTo>
                  <a:pt x="241190" y="35059"/>
                  <a:pt x="246626" y="32340"/>
                  <a:pt x="255280" y="31120"/>
                </a:cubicBezTo>
                <a:cubicBezTo>
                  <a:pt x="263934" y="29900"/>
                  <a:pt x="278523" y="28514"/>
                  <a:pt x="287232" y="30455"/>
                </a:cubicBezTo>
                <a:cubicBezTo>
                  <a:pt x="295941" y="32397"/>
                  <a:pt x="304483" y="39552"/>
                  <a:pt x="307534" y="42769"/>
                </a:cubicBezTo>
                <a:cubicBezTo>
                  <a:pt x="310585" y="45986"/>
                  <a:pt x="307922" y="48816"/>
                  <a:pt x="305537" y="49759"/>
                </a:cubicBezTo>
                <a:cubicBezTo>
                  <a:pt x="303152" y="50702"/>
                  <a:pt x="295885" y="50259"/>
                  <a:pt x="293222" y="48428"/>
                </a:cubicBezTo>
                <a:cubicBezTo>
                  <a:pt x="290559" y="46598"/>
                  <a:pt x="288618" y="42104"/>
                  <a:pt x="289561" y="38776"/>
                </a:cubicBezTo>
                <a:cubicBezTo>
                  <a:pt x="290504" y="35448"/>
                  <a:pt x="294110" y="30455"/>
                  <a:pt x="298881" y="28458"/>
                </a:cubicBezTo>
                <a:cubicBezTo>
                  <a:pt x="303652" y="26461"/>
                  <a:pt x="312804" y="27626"/>
                  <a:pt x="318185" y="26794"/>
                </a:cubicBezTo>
                <a:cubicBezTo>
                  <a:pt x="323566" y="25962"/>
                  <a:pt x="327338" y="25407"/>
                  <a:pt x="331165" y="23465"/>
                </a:cubicBezTo>
                <a:cubicBezTo>
                  <a:pt x="334993" y="21524"/>
                  <a:pt x="337267" y="18473"/>
                  <a:pt x="341150" y="15145"/>
                </a:cubicBezTo>
                <a:cubicBezTo>
                  <a:pt x="345033" y="11817"/>
                  <a:pt x="351357" y="5826"/>
                  <a:pt x="354463" y="3496"/>
                </a:cubicBezTo>
                <a:cubicBezTo>
                  <a:pt x="357569" y="1166"/>
                  <a:pt x="357514" y="1721"/>
                  <a:pt x="359788" y="1166"/>
                </a:cubicBezTo>
                <a:cubicBezTo>
                  <a:pt x="362062" y="611"/>
                  <a:pt x="366112" y="334"/>
                  <a:pt x="368109" y="167"/>
                </a:cubicBezTo>
                <a:cubicBezTo>
                  <a:pt x="370106" y="1"/>
                  <a:pt x="371160" y="167"/>
                  <a:pt x="371770" y="167"/>
                </a:cubicBezTo>
              </a:path>
            </a:pathLst>
          </a:custGeom>
          <a:noFill/>
          <a:ln w="19050" cap="flat" cmpd="sng">
            <a:solidFill>
              <a:schemeClr val="lt1"/>
            </a:solidFill>
            <a:prstDash val="dot"/>
            <a:round/>
            <a:headEnd type="none" w="med" len="med"/>
            <a:tailEnd type="none" w="med" len="med"/>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LANK_1_1_1_1_1_2">
    <p:spTree>
      <p:nvGrpSpPr>
        <p:cNvPr id="1" name="Shape 214"/>
        <p:cNvGrpSpPr/>
        <p:nvPr/>
      </p:nvGrpSpPr>
      <p:grpSpPr>
        <a:xfrm>
          <a:off x="0" y="0"/>
          <a:ext cx="0" cy="0"/>
          <a:chOff x="0" y="0"/>
          <a:chExt cx="0" cy="0"/>
        </a:xfrm>
      </p:grpSpPr>
      <p:sp>
        <p:nvSpPr>
          <p:cNvPr id="215" name="Google Shape;215;p31"/>
          <p:cNvSpPr/>
          <p:nvPr/>
        </p:nvSpPr>
        <p:spPr>
          <a:xfrm rot="10800000" flipH="1">
            <a:off x="0" y="289167"/>
            <a:ext cx="9137177" cy="1311733"/>
          </a:xfrm>
          <a:custGeom>
            <a:avLst/>
            <a:gdLst/>
            <a:ahLst/>
            <a:cxnLst/>
            <a:rect l="l" t="t" r="r" b="b"/>
            <a:pathLst>
              <a:path w="371770" h="50951" extrusionOk="0">
                <a:moveTo>
                  <a:pt x="0" y="43435"/>
                </a:moveTo>
                <a:cubicBezTo>
                  <a:pt x="2496" y="41050"/>
                  <a:pt x="8820" y="31397"/>
                  <a:pt x="14977" y="29123"/>
                </a:cubicBezTo>
                <a:cubicBezTo>
                  <a:pt x="21134" y="26849"/>
                  <a:pt x="29455" y="28347"/>
                  <a:pt x="36944" y="29789"/>
                </a:cubicBezTo>
                <a:cubicBezTo>
                  <a:pt x="44433" y="31231"/>
                  <a:pt x="51921" y="34726"/>
                  <a:pt x="59909" y="37777"/>
                </a:cubicBezTo>
                <a:cubicBezTo>
                  <a:pt x="67897" y="40828"/>
                  <a:pt x="77050" y="45932"/>
                  <a:pt x="84871" y="48095"/>
                </a:cubicBezTo>
                <a:cubicBezTo>
                  <a:pt x="92693" y="50258"/>
                  <a:pt x="100403" y="51145"/>
                  <a:pt x="106838" y="50757"/>
                </a:cubicBezTo>
                <a:cubicBezTo>
                  <a:pt x="113273" y="50369"/>
                  <a:pt x="117101" y="48039"/>
                  <a:pt x="123480" y="45765"/>
                </a:cubicBezTo>
                <a:cubicBezTo>
                  <a:pt x="129859" y="43491"/>
                  <a:pt x="137070" y="37999"/>
                  <a:pt x="145113" y="37111"/>
                </a:cubicBezTo>
                <a:cubicBezTo>
                  <a:pt x="153156" y="36224"/>
                  <a:pt x="162587" y="38720"/>
                  <a:pt x="171740" y="40440"/>
                </a:cubicBezTo>
                <a:cubicBezTo>
                  <a:pt x="180893" y="42160"/>
                  <a:pt x="191987" y="46264"/>
                  <a:pt x="200030" y="47429"/>
                </a:cubicBezTo>
                <a:cubicBezTo>
                  <a:pt x="208073" y="48594"/>
                  <a:pt x="214120" y="49038"/>
                  <a:pt x="220000" y="47429"/>
                </a:cubicBezTo>
                <a:cubicBezTo>
                  <a:pt x="225880" y="45820"/>
                  <a:pt x="229430" y="40495"/>
                  <a:pt x="235310" y="37777"/>
                </a:cubicBezTo>
                <a:cubicBezTo>
                  <a:pt x="241190" y="35059"/>
                  <a:pt x="246626" y="32340"/>
                  <a:pt x="255280" y="31120"/>
                </a:cubicBezTo>
                <a:cubicBezTo>
                  <a:pt x="263934" y="29900"/>
                  <a:pt x="278523" y="28514"/>
                  <a:pt x="287232" y="30455"/>
                </a:cubicBezTo>
                <a:cubicBezTo>
                  <a:pt x="295941" y="32397"/>
                  <a:pt x="304483" y="39552"/>
                  <a:pt x="307534" y="42769"/>
                </a:cubicBezTo>
                <a:cubicBezTo>
                  <a:pt x="310585" y="45986"/>
                  <a:pt x="307922" y="48816"/>
                  <a:pt x="305537" y="49759"/>
                </a:cubicBezTo>
                <a:cubicBezTo>
                  <a:pt x="303152" y="50702"/>
                  <a:pt x="295885" y="50259"/>
                  <a:pt x="293222" y="48428"/>
                </a:cubicBezTo>
                <a:cubicBezTo>
                  <a:pt x="290559" y="46598"/>
                  <a:pt x="288618" y="42104"/>
                  <a:pt x="289561" y="38776"/>
                </a:cubicBezTo>
                <a:cubicBezTo>
                  <a:pt x="290504" y="35448"/>
                  <a:pt x="294110" y="30455"/>
                  <a:pt x="298881" y="28458"/>
                </a:cubicBezTo>
                <a:cubicBezTo>
                  <a:pt x="303652" y="26461"/>
                  <a:pt x="312804" y="27626"/>
                  <a:pt x="318185" y="26794"/>
                </a:cubicBezTo>
                <a:cubicBezTo>
                  <a:pt x="323566" y="25962"/>
                  <a:pt x="327338" y="25407"/>
                  <a:pt x="331165" y="23465"/>
                </a:cubicBezTo>
                <a:cubicBezTo>
                  <a:pt x="334993" y="21524"/>
                  <a:pt x="337267" y="18473"/>
                  <a:pt x="341150" y="15145"/>
                </a:cubicBezTo>
                <a:cubicBezTo>
                  <a:pt x="345033" y="11817"/>
                  <a:pt x="351357" y="5826"/>
                  <a:pt x="354463" y="3496"/>
                </a:cubicBezTo>
                <a:cubicBezTo>
                  <a:pt x="357569" y="1166"/>
                  <a:pt x="357514" y="1721"/>
                  <a:pt x="359788" y="1166"/>
                </a:cubicBezTo>
                <a:cubicBezTo>
                  <a:pt x="362062" y="611"/>
                  <a:pt x="366112" y="334"/>
                  <a:pt x="368109" y="167"/>
                </a:cubicBezTo>
                <a:cubicBezTo>
                  <a:pt x="370106" y="1"/>
                  <a:pt x="371160" y="167"/>
                  <a:pt x="371770" y="167"/>
                </a:cubicBezTo>
              </a:path>
            </a:pathLst>
          </a:custGeom>
          <a:noFill/>
          <a:ln w="19050" cap="flat" cmpd="sng">
            <a:solidFill>
              <a:schemeClr val="lt1"/>
            </a:solidFill>
            <a:prstDash val="dot"/>
            <a:round/>
            <a:headEnd type="none" w="med" len="med"/>
            <a:tailEnd type="none" w="med" len="med"/>
          </a:ln>
        </p:spPr>
      </p:sp>
      <p:pic>
        <p:nvPicPr>
          <p:cNvPr id="216" name="Google Shape;216;p31"/>
          <p:cNvPicPr preferRelativeResize="0"/>
          <p:nvPr/>
        </p:nvPicPr>
        <p:blipFill rotWithShape="1">
          <a:blip r:embed="rId2">
            <a:alphaModFix/>
          </a:blip>
          <a:srcRect b="47854"/>
          <a:stretch/>
        </p:blipFill>
        <p:spPr>
          <a:xfrm rot="10800000" flipH="1">
            <a:off x="206600" y="-2375"/>
            <a:ext cx="1295200" cy="679550"/>
          </a:xfrm>
          <a:prstGeom prst="rect">
            <a:avLst/>
          </a:prstGeom>
          <a:noFill/>
          <a:ln>
            <a:noFill/>
          </a:ln>
          <a:effectLst>
            <a:outerShdw blurRad="42863" dist="19050" dir="3480000" algn="bl" rotWithShape="0">
              <a:schemeClr val="lt2">
                <a:alpha val="90000"/>
              </a:schemeClr>
            </a:outerShdw>
          </a:effectLst>
        </p:spPr>
      </p:pic>
      <p:pic>
        <p:nvPicPr>
          <p:cNvPr id="217" name="Google Shape;217;p31"/>
          <p:cNvPicPr preferRelativeResize="0"/>
          <p:nvPr/>
        </p:nvPicPr>
        <p:blipFill>
          <a:blip r:embed="rId3">
            <a:alphaModFix/>
          </a:blip>
          <a:stretch>
            <a:fillRect/>
          </a:stretch>
        </p:blipFill>
        <p:spPr>
          <a:xfrm flipH="1">
            <a:off x="7658200" y="770962"/>
            <a:ext cx="866775" cy="542609"/>
          </a:xfrm>
          <a:prstGeom prst="rect">
            <a:avLst/>
          </a:prstGeom>
          <a:noFill/>
          <a:ln>
            <a:noFill/>
          </a:ln>
        </p:spPr>
      </p:pic>
      <p:pic>
        <p:nvPicPr>
          <p:cNvPr id="218" name="Google Shape;218;p31"/>
          <p:cNvPicPr preferRelativeResize="0"/>
          <p:nvPr/>
        </p:nvPicPr>
        <p:blipFill>
          <a:blip r:embed="rId3">
            <a:alphaModFix/>
          </a:blip>
          <a:stretch>
            <a:fillRect/>
          </a:stretch>
        </p:blipFill>
        <p:spPr>
          <a:xfrm flipH="1">
            <a:off x="284575" y="3608252"/>
            <a:ext cx="363950" cy="227850"/>
          </a:xfrm>
          <a:prstGeom prst="rect">
            <a:avLst/>
          </a:prstGeom>
          <a:noFill/>
          <a:ln>
            <a:noFill/>
          </a:ln>
        </p:spPr>
      </p:pic>
      <p:pic>
        <p:nvPicPr>
          <p:cNvPr id="219" name="Google Shape;219;p31"/>
          <p:cNvPicPr preferRelativeResize="0"/>
          <p:nvPr/>
        </p:nvPicPr>
        <p:blipFill>
          <a:blip r:embed="rId3">
            <a:alphaModFix/>
          </a:blip>
          <a:stretch>
            <a:fillRect/>
          </a:stretch>
        </p:blipFill>
        <p:spPr>
          <a:xfrm flipH="1">
            <a:off x="8246925" y="4067277"/>
            <a:ext cx="363950" cy="2278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1251975" y="1682850"/>
            <a:ext cx="1992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8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 name="Google Shape;158;p25"/>
          <p:cNvSpPr txBox="1">
            <a:spLocks noGrp="1"/>
          </p:cNvSpPr>
          <p:nvPr>
            <p:ph type="subTitle" idx="1"/>
          </p:nvPr>
        </p:nvSpPr>
        <p:spPr>
          <a:xfrm>
            <a:off x="1251975" y="2269375"/>
            <a:ext cx="1992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5"/>
          <p:cNvSpPr txBox="1">
            <a:spLocks noGrp="1"/>
          </p:cNvSpPr>
          <p:nvPr>
            <p:ph type="title" idx="2"/>
          </p:nvPr>
        </p:nvSpPr>
        <p:spPr>
          <a:xfrm>
            <a:off x="5895030" y="1682850"/>
            <a:ext cx="19929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8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0" name="Google Shape;160;p25"/>
          <p:cNvSpPr txBox="1">
            <a:spLocks noGrp="1"/>
          </p:cNvSpPr>
          <p:nvPr>
            <p:ph type="subTitle" idx="3"/>
          </p:nvPr>
        </p:nvSpPr>
        <p:spPr>
          <a:xfrm>
            <a:off x="5895030" y="2269375"/>
            <a:ext cx="19929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25"/>
          <p:cNvSpPr txBox="1">
            <a:spLocks noGrp="1"/>
          </p:cNvSpPr>
          <p:nvPr>
            <p:ph type="title" idx="4"/>
          </p:nvPr>
        </p:nvSpPr>
        <p:spPr>
          <a:xfrm>
            <a:off x="1251975" y="3116250"/>
            <a:ext cx="1992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 name="Google Shape;162;p25"/>
          <p:cNvSpPr txBox="1">
            <a:spLocks noGrp="1"/>
          </p:cNvSpPr>
          <p:nvPr>
            <p:ph type="subTitle" idx="5"/>
          </p:nvPr>
        </p:nvSpPr>
        <p:spPr>
          <a:xfrm>
            <a:off x="1251975" y="3702775"/>
            <a:ext cx="1992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5"/>
          <p:cNvSpPr txBox="1">
            <a:spLocks noGrp="1"/>
          </p:cNvSpPr>
          <p:nvPr>
            <p:ph type="title" idx="6"/>
          </p:nvPr>
        </p:nvSpPr>
        <p:spPr>
          <a:xfrm>
            <a:off x="5895030" y="3116250"/>
            <a:ext cx="19929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 name="Google Shape;164;p25"/>
          <p:cNvSpPr txBox="1">
            <a:spLocks noGrp="1"/>
          </p:cNvSpPr>
          <p:nvPr>
            <p:ph type="subTitle" idx="7"/>
          </p:nvPr>
        </p:nvSpPr>
        <p:spPr>
          <a:xfrm>
            <a:off x="5895030" y="3702775"/>
            <a:ext cx="19929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5"/>
          <p:cNvSpPr txBox="1">
            <a:spLocks noGrp="1"/>
          </p:cNvSpPr>
          <p:nvPr>
            <p:ph type="title" idx="8"/>
          </p:nvPr>
        </p:nvSpPr>
        <p:spPr>
          <a:xfrm>
            <a:off x="720000" y="539496"/>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25"/>
          <p:cNvSpPr/>
          <p:nvPr/>
        </p:nvSpPr>
        <p:spPr>
          <a:xfrm rot="10800000">
            <a:off x="0" y="289167"/>
            <a:ext cx="9137177" cy="1311733"/>
          </a:xfrm>
          <a:custGeom>
            <a:avLst/>
            <a:gdLst/>
            <a:ahLst/>
            <a:cxnLst/>
            <a:rect l="l" t="t" r="r" b="b"/>
            <a:pathLst>
              <a:path w="371770" h="50951" extrusionOk="0">
                <a:moveTo>
                  <a:pt x="0" y="43435"/>
                </a:moveTo>
                <a:cubicBezTo>
                  <a:pt x="2496" y="41050"/>
                  <a:pt x="8820" y="31397"/>
                  <a:pt x="14977" y="29123"/>
                </a:cubicBezTo>
                <a:cubicBezTo>
                  <a:pt x="21134" y="26849"/>
                  <a:pt x="29455" y="28347"/>
                  <a:pt x="36944" y="29789"/>
                </a:cubicBezTo>
                <a:cubicBezTo>
                  <a:pt x="44433" y="31231"/>
                  <a:pt x="51921" y="34726"/>
                  <a:pt x="59909" y="37777"/>
                </a:cubicBezTo>
                <a:cubicBezTo>
                  <a:pt x="67897" y="40828"/>
                  <a:pt x="77050" y="45932"/>
                  <a:pt x="84871" y="48095"/>
                </a:cubicBezTo>
                <a:cubicBezTo>
                  <a:pt x="92693" y="50258"/>
                  <a:pt x="100403" y="51145"/>
                  <a:pt x="106838" y="50757"/>
                </a:cubicBezTo>
                <a:cubicBezTo>
                  <a:pt x="113273" y="50369"/>
                  <a:pt x="117101" y="48039"/>
                  <a:pt x="123480" y="45765"/>
                </a:cubicBezTo>
                <a:cubicBezTo>
                  <a:pt x="129859" y="43491"/>
                  <a:pt x="137070" y="37999"/>
                  <a:pt x="145113" y="37111"/>
                </a:cubicBezTo>
                <a:cubicBezTo>
                  <a:pt x="153156" y="36224"/>
                  <a:pt x="162587" y="38720"/>
                  <a:pt x="171740" y="40440"/>
                </a:cubicBezTo>
                <a:cubicBezTo>
                  <a:pt x="180893" y="42160"/>
                  <a:pt x="191987" y="46264"/>
                  <a:pt x="200030" y="47429"/>
                </a:cubicBezTo>
                <a:cubicBezTo>
                  <a:pt x="208073" y="48594"/>
                  <a:pt x="214120" y="49038"/>
                  <a:pt x="220000" y="47429"/>
                </a:cubicBezTo>
                <a:cubicBezTo>
                  <a:pt x="225880" y="45820"/>
                  <a:pt x="229430" y="40495"/>
                  <a:pt x="235310" y="37777"/>
                </a:cubicBezTo>
                <a:cubicBezTo>
                  <a:pt x="241190" y="35059"/>
                  <a:pt x="246626" y="32340"/>
                  <a:pt x="255280" y="31120"/>
                </a:cubicBezTo>
                <a:cubicBezTo>
                  <a:pt x="263934" y="29900"/>
                  <a:pt x="278523" y="28514"/>
                  <a:pt x="287232" y="30455"/>
                </a:cubicBezTo>
                <a:cubicBezTo>
                  <a:pt x="295941" y="32397"/>
                  <a:pt x="304483" y="39552"/>
                  <a:pt x="307534" y="42769"/>
                </a:cubicBezTo>
                <a:cubicBezTo>
                  <a:pt x="310585" y="45986"/>
                  <a:pt x="307922" y="48816"/>
                  <a:pt x="305537" y="49759"/>
                </a:cubicBezTo>
                <a:cubicBezTo>
                  <a:pt x="303152" y="50702"/>
                  <a:pt x="295885" y="50259"/>
                  <a:pt x="293222" y="48428"/>
                </a:cubicBezTo>
                <a:cubicBezTo>
                  <a:pt x="290559" y="46598"/>
                  <a:pt x="288618" y="42104"/>
                  <a:pt x="289561" y="38776"/>
                </a:cubicBezTo>
                <a:cubicBezTo>
                  <a:pt x="290504" y="35448"/>
                  <a:pt x="294110" y="30455"/>
                  <a:pt x="298881" y="28458"/>
                </a:cubicBezTo>
                <a:cubicBezTo>
                  <a:pt x="303652" y="26461"/>
                  <a:pt x="312804" y="27626"/>
                  <a:pt x="318185" y="26794"/>
                </a:cubicBezTo>
                <a:cubicBezTo>
                  <a:pt x="323566" y="25962"/>
                  <a:pt x="327338" y="25407"/>
                  <a:pt x="331165" y="23465"/>
                </a:cubicBezTo>
                <a:cubicBezTo>
                  <a:pt x="334993" y="21524"/>
                  <a:pt x="337267" y="18473"/>
                  <a:pt x="341150" y="15145"/>
                </a:cubicBezTo>
                <a:cubicBezTo>
                  <a:pt x="345033" y="11817"/>
                  <a:pt x="351357" y="5826"/>
                  <a:pt x="354463" y="3496"/>
                </a:cubicBezTo>
                <a:cubicBezTo>
                  <a:pt x="357569" y="1166"/>
                  <a:pt x="357514" y="1721"/>
                  <a:pt x="359788" y="1166"/>
                </a:cubicBezTo>
                <a:cubicBezTo>
                  <a:pt x="362062" y="611"/>
                  <a:pt x="366112" y="334"/>
                  <a:pt x="368109" y="167"/>
                </a:cubicBezTo>
                <a:cubicBezTo>
                  <a:pt x="370106" y="1"/>
                  <a:pt x="371160" y="167"/>
                  <a:pt x="371770" y="167"/>
                </a:cubicBezTo>
              </a:path>
            </a:pathLst>
          </a:custGeom>
          <a:noFill/>
          <a:ln w="19050" cap="flat" cmpd="sng">
            <a:solidFill>
              <a:schemeClr val="lt1"/>
            </a:solidFill>
            <a:prstDash val="dot"/>
            <a:round/>
            <a:headEnd type="none" w="med" len="med"/>
            <a:tailEnd type="none" w="med" len="med"/>
          </a:ln>
        </p:spPr>
      </p:sp>
    </p:spTree>
    <p:extLst>
      <p:ext uri="{BB962C8B-B14F-4D97-AF65-F5344CB8AC3E}">
        <p14:creationId xmlns:p14="http://schemas.microsoft.com/office/powerpoint/2010/main" val="213845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3435600" y="390225"/>
            <a:ext cx="4988400" cy="129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43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891992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16"/>
        <p:cNvGrpSpPr/>
        <p:nvPr/>
      </p:nvGrpSpPr>
      <p:grpSpPr>
        <a:xfrm>
          <a:off x="0" y="0"/>
          <a:ext cx="0" cy="0"/>
          <a:chOff x="0" y="0"/>
          <a:chExt cx="0" cy="0"/>
        </a:xfrm>
      </p:grpSpPr>
      <p:pic>
        <p:nvPicPr>
          <p:cNvPr id="117" name="Google Shape;117;p20"/>
          <p:cNvPicPr preferRelativeResize="0"/>
          <p:nvPr/>
        </p:nvPicPr>
        <p:blipFill>
          <a:blip r:embed="rId2">
            <a:alphaModFix/>
          </a:blip>
          <a:stretch>
            <a:fillRect/>
          </a:stretch>
        </p:blipFill>
        <p:spPr>
          <a:xfrm flipH="1">
            <a:off x="7516675" y="403425"/>
            <a:ext cx="838050" cy="524625"/>
          </a:xfrm>
          <a:prstGeom prst="rect">
            <a:avLst/>
          </a:prstGeom>
          <a:noFill/>
          <a:ln>
            <a:noFill/>
          </a:ln>
        </p:spPr>
      </p:pic>
      <p:sp>
        <p:nvSpPr>
          <p:cNvPr id="118" name="Google Shape;118;p20"/>
          <p:cNvSpPr txBox="1">
            <a:spLocks noGrp="1"/>
          </p:cNvSpPr>
          <p:nvPr>
            <p:ph type="title"/>
          </p:nvPr>
        </p:nvSpPr>
        <p:spPr>
          <a:xfrm>
            <a:off x="5714700" y="2174100"/>
            <a:ext cx="24165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0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19" name="Google Shape;119;p20"/>
          <p:cNvSpPr txBox="1">
            <a:spLocks noGrp="1"/>
          </p:cNvSpPr>
          <p:nvPr>
            <p:ph type="subTitle" idx="1"/>
          </p:nvPr>
        </p:nvSpPr>
        <p:spPr>
          <a:xfrm>
            <a:off x="5714600" y="2746800"/>
            <a:ext cx="2416500" cy="100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20" name="Google Shape;120;p20"/>
          <p:cNvSpPr/>
          <p:nvPr/>
        </p:nvSpPr>
        <p:spPr>
          <a:xfrm rot="10800000" flipH="1">
            <a:off x="5585450" y="0"/>
            <a:ext cx="3552600" cy="2204350"/>
          </a:xfrm>
          <a:custGeom>
            <a:avLst/>
            <a:gdLst/>
            <a:ahLst/>
            <a:cxnLst/>
            <a:rect l="l" t="t" r="r" b="b"/>
            <a:pathLst>
              <a:path w="142104" h="88174" extrusionOk="0">
                <a:moveTo>
                  <a:pt x="0" y="88174"/>
                </a:moveTo>
                <a:cubicBezTo>
                  <a:pt x="1618" y="85343"/>
                  <a:pt x="6382" y="73928"/>
                  <a:pt x="9708" y="71187"/>
                </a:cubicBezTo>
                <a:cubicBezTo>
                  <a:pt x="13034" y="68446"/>
                  <a:pt x="13932" y="70962"/>
                  <a:pt x="19954" y="71726"/>
                </a:cubicBezTo>
                <a:cubicBezTo>
                  <a:pt x="25976" y="72490"/>
                  <a:pt x="39279" y="75906"/>
                  <a:pt x="45840" y="75771"/>
                </a:cubicBezTo>
                <a:cubicBezTo>
                  <a:pt x="52401" y="75636"/>
                  <a:pt x="55412" y="73928"/>
                  <a:pt x="59322" y="70917"/>
                </a:cubicBezTo>
                <a:cubicBezTo>
                  <a:pt x="63232" y="67906"/>
                  <a:pt x="65794" y="61569"/>
                  <a:pt x="69299" y="57704"/>
                </a:cubicBezTo>
                <a:cubicBezTo>
                  <a:pt x="72805" y="53839"/>
                  <a:pt x="76355" y="49839"/>
                  <a:pt x="80355" y="47727"/>
                </a:cubicBezTo>
                <a:cubicBezTo>
                  <a:pt x="84355" y="45615"/>
                  <a:pt x="90467" y="44986"/>
                  <a:pt x="93298" y="45031"/>
                </a:cubicBezTo>
                <a:cubicBezTo>
                  <a:pt x="96129" y="45076"/>
                  <a:pt x="96759" y="46559"/>
                  <a:pt x="97343" y="47997"/>
                </a:cubicBezTo>
                <a:cubicBezTo>
                  <a:pt x="97927" y="49435"/>
                  <a:pt x="98017" y="52806"/>
                  <a:pt x="96803" y="53660"/>
                </a:cubicBezTo>
                <a:cubicBezTo>
                  <a:pt x="95590" y="54514"/>
                  <a:pt x="91500" y="55187"/>
                  <a:pt x="90062" y="53120"/>
                </a:cubicBezTo>
                <a:cubicBezTo>
                  <a:pt x="88624" y="51053"/>
                  <a:pt x="86557" y="43952"/>
                  <a:pt x="88175" y="41256"/>
                </a:cubicBezTo>
                <a:cubicBezTo>
                  <a:pt x="89793" y="38560"/>
                  <a:pt x="95859" y="37976"/>
                  <a:pt x="99769" y="36942"/>
                </a:cubicBezTo>
                <a:cubicBezTo>
                  <a:pt x="103679" y="35908"/>
                  <a:pt x="106106" y="37391"/>
                  <a:pt x="111634" y="35054"/>
                </a:cubicBezTo>
                <a:cubicBezTo>
                  <a:pt x="117162" y="32717"/>
                  <a:pt x="128038" y="28043"/>
                  <a:pt x="132936" y="22920"/>
                </a:cubicBezTo>
                <a:cubicBezTo>
                  <a:pt x="137835" y="17797"/>
                  <a:pt x="139497" y="8134"/>
                  <a:pt x="141025" y="4314"/>
                </a:cubicBezTo>
                <a:cubicBezTo>
                  <a:pt x="142553" y="494"/>
                  <a:pt x="141924" y="719"/>
                  <a:pt x="142104" y="0"/>
                </a:cubicBezTo>
              </a:path>
            </a:pathLst>
          </a:custGeom>
          <a:noFill/>
          <a:ln w="19050" cap="flat" cmpd="sng">
            <a:solidFill>
              <a:schemeClr val="lt1"/>
            </a:solidFill>
            <a:prstDash val="dot"/>
            <a:round/>
            <a:headEnd type="none" w="med" len="med"/>
            <a:tailEnd type="none" w="med" len="med"/>
          </a:ln>
        </p:spPr>
      </p:sp>
      <p:pic>
        <p:nvPicPr>
          <p:cNvPr id="121" name="Google Shape;121;p20"/>
          <p:cNvPicPr preferRelativeResize="0"/>
          <p:nvPr/>
        </p:nvPicPr>
        <p:blipFill>
          <a:blip r:embed="rId3">
            <a:alphaModFix/>
          </a:blip>
          <a:stretch>
            <a:fillRect/>
          </a:stretch>
        </p:blipFill>
        <p:spPr>
          <a:xfrm>
            <a:off x="8195326" y="4231697"/>
            <a:ext cx="467125" cy="335734"/>
          </a:xfrm>
          <a:prstGeom prst="rect">
            <a:avLst/>
          </a:prstGeom>
          <a:noFill/>
          <a:ln>
            <a:noFill/>
          </a:ln>
        </p:spPr>
      </p:pic>
    </p:spTree>
    <p:extLst>
      <p:ext uri="{BB962C8B-B14F-4D97-AF65-F5344CB8AC3E}">
        <p14:creationId xmlns:p14="http://schemas.microsoft.com/office/powerpoint/2010/main" val="269134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08126" y="4476750"/>
            <a:ext cx="1200150" cy="209550"/>
          </a:xfrm>
          <a:prstGeom prst="rect">
            <a:avLst/>
          </a:prstGeom>
        </p:spPr>
        <p:txBody>
          <a:bodyPr lIns="68580" tIns="34290" rIns="68580" bIns="34290"/>
          <a:lstStyle/>
          <a:p>
            <a:fld id="{48352C07-26E8-482F-92BE-1DBBF6E99046}" type="datetimeFigureOut">
              <a:rPr lang="en-US" smtClean="0"/>
              <a:t>12/13/2021</a:t>
            </a:fld>
            <a:endParaRPr lang="en-US"/>
          </a:p>
        </p:txBody>
      </p:sp>
      <p:sp>
        <p:nvSpPr>
          <p:cNvPr id="5" name="Footer Placeholder 4"/>
          <p:cNvSpPr>
            <a:spLocks noGrp="1"/>
          </p:cNvSpPr>
          <p:nvPr>
            <p:ph type="ftr" sz="quarter" idx="11"/>
          </p:nvPr>
        </p:nvSpPr>
        <p:spPr>
          <a:xfrm>
            <a:off x="971551" y="4476750"/>
            <a:ext cx="5479425" cy="209550"/>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7765426" y="4476750"/>
            <a:ext cx="407023" cy="209550"/>
          </a:xfrm>
          <a:prstGeom prst="rect">
            <a:avLst/>
          </a:prstGeom>
        </p:spPr>
        <p:txBody>
          <a:bodyPr lIns="68580" tIns="34290" rIns="68580" bIns="34290"/>
          <a:lstStyle/>
          <a:p>
            <a:fld id="{4EF2E2B7-7F71-4C6B-97CD-9DDA663BBBE5}" type="slidenum">
              <a:rPr lang="en-US" smtClean="0"/>
              <a:t>‹#›</a:t>
            </a:fld>
            <a:endParaRPr lang="en-US"/>
          </a:p>
        </p:txBody>
      </p:sp>
    </p:spTree>
    <p:extLst>
      <p:ext uri="{BB962C8B-B14F-4D97-AF65-F5344CB8AC3E}">
        <p14:creationId xmlns:p14="http://schemas.microsoft.com/office/powerpoint/2010/main" val="3204870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1847575" y="2783275"/>
            <a:ext cx="4844700" cy="700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16"/>
          <p:cNvSpPr txBox="1">
            <a:spLocks noGrp="1"/>
          </p:cNvSpPr>
          <p:nvPr>
            <p:ph type="title" idx="2" hasCustomPrompt="1"/>
          </p:nvPr>
        </p:nvSpPr>
        <p:spPr>
          <a:xfrm>
            <a:off x="2129825" y="1582850"/>
            <a:ext cx="1283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5" name="Google Shape;95;p16"/>
          <p:cNvSpPr txBox="1">
            <a:spLocks noGrp="1"/>
          </p:cNvSpPr>
          <p:nvPr>
            <p:ph type="subTitle" idx="1"/>
          </p:nvPr>
        </p:nvSpPr>
        <p:spPr>
          <a:xfrm>
            <a:off x="1847575" y="3436675"/>
            <a:ext cx="4360200" cy="34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96" name="Google Shape;96;p16"/>
          <p:cNvPicPr preferRelativeResize="0"/>
          <p:nvPr/>
        </p:nvPicPr>
        <p:blipFill>
          <a:blip r:embed="rId2">
            <a:alphaModFix/>
          </a:blip>
          <a:stretch>
            <a:fillRect/>
          </a:stretch>
        </p:blipFill>
        <p:spPr>
          <a:xfrm flipH="1">
            <a:off x="620150" y="4079550"/>
            <a:ext cx="672805" cy="421200"/>
          </a:xfrm>
          <a:prstGeom prst="rect">
            <a:avLst/>
          </a:prstGeom>
          <a:noFill/>
          <a:ln>
            <a:noFill/>
          </a:ln>
        </p:spPr>
      </p:pic>
      <p:pic>
        <p:nvPicPr>
          <p:cNvPr id="97" name="Google Shape;97;p16"/>
          <p:cNvPicPr preferRelativeResize="0"/>
          <p:nvPr/>
        </p:nvPicPr>
        <p:blipFill>
          <a:blip r:embed="rId3">
            <a:alphaModFix/>
          </a:blip>
          <a:stretch>
            <a:fillRect/>
          </a:stretch>
        </p:blipFill>
        <p:spPr>
          <a:xfrm>
            <a:off x="5125699" y="4360985"/>
            <a:ext cx="841675" cy="604916"/>
          </a:xfrm>
          <a:prstGeom prst="rect">
            <a:avLst/>
          </a:prstGeom>
          <a:noFill/>
          <a:ln>
            <a:noFill/>
          </a:ln>
        </p:spPr>
      </p:pic>
      <p:sp>
        <p:nvSpPr>
          <p:cNvPr id="98" name="Google Shape;98;p16"/>
          <p:cNvSpPr/>
          <p:nvPr/>
        </p:nvSpPr>
        <p:spPr>
          <a:xfrm>
            <a:off x="-500" y="3237225"/>
            <a:ext cx="4057075" cy="1909650"/>
          </a:xfrm>
          <a:custGeom>
            <a:avLst/>
            <a:gdLst/>
            <a:ahLst/>
            <a:cxnLst/>
            <a:rect l="l" t="t" r="r" b="b"/>
            <a:pathLst>
              <a:path w="162283" h="76386" extrusionOk="0">
                <a:moveTo>
                  <a:pt x="0" y="0"/>
                </a:moveTo>
                <a:cubicBezTo>
                  <a:pt x="3616" y="248"/>
                  <a:pt x="14564" y="-98"/>
                  <a:pt x="21697" y="1487"/>
                </a:cubicBezTo>
                <a:cubicBezTo>
                  <a:pt x="28830" y="3072"/>
                  <a:pt x="38243" y="6490"/>
                  <a:pt x="42800" y="9512"/>
                </a:cubicBezTo>
                <a:cubicBezTo>
                  <a:pt x="47358" y="12534"/>
                  <a:pt x="48745" y="17289"/>
                  <a:pt x="49042" y="19617"/>
                </a:cubicBezTo>
                <a:cubicBezTo>
                  <a:pt x="49339" y="21945"/>
                  <a:pt x="46565" y="23233"/>
                  <a:pt x="44583" y="23481"/>
                </a:cubicBezTo>
                <a:cubicBezTo>
                  <a:pt x="42602" y="23729"/>
                  <a:pt x="37946" y="23085"/>
                  <a:pt x="37153" y="21103"/>
                </a:cubicBezTo>
                <a:cubicBezTo>
                  <a:pt x="36361" y="19122"/>
                  <a:pt x="36856" y="13128"/>
                  <a:pt x="39828" y="11592"/>
                </a:cubicBezTo>
                <a:cubicBezTo>
                  <a:pt x="42800" y="10056"/>
                  <a:pt x="50775" y="9660"/>
                  <a:pt x="54986" y="11889"/>
                </a:cubicBezTo>
                <a:cubicBezTo>
                  <a:pt x="59197" y="14118"/>
                  <a:pt x="59494" y="19122"/>
                  <a:pt x="65092" y="24967"/>
                </a:cubicBezTo>
                <a:cubicBezTo>
                  <a:pt x="70690" y="30812"/>
                  <a:pt x="80498" y="41363"/>
                  <a:pt x="88572" y="46961"/>
                </a:cubicBezTo>
                <a:cubicBezTo>
                  <a:pt x="96647" y="52559"/>
                  <a:pt x="105316" y="56274"/>
                  <a:pt x="113539" y="58553"/>
                </a:cubicBezTo>
                <a:cubicBezTo>
                  <a:pt x="121762" y="60832"/>
                  <a:pt x="131125" y="59098"/>
                  <a:pt x="137911" y="60634"/>
                </a:cubicBezTo>
                <a:cubicBezTo>
                  <a:pt x="144698" y="62170"/>
                  <a:pt x="150592" y="65488"/>
                  <a:pt x="154258" y="67767"/>
                </a:cubicBezTo>
                <a:cubicBezTo>
                  <a:pt x="157924" y="70046"/>
                  <a:pt x="158568" y="72870"/>
                  <a:pt x="159905" y="74306"/>
                </a:cubicBezTo>
                <a:cubicBezTo>
                  <a:pt x="161243" y="75743"/>
                  <a:pt x="161887" y="76039"/>
                  <a:pt x="162283" y="76386"/>
                </a:cubicBezTo>
              </a:path>
            </a:pathLst>
          </a:custGeom>
          <a:noFill/>
          <a:ln w="19050" cap="flat" cmpd="sng">
            <a:solidFill>
              <a:schemeClr val="lt1"/>
            </a:solidFill>
            <a:prstDash val="dot"/>
            <a:round/>
            <a:headEnd type="none" w="med" len="med"/>
            <a:tailEnd type="none" w="med" len="med"/>
          </a:ln>
        </p:spPr>
      </p:sp>
    </p:spTree>
    <p:extLst>
      <p:ext uri="{BB962C8B-B14F-4D97-AF65-F5344CB8AC3E}">
        <p14:creationId xmlns:p14="http://schemas.microsoft.com/office/powerpoint/2010/main" val="2460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1072500" y="1124700"/>
            <a:ext cx="4829100" cy="2894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94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0178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149675" y="3469375"/>
            <a:ext cx="4844700" cy="70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930300" y="1185425"/>
            <a:ext cx="1283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2391925" y="4122775"/>
            <a:ext cx="4360200" cy="34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20000" y="539496"/>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5023150" y="1510425"/>
            <a:ext cx="32493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9"/>
          <p:cNvSpPr txBox="1">
            <a:spLocks noGrp="1"/>
          </p:cNvSpPr>
          <p:nvPr>
            <p:ph type="subTitle" idx="1"/>
          </p:nvPr>
        </p:nvSpPr>
        <p:spPr>
          <a:xfrm>
            <a:off x="4307151" y="2415550"/>
            <a:ext cx="3965400" cy="124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45" name="Google Shape;45;p9"/>
          <p:cNvPicPr preferRelativeResize="0"/>
          <p:nvPr/>
        </p:nvPicPr>
        <p:blipFill rotWithShape="1">
          <a:blip r:embed="rId2">
            <a:alphaModFix/>
          </a:blip>
          <a:srcRect b="27943"/>
          <a:stretch/>
        </p:blipFill>
        <p:spPr>
          <a:xfrm rot="10800000">
            <a:off x="6691725" y="-1800"/>
            <a:ext cx="975700" cy="707400"/>
          </a:xfrm>
          <a:prstGeom prst="rect">
            <a:avLst/>
          </a:prstGeom>
          <a:noFill/>
          <a:ln>
            <a:noFill/>
          </a:ln>
          <a:effectLst>
            <a:outerShdw blurRad="42863" dist="19050" dir="3480000" algn="bl" rotWithShape="0">
              <a:schemeClr val="lt2">
                <a:alpha val="90000"/>
              </a:schemeClr>
            </a:outerShdw>
          </a:effectLst>
        </p:spPr>
      </p:pic>
      <p:pic>
        <p:nvPicPr>
          <p:cNvPr id="46" name="Google Shape;46;p9"/>
          <p:cNvPicPr preferRelativeResize="0"/>
          <p:nvPr/>
        </p:nvPicPr>
        <p:blipFill>
          <a:blip r:embed="rId3">
            <a:alphaModFix/>
          </a:blip>
          <a:stretch>
            <a:fillRect/>
          </a:stretch>
        </p:blipFill>
        <p:spPr>
          <a:xfrm flipH="1">
            <a:off x="7439474" y="4366025"/>
            <a:ext cx="703286" cy="437800"/>
          </a:xfrm>
          <a:prstGeom prst="rect">
            <a:avLst/>
          </a:prstGeom>
          <a:noFill/>
          <a:ln>
            <a:noFill/>
          </a:ln>
        </p:spPr>
      </p:pic>
      <p:pic>
        <p:nvPicPr>
          <p:cNvPr id="47" name="Google Shape;47;p9"/>
          <p:cNvPicPr preferRelativeResize="0"/>
          <p:nvPr/>
        </p:nvPicPr>
        <p:blipFill>
          <a:blip r:embed="rId4">
            <a:alphaModFix/>
          </a:blip>
          <a:stretch>
            <a:fillRect/>
          </a:stretch>
        </p:blipFill>
        <p:spPr>
          <a:xfrm>
            <a:off x="290362" y="3406890"/>
            <a:ext cx="417523" cy="300084"/>
          </a:xfrm>
          <a:prstGeom prst="rect">
            <a:avLst/>
          </a:prstGeom>
          <a:noFill/>
          <a:ln>
            <a:noFill/>
          </a:ln>
        </p:spPr>
      </p:pic>
      <p:pic>
        <p:nvPicPr>
          <p:cNvPr id="48" name="Google Shape;48;p9"/>
          <p:cNvPicPr preferRelativeResize="0"/>
          <p:nvPr/>
        </p:nvPicPr>
        <p:blipFill>
          <a:blip r:embed="rId3">
            <a:alphaModFix/>
          </a:blip>
          <a:stretch>
            <a:fillRect/>
          </a:stretch>
        </p:blipFill>
        <p:spPr>
          <a:xfrm>
            <a:off x="7086676" y="324375"/>
            <a:ext cx="958901" cy="5969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9"/>
        <p:cNvGrpSpPr/>
        <p:nvPr/>
      </p:nvGrpSpPr>
      <p:grpSpPr>
        <a:xfrm>
          <a:off x="0" y="0"/>
          <a:ext cx="0" cy="0"/>
          <a:chOff x="0" y="0"/>
          <a:chExt cx="0" cy="0"/>
        </a:xfrm>
      </p:grpSpPr>
      <p:sp>
        <p:nvSpPr>
          <p:cNvPr id="100" name="Google Shape;100;p17"/>
          <p:cNvSpPr txBox="1">
            <a:spLocks noGrp="1"/>
          </p:cNvSpPr>
          <p:nvPr>
            <p:ph type="subTitle" idx="1"/>
          </p:nvPr>
        </p:nvSpPr>
        <p:spPr>
          <a:xfrm>
            <a:off x="3079150" y="2795350"/>
            <a:ext cx="2985900" cy="89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7"/>
          <p:cNvSpPr txBox="1">
            <a:spLocks noGrp="1"/>
          </p:cNvSpPr>
          <p:nvPr>
            <p:ph type="title"/>
          </p:nvPr>
        </p:nvSpPr>
        <p:spPr>
          <a:xfrm>
            <a:off x="2759875" y="1349200"/>
            <a:ext cx="3624300" cy="161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11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720000" y="2174100"/>
            <a:ext cx="2839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 name="Google Shape;111;p19"/>
          <p:cNvSpPr txBox="1">
            <a:spLocks noGrp="1"/>
          </p:cNvSpPr>
          <p:nvPr>
            <p:ph type="subTitle" idx="1"/>
          </p:nvPr>
        </p:nvSpPr>
        <p:spPr>
          <a:xfrm>
            <a:off x="720000" y="2746800"/>
            <a:ext cx="2839200" cy="10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 name="Google Shape;112;p19"/>
          <p:cNvSpPr/>
          <p:nvPr/>
        </p:nvSpPr>
        <p:spPr>
          <a:xfrm>
            <a:off x="-20675" y="38200"/>
            <a:ext cx="6134450" cy="1051650"/>
          </a:xfrm>
          <a:custGeom>
            <a:avLst/>
            <a:gdLst/>
            <a:ahLst/>
            <a:cxnLst/>
            <a:rect l="l" t="t" r="r" b="b"/>
            <a:pathLst>
              <a:path w="245378" h="42066" extrusionOk="0">
                <a:moveTo>
                  <a:pt x="0" y="38829"/>
                </a:moveTo>
                <a:cubicBezTo>
                  <a:pt x="3191" y="37436"/>
                  <a:pt x="12674" y="31683"/>
                  <a:pt x="19145" y="30470"/>
                </a:cubicBezTo>
                <a:cubicBezTo>
                  <a:pt x="25617" y="29257"/>
                  <a:pt x="31908" y="29931"/>
                  <a:pt x="38829" y="31549"/>
                </a:cubicBezTo>
                <a:cubicBezTo>
                  <a:pt x="45750" y="33167"/>
                  <a:pt x="53524" y="38874"/>
                  <a:pt x="60670" y="40177"/>
                </a:cubicBezTo>
                <a:cubicBezTo>
                  <a:pt x="67816" y="41480"/>
                  <a:pt x="75142" y="41390"/>
                  <a:pt x="81703" y="39368"/>
                </a:cubicBezTo>
                <a:cubicBezTo>
                  <a:pt x="88265" y="37346"/>
                  <a:pt x="93568" y="29796"/>
                  <a:pt x="100039" y="28043"/>
                </a:cubicBezTo>
                <a:cubicBezTo>
                  <a:pt x="106511" y="26290"/>
                  <a:pt x="116353" y="27279"/>
                  <a:pt x="120532" y="28852"/>
                </a:cubicBezTo>
                <a:cubicBezTo>
                  <a:pt x="124712" y="30425"/>
                  <a:pt x="125071" y="35279"/>
                  <a:pt x="125116" y="37481"/>
                </a:cubicBezTo>
                <a:cubicBezTo>
                  <a:pt x="125161" y="39683"/>
                  <a:pt x="122735" y="42020"/>
                  <a:pt x="120802" y="42065"/>
                </a:cubicBezTo>
                <a:cubicBezTo>
                  <a:pt x="118870" y="42110"/>
                  <a:pt x="113027" y="40671"/>
                  <a:pt x="113521" y="37750"/>
                </a:cubicBezTo>
                <a:cubicBezTo>
                  <a:pt x="114015" y="34829"/>
                  <a:pt x="118061" y="27279"/>
                  <a:pt x="123768" y="24538"/>
                </a:cubicBezTo>
                <a:cubicBezTo>
                  <a:pt x="129476" y="21797"/>
                  <a:pt x="141160" y="21752"/>
                  <a:pt x="147766" y="21302"/>
                </a:cubicBezTo>
                <a:cubicBezTo>
                  <a:pt x="154372" y="20853"/>
                  <a:pt x="158642" y="21976"/>
                  <a:pt x="163406" y="21841"/>
                </a:cubicBezTo>
                <a:cubicBezTo>
                  <a:pt x="168170" y="21706"/>
                  <a:pt x="171361" y="21167"/>
                  <a:pt x="176349" y="20493"/>
                </a:cubicBezTo>
                <a:cubicBezTo>
                  <a:pt x="181337" y="19819"/>
                  <a:pt x="188258" y="19460"/>
                  <a:pt x="193336" y="17797"/>
                </a:cubicBezTo>
                <a:cubicBezTo>
                  <a:pt x="198414" y="16134"/>
                  <a:pt x="201965" y="11774"/>
                  <a:pt x="206819" y="10516"/>
                </a:cubicBezTo>
                <a:cubicBezTo>
                  <a:pt x="211673" y="9258"/>
                  <a:pt x="218009" y="10382"/>
                  <a:pt x="222458" y="10247"/>
                </a:cubicBezTo>
                <a:cubicBezTo>
                  <a:pt x="226907" y="10112"/>
                  <a:pt x="230323" y="10471"/>
                  <a:pt x="233514" y="9707"/>
                </a:cubicBezTo>
                <a:cubicBezTo>
                  <a:pt x="236705" y="8943"/>
                  <a:pt x="239626" y="7281"/>
                  <a:pt x="241603" y="5663"/>
                </a:cubicBezTo>
                <a:cubicBezTo>
                  <a:pt x="243580" y="4045"/>
                  <a:pt x="244749" y="944"/>
                  <a:pt x="245378" y="0"/>
                </a:cubicBezTo>
              </a:path>
            </a:pathLst>
          </a:custGeom>
          <a:noFill/>
          <a:ln w="19050" cap="flat" cmpd="sng">
            <a:solidFill>
              <a:schemeClr val="lt1"/>
            </a:solidFill>
            <a:prstDash val="dot"/>
            <a:round/>
            <a:headEnd type="none" w="med" len="med"/>
            <a:tailEnd type="none" w="med" len="med"/>
          </a:ln>
        </p:spPr>
      </p:sp>
      <p:pic>
        <p:nvPicPr>
          <p:cNvPr id="113" name="Google Shape;113;p19"/>
          <p:cNvPicPr preferRelativeResize="0"/>
          <p:nvPr/>
        </p:nvPicPr>
        <p:blipFill>
          <a:blip r:embed="rId2">
            <a:alphaModFix/>
          </a:blip>
          <a:stretch>
            <a:fillRect/>
          </a:stretch>
        </p:blipFill>
        <p:spPr>
          <a:xfrm flipH="1">
            <a:off x="191425" y="1124700"/>
            <a:ext cx="914844" cy="572700"/>
          </a:xfrm>
          <a:prstGeom prst="rect">
            <a:avLst/>
          </a:prstGeom>
          <a:noFill/>
          <a:ln>
            <a:noFill/>
          </a:ln>
        </p:spPr>
      </p:pic>
      <p:pic>
        <p:nvPicPr>
          <p:cNvPr id="114" name="Google Shape;114;p19"/>
          <p:cNvPicPr preferRelativeResize="0"/>
          <p:nvPr/>
        </p:nvPicPr>
        <p:blipFill>
          <a:blip r:embed="rId3">
            <a:alphaModFix/>
          </a:blip>
          <a:stretch>
            <a:fillRect/>
          </a:stretch>
        </p:blipFill>
        <p:spPr>
          <a:xfrm>
            <a:off x="8195326" y="4231697"/>
            <a:ext cx="467125" cy="335734"/>
          </a:xfrm>
          <a:prstGeom prst="rect">
            <a:avLst/>
          </a:prstGeom>
          <a:noFill/>
          <a:ln>
            <a:noFill/>
          </a:ln>
        </p:spPr>
      </p:pic>
      <p:pic>
        <p:nvPicPr>
          <p:cNvPr id="115" name="Google Shape;115;p19"/>
          <p:cNvPicPr preferRelativeResize="0"/>
          <p:nvPr/>
        </p:nvPicPr>
        <p:blipFill>
          <a:blip r:embed="rId3">
            <a:alphaModFix/>
          </a:blip>
          <a:stretch>
            <a:fillRect/>
          </a:stretch>
        </p:blipFill>
        <p:spPr>
          <a:xfrm>
            <a:off x="4683873" y="193515"/>
            <a:ext cx="672819" cy="4835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884250" y="2177713"/>
            <a:ext cx="2336400" cy="46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8" name="Google Shape;138;p23"/>
          <p:cNvSpPr txBox="1">
            <a:spLocks noGrp="1"/>
          </p:cNvSpPr>
          <p:nvPr>
            <p:ph type="subTitle" idx="1"/>
          </p:nvPr>
        </p:nvSpPr>
        <p:spPr>
          <a:xfrm>
            <a:off x="884250" y="2656243"/>
            <a:ext cx="2336400" cy="7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23"/>
          <p:cNvSpPr txBox="1">
            <a:spLocks noGrp="1"/>
          </p:cNvSpPr>
          <p:nvPr>
            <p:ph type="title" idx="2"/>
          </p:nvPr>
        </p:nvSpPr>
        <p:spPr>
          <a:xfrm>
            <a:off x="3480000" y="3140925"/>
            <a:ext cx="2336400" cy="46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 name="Google Shape;140;p23"/>
          <p:cNvSpPr txBox="1">
            <a:spLocks noGrp="1"/>
          </p:cNvSpPr>
          <p:nvPr>
            <p:ph type="subTitle" idx="3"/>
          </p:nvPr>
        </p:nvSpPr>
        <p:spPr>
          <a:xfrm>
            <a:off x="3480000" y="3619456"/>
            <a:ext cx="2336400" cy="7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23"/>
          <p:cNvSpPr txBox="1">
            <a:spLocks noGrp="1"/>
          </p:cNvSpPr>
          <p:nvPr>
            <p:ph type="title" idx="4"/>
          </p:nvPr>
        </p:nvSpPr>
        <p:spPr>
          <a:xfrm>
            <a:off x="5388575" y="1695913"/>
            <a:ext cx="2336400" cy="46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 name="Google Shape;142;p23"/>
          <p:cNvSpPr txBox="1">
            <a:spLocks noGrp="1"/>
          </p:cNvSpPr>
          <p:nvPr>
            <p:ph type="subTitle" idx="5"/>
          </p:nvPr>
        </p:nvSpPr>
        <p:spPr>
          <a:xfrm>
            <a:off x="5388575" y="2174443"/>
            <a:ext cx="2336400" cy="7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 name="Google Shape;143;p23"/>
          <p:cNvSpPr txBox="1">
            <a:spLocks noGrp="1"/>
          </p:cNvSpPr>
          <p:nvPr>
            <p:ph type="title" idx="6"/>
          </p:nvPr>
        </p:nvSpPr>
        <p:spPr>
          <a:xfrm>
            <a:off x="720000" y="539496"/>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4" name="Google Shape;144;p23"/>
          <p:cNvPicPr preferRelativeResize="0"/>
          <p:nvPr/>
        </p:nvPicPr>
        <p:blipFill>
          <a:blip r:embed="rId2">
            <a:alphaModFix/>
          </a:blip>
          <a:stretch>
            <a:fillRect/>
          </a:stretch>
        </p:blipFill>
        <p:spPr>
          <a:xfrm>
            <a:off x="928760" y="4249165"/>
            <a:ext cx="672819" cy="483575"/>
          </a:xfrm>
          <a:prstGeom prst="rect">
            <a:avLst/>
          </a:prstGeom>
          <a:noFill/>
          <a:ln>
            <a:noFill/>
          </a:ln>
        </p:spPr>
      </p:pic>
      <p:pic>
        <p:nvPicPr>
          <p:cNvPr id="145" name="Google Shape;145;p23"/>
          <p:cNvPicPr preferRelativeResize="0"/>
          <p:nvPr/>
        </p:nvPicPr>
        <p:blipFill>
          <a:blip r:embed="rId2">
            <a:alphaModFix/>
          </a:blip>
          <a:stretch>
            <a:fillRect/>
          </a:stretch>
        </p:blipFill>
        <p:spPr>
          <a:xfrm>
            <a:off x="8085376" y="3900872"/>
            <a:ext cx="484600" cy="3482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1"/>
        <p:cNvGrpSpPr/>
        <p:nvPr/>
      </p:nvGrpSpPr>
      <p:grpSpPr>
        <a:xfrm>
          <a:off x="0" y="0"/>
          <a:ext cx="0" cy="0"/>
          <a:chOff x="0" y="0"/>
          <a:chExt cx="0" cy="0"/>
        </a:xfrm>
      </p:grpSpPr>
      <p:pic>
        <p:nvPicPr>
          <p:cNvPr id="202" name="Google Shape;202;p29"/>
          <p:cNvPicPr preferRelativeResize="0"/>
          <p:nvPr/>
        </p:nvPicPr>
        <p:blipFill>
          <a:blip r:embed="rId2">
            <a:alphaModFix/>
          </a:blip>
          <a:stretch>
            <a:fillRect/>
          </a:stretch>
        </p:blipFill>
        <p:spPr>
          <a:xfrm flipH="1">
            <a:off x="751925" y="342887"/>
            <a:ext cx="866775" cy="542609"/>
          </a:xfrm>
          <a:prstGeom prst="rect">
            <a:avLst/>
          </a:prstGeom>
          <a:noFill/>
          <a:ln>
            <a:noFill/>
          </a:ln>
        </p:spPr>
      </p:pic>
      <p:pic>
        <p:nvPicPr>
          <p:cNvPr id="203" name="Google Shape;203;p29"/>
          <p:cNvPicPr preferRelativeResize="0"/>
          <p:nvPr/>
        </p:nvPicPr>
        <p:blipFill>
          <a:blip r:embed="rId2">
            <a:alphaModFix/>
          </a:blip>
          <a:stretch>
            <a:fillRect/>
          </a:stretch>
        </p:blipFill>
        <p:spPr>
          <a:xfrm flipH="1">
            <a:off x="448275" y="4380652"/>
            <a:ext cx="363950" cy="227850"/>
          </a:xfrm>
          <a:prstGeom prst="rect">
            <a:avLst/>
          </a:prstGeom>
          <a:noFill/>
          <a:ln>
            <a:noFill/>
          </a:ln>
        </p:spPr>
      </p:pic>
      <p:pic>
        <p:nvPicPr>
          <p:cNvPr id="204" name="Google Shape;204;p29"/>
          <p:cNvPicPr preferRelativeResize="0"/>
          <p:nvPr/>
        </p:nvPicPr>
        <p:blipFill>
          <a:blip r:embed="rId2">
            <a:alphaModFix/>
          </a:blip>
          <a:stretch>
            <a:fillRect/>
          </a:stretch>
        </p:blipFill>
        <p:spPr>
          <a:xfrm flipH="1">
            <a:off x="8309875" y="2713727"/>
            <a:ext cx="363950" cy="2278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3"/>
            </a:gs>
            <a:gs pos="100000">
              <a:srgbClr val="8FC2EB"/>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9496"/>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4000"/>
              <a:buFont typeface="Amatic SC"/>
              <a:buNone/>
              <a:defRPr sz="4000" b="1">
                <a:solidFill>
                  <a:schemeClr val="accent2"/>
                </a:solidFill>
                <a:latin typeface="Amatic SC"/>
                <a:ea typeface="Amatic SC"/>
                <a:cs typeface="Amatic SC"/>
                <a:sym typeface="Amatic SC"/>
              </a:defRPr>
            </a:lvl1pPr>
            <a:lvl2pPr lvl="1"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1600"/>
              </a:spcBef>
              <a:spcAft>
                <a:spcPts val="160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63" r:id="rId6"/>
    <p:sldLayoutId id="2147483665" r:id="rId7"/>
    <p:sldLayoutId id="2147483669" r:id="rId8"/>
    <p:sldLayoutId id="2147483675" r:id="rId9"/>
    <p:sldLayoutId id="2147483676" r:id="rId10"/>
    <p:sldLayoutId id="2147483677" r:id="rId11"/>
    <p:sldLayoutId id="2147483687" r:id="rId12"/>
    <p:sldLayoutId id="2147483689" r:id="rId13"/>
    <p:sldLayoutId id="2147483690" r:id="rId14"/>
    <p:sldLayoutId id="2147483691" r:id="rId15"/>
    <p:sldLayoutId id="2147483692" r:id="rId16"/>
    <p:sldLayoutId id="214748369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sehatq.com/artikel/rewel-dan-kolik-pada-bayi-apa-yang-harus-dilakukan-orangtua" TargetMode="External"/><Relationship Id="rId2" Type="http://schemas.openxmlformats.org/officeDocument/2006/relationships/hyperlink" Target="https://www.sehatq.com/penyakit/gerd"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p:nvPr/>
        </p:nvSpPr>
        <p:spPr>
          <a:xfrm rot="10800000" flipH="1">
            <a:off x="-450" y="4500025"/>
            <a:ext cx="9144600" cy="658500"/>
          </a:xfrm>
          <a:prstGeom prst="roundRect">
            <a:avLst>
              <a:gd name="adj" fmla="val 0"/>
            </a:avLst>
          </a:prstGeom>
          <a:gradFill>
            <a:gsLst>
              <a:gs pos="0">
                <a:srgbClr val="FFFFFF">
                  <a:alpha val="0"/>
                  <a:alpha val="36400"/>
                </a:srgbClr>
              </a:gs>
              <a:gs pos="100000">
                <a:srgbClr val="627EDE">
                  <a:alpha val="50980"/>
                  <a:alpha val="36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35"/>
          <p:cNvPicPr preferRelativeResize="0"/>
          <p:nvPr/>
        </p:nvPicPr>
        <p:blipFill rotWithShape="1">
          <a:blip r:embed="rId3">
            <a:alphaModFix/>
          </a:blip>
          <a:srcRect r="-250" b="-532"/>
          <a:stretch/>
        </p:blipFill>
        <p:spPr>
          <a:xfrm rot="10800000" flipH="1">
            <a:off x="1694475" y="0"/>
            <a:ext cx="1126525" cy="1136600"/>
          </a:xfrm>
          <a:prstGeom prst="rect">
            <a:avLst/>
          </a:prstGeom>
          <a:noFill/>
          <a:ln>
            <a:noFill/>
          </a:ln>
          <a:effectLst>
            <a:outerShdw blurRad="42863" dist="19050" dir="3480000" algn="bl" rotWithShape="0">
              <a:schemeClr val="lt2">
                <a:alpha val="90000"/>
              </a:schemeClr>
            </a:outerShdw>
          </a:effectLst>
        </p:spPr>
      </p:pic>
      <p:pic>
        <p:nvPicPr>
          <p:cNvPr id="232" name="Google Shape;232;p35"/>
          <p:cNvPicPr preferRelativeResize="0"/>
          <p:nvPr/>
        </p:nvPicPr>
        <p:blipFill>
          <a:blip r:embed="rId4">
            <a:alphaModFix/>
          </a:blip>
          <a:stretch>
            <a:fillRect/>
          </a:stretch>
        </p:blipFill>
        <p:spPr>
          <a:xfrm>
            <a:off x="433841" y="809250"/>
            <a:ext cx="916209" cy="658525"/>
          </a:xfrm>
          <a:prstGeom prst="rect">
            <a:avLst/>
          </a:prstGeom>
          <a:noFill/>
          <a:ln>
            <a:noFill/>
          </a:ln>
        </p:spPr>
      </p:pic>
      <p:pic>
        <p:nvPicPr>
          <p:cNvPr id="233" name="Google Shape;233;p35"/>
          <p:cNvPicPr preferRelativeResize="0"/>
          <p:nvPr/>
        </p:nvPicPr>
        <p:blipFill>
          <a:blip r:embed="rId4">
            <a:alphaModFix/>
          </a:blip>
          <a:stretch>
            <a:fillRect/>
          </a:stretch>
        </p:blipFill>
        <p:spPr>
          <a:xfrm>
            <a:off x="7480650" y="655364"/>
            <a:ext cx="1130300" cy="812411"/>
          </a:xfrm>
          <a:prstGeom prst="rect">
            <a:avLst/>
          </a:prstGeom>
          <a:noFill/>
          <a:ln>
            <a:noFill/>
          </a:ln>
        </p:spPr>
      </p:pic>
      <p:pic>
        <p:nvPicPr>
          <p:cNvPr id="234" name="Google Shape;234;p35"/>
          <p:cNvPicPr preferRelativeResize="0"/>
          <p:nvPr/>
        </p:nvPicPr>
        <p:blipFill>
          <a:blip r:embed="rId5">
            <a:alphaModFix/>
          </a:blip>
          <a:stretch>
            <a:fillRect/>
          </a:stretch>
        </p:blipFill>
        <p:spPr>
          <a:xfrm flipH="1">
            <a:off x="2670971" y="412725"/>
            <a:ext cx="1272905" cy="792400"/>
          </a:xfrm>
          <a:prstGeom prst="rect">
            <a:avLst/>
          </a:prstGeom>
          <a:noFill/>
          <a:ln>
            <a:noFill/>
          </a:ln>
        </p:spPr>
      </p:pic>
      <p:sp>
        <p:nvSpPr>
          <p:cNvPr id="235" name="Google Shape;235;p35"/>
          <p:cNvSpPr txBox="1">
            <a:spLocks noGrp="1"/>
          </p:cNvSpPr>
          <p:nvPr>
            <p:ph type="ctrTitle"/>
          </p:nvPr>
        </p:nvSpPr>
        <p:spPr>
          <a:xfrm>
            <a:off x="2807999" y="485206"/>
            <a:ext cx="6196041" cy="1520889"/>
          </a:xfrm>
          <a:prstGeom prst="rect">
            <a:avLst/>
          </a:prstGeom>
        </p:spPr>
        <p:txBody>
          <a:bodyPr spcFirstLastPara="1" wrap="square" lIns="91425" tIns="91425" rIns="91425" bIns="91425" anchor="ctr" anchorCtr="0">
            <a:noAutofit/>
          </a:bodyPr>
          <a:lstStyle/>
          <a:p>
            <a:pPr lvl="0" algn="just"/>
            <a:r>
              <a:rPr lang="en-US" sz="3600" dirty="0" smtClean="0">
                <a:solidFill>
                  <a:schemeClr val="bg2">
                    <a:lumMod val="50000"/>
                  </a:schemeClr>
                </a:solidFill>
              </a:rPr>
              <a:t>ASUHAN KOMPLEMENTER PADA </a:t>
            </a:r>
            <a:r>
              <a:rPr lang="en-US" sz="3600" dirty="0">
                <a:solidFill>
                  <a:schemeClr val="bg2">
                    <a:lumMod val="50000"/>
                  </a:schemeClr>
                </a:solidFill>
              </a:rPr>
              <a:t>BBL,BAYI,BALITA, </a:t>
            </a:r>
            <a:r>
              <a:rPr lang="en-US" sz="3600" dirty="0" smtClean="0">
                <a:solidFill>
                  <a:schemeClr val="bg2">
                    <a:lumMod val="50000"/>
                  </a:schemeClr>
                </a:solidFill>
              </a:rPr>
              <a:t>APRAS DENGAN MASALAH </a:t>
            </a:r>
            <a:r>
              <a:rPr lang="en-US" sz="3600" dirty="0" smtClean="0">
                <a:solidFill>
                  <a:schemeClr val="bg2">
                    <a:lumMod val="50000"/>
                  </a:schemeClr>
                </a:solidFill>
              </a:rPr>
              <a:t>DAN PENYAKIT YANG LAZIM TERJADI</a:t>
            </a:r>
            <a:r>
              <a:rPr lang="en-US" sz="3600" dirty="0">
                <a:solidFill>
                  <a:schemeClr val="bg2">
                    <a:lumMod val="50000"/>
                  </a:schemeClr>
                </a:solidFill>
              </a:rPr>
              <a:t> </a:t>
            </a:r>
            <a:r>
              <a:rPr lang="en-US" sz="3600" dirty="0" smtClean="0">
                <a:solidFill>
                  <a:schemeClr val="bg2">
                    <a:lumMod val="50000"/>
                  </a:schemeClr>
                </a:solidFill>
              </a:rPr>
              <a:t>SERTA RISIKO TINGGI </a:t>
            </a:r>
            <a:r>
              <a:rPr lang="en-US" sz="3600" dirty="0" smtClean="0">
                <a:solidFill>
                  <a:schemeClr val="bg2">
                    <a:lumMod val="50000"/>
                  </a:schemeClr>
                </a:solidFill>
              </a:rPr>
              <a:t>PADA</a:t>
            </a:r>
            <a:endParaRPr sz="3600" dirty="0">
              <a:solidFill>
                <a:schemeClr val="bg2">
                  <a:lumMod val="50000"/>
                </a:schemeClr>
              </a:solidFill>
            </a:endParaRPr>
          </a:p>
        </p:txBody>
      </p:sp>
      <p:pic>
        <p:nvPicPr>
          <p:cNvPr id="237" name="Google Shape;237;p35"/>
          <p:cNvPicPr preferRelativeResize="0"/>
          <p:nvPr/>
        </p:nvPicPr>
        <p:blipFill>
          <a:blip r:embed="rId6">
            <a:alphaModFix/>
          </a:blip>
          <a:stretch>
            <a:fillRect/>
          </a:stretch>
        </p:blipFill>
        <p:spPr>
          <a:xfrm>
            <a:off x="5293888" y="3977375"/>
            <a:ext cx="2049303" cy="792400"/>
          </a:xfrm>
          <a:prstGeom prst="rect">
            <a:avLst/>
          </a:prstGeom>
          <a:noFill/>
          <a:ln>
            <a:noFill/>
          </a:ln>
        </p:spPr>
      </p:pic>
      <p:pic>
        <p:nvPicPr>
          <p:cNvPr id="238" name="Google Shape;238;p35"/>
          <p:cNvPicPr preferRelativeResize="0"/>
          <p:nvPr/>
        </p:nvPicPr>
        <p:blipFill>
          <a:blip r:embed="rId7">
            <a:alphaModFix/>
          </a:blip>
          <a:stretch>
            <a:fillRect/>
          </a:stretch>
        </p:blipFill>
        <p:spPr>
          <a:xfrm>
            <a:off x="661025" y="1772725"/>
            <a:ext cx="1033450" cy="2997050"/>
          </a:xfrm>
          <a:prstGeom prst="rect">
            <a:avLst/>
          </a:prstGeom>
          <a:noFill/>
          <a:ln>
            <a:noFill/>
          </a:ln>
        </p:spPr>
      </p:pic>
      <p:pic>
        <p:nvPicPr>
          <p:cNvPr id="239" name="Google Shape;239;p35"/>
          <p:cNvPicPr preferRelativeResize="0"/>
          <p:nvPr/>
        </p:nvPicPr>
        <p:blipFill>
          <a:blip r:embed="rId8">
            <a:alphaModFix/>
          </a:blip>
          <a:stretch>
            <a:fillRect/>
          </a:stretch>
        </p:blipFill>
        <p:spPr>
          <a:xfrm>
            <a:off x="3742300" y="2247647"/>
            <a:ext cx="1436275" cy="2383003"/>
          </a:xfrm>
          <a:prstGeom prst="rect">
            <a:avLst/>
          </a:prstGeom>
          <a:noFill/>
          <a:ln>
            <a:noFill/>
          </a:ln>
        </p:spPr>
      </p:pic>
      <p:pic>
        <p:nvPicPr>
          <p:cNvPr id="240" name="Google Shape;240;p35"/>
          <p:cNvPicPr preferRelativeResize="0"/>
          <p:nvPr/>
        </p:nvPicPr>
        <p:blipFill>
          <a:blip r:embed="rId9">
            <a:alphaModFix/>
          </a:blip>
          <a:stretch>
            <a:fillRect/>
          </a:stretch>
        </p:blipFill>
        <p:spPr>
          <a:xfrm flipH="1">
            <a:off x="2702635" y="3048305"/>
            <a:ext cx="1241241" cy="1721479"/>
          </a:xfrm>
          <a:prstGeom prst="rect">
            <a:avLst/>
          </a:prstGeom>
          <a:noFill/>
          <a:ln>
            <a:noFill/>
          </a:ln>
        </p:spPr>
      </p:pic>
      <p:sp>
        <p:nvSpPr>
          <p:cNvPr id="241" name="Google Shape;241;p35"/>
          <p:cNvSpPr/>
          <p:nvPr/>
        </p:nvSpPr>
        <p:spPr>
          <a:xfrm>
            <a:off x="4335038" y="2317650"/>
            <a:ext cx="250800" cy="250800"/>
          </a:xfrm>
          <a:prstGeom prst="rect">
            <a:avLst/>
          </a:prstGeom>
          <a:solidFill>
            <a:srgbClr val="EC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35"/>
          <p:cNvPicPr preferRelativeResize="0"/>
          <p:nvPr/>
        </p:nvPicPr>
        <p:blipFill>
          <a:blip r:embed="rId10">
            <a:alphaModFix/>
          </a:blip>
          <a:stretch>
            <a:fillRect/>
          </a:stretch>
        </p:blipFill>
        <p:spPr>
          <a:xfrm>
            <a:off x="1716400" y="1036268"/>
            <a:ext cx="1130296" cy="3663426"/>
          </a:xfrm>
          <a:prstGeom prst="rect">
            <a:avLst/>
          </a:prstGeom>
          <a:noFill/>
          <a:ln>
            <a:noFill/>
          </a:ln>
        </p:spPr>
      </p:pic>
      <p:pic>
        <p:nvPicPr>
          <p:cNvPr id="243" name="Google Shape;243;p35"/>
          <p:cNvPicPr preferRelativeResize="0"/>
          <p:nvPr/>
        </p:nvPicPr>
        <p:blipFill>
          <a:blip r:embed="rId11">
            <a:alphaModFix/>
          </a:blip>
          <a:stretch>
            <a:fillRect/>
          </a:stretch>
        </p:blipFill>
        <p:spPr>
          <a:xfrm>
            <a:off x="7844959" y="3838250"/>
            <a:ext cx="795996" cy="792400"/>
          </a:xfrm>
          <a:prstGeom prst="rect">
            <a:avLst/>
          </a:prstGeom>
          <a:noFill/>
          <a:ln>
            <a:noFill/>
          </a:ln>
        </p:spPr>
      </p:pic>
      <p:sp>
        <p:nvSpPr>
          <p:cNvPr id="2" name="Subtitle 1"/>
          <p:cNvSpPr>
            <a:spLocks noGrp="1"/>
          </p:cNvSpPr>
          <p:nvPr>
            <p:ph type="subTitle" idx="1"/>
          </p:nvPr>
        </p:nvSpPr>
        <p:spPr>
          <a:xfrm>
            <a:off x="4759502" y="2228974"/>
            <a:ext cx="3367461" cy="1210174"/>
          </a:xfrm>
        </p:spPr>
        <p:txBody>
          <a:bodyPr/>
          <a:lstStyle/>
          <a:p>
            <a:r>
              <a:rPr lang="en-ID" dirty="0" smtClean="0"/>
              <a:t>ROSMAWATY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408" y="643469"/>
            <a:ext cx="7200897" cy="3912722"/>
          </a:xfrm>
        </p:spPr>
        <p:txBody>
          <a:bodyPr/>
          <a:lstStyle/>
          <a:p>
            <a:pPr marL="0" indent="0" algn="just">
              <a:buNone/>
            </a:pPr>
            <a:r>
              <a:rPr lang="en-US" dirty="0" smtClean="0"/>
              <a:t>BISULAN</a:t>
            </a:r>
            <a:r>
              <a:rPr lang="en-US" dirty="0"/>
              <a:t>/ FURUNKEL </a:t>
            </a:r>
            <a:endParaRPr lang="en-US" dirty="0" smtClean="0"/>
          </a:p>
          <a:p>
            <a:pPr marL="0" indent="0" algn="just">
              <a:buNone/>
            </a:pPr>
            <a:r>
              <a:rPr lang="en-US" dirty="0" err="1" smtClean="0"/>
              <a:t>Pengertian</a:t>
            </a:r>
            <a:r>
              <a:rPr lang="en-US" dirty="0" smtClean="0"/>
              <a:t> </a:t>
            </a:r>
            <a:r>
              <a:rPr lang="en-US" dirty="0" err="1"/>
              <a:t>Bisulan</a:t>
            </a:r>
            <a:r>
              <a:rPr lang="en-US" dirty="0"/>
              <a:t> </a:t>
            </a:r>
            <a:endParaRPr lang="en-US" dirty="0" smtClean="0"/>
          </a:p>
          <a:p>
            <a:pPr marL="0" indent="0" algn="just">
              <a:buNone/>
            </a:pPr>
            <a:r>
              <a:rPr lang="en-US" dirty="0" err="1" smtClean="0"/>
              <a:t>Bisul</a:t>
            </a:r>
            <a:r>
              <a:rPr lang="en-US" dirty="0" smtClean="0"/>
              <a:t> </a:t>
            </a:r>
            <a:r>
              <a:rPr lang="en-US" dirty="0" err="1"/>
              <a:t>sendiri</a:t>
            </a:r>
            <a:r>
              <a:rPr lang="en-US" dirty="0"/>
              <a:t> </a:t>
            </a:r>
            <a:r>
              <a:rPr lang="en-US" dirty="0" err="1"/>
              <a:t>sebenarnya</a:t>
            </a:r>
            <a:r>
              <a:rPr lang="en-US" dirty="0"/>
              <a:t> </a:t>
            </a:r>
            <a:r>
              <a:rPr lang="en-US" dirty="0" err="1"/>
              <a:t>hanyalah</a:t>
            </a:r>
            <a:r>
              <a:rPr lang="en-US" dirty="0"/>
              <a:t> </a:t>
            </a:r>
            <a:r>
              <a:rPr lang="en-US" dirty="0" err="1"/>
              <a:t>sebuah</a:t>
            </a:r>
            <a:r>
              <a:rPr lang="en-US" dirty="0"/>
              <a:t> </a:t>
            </a:r>
            <a:r>
              <a:rPr lang="en-US" dirty="0" err="1"/>
              <a:t>istilah</a:t>
            </a:r>
            <a:r>
              <a:rPr lang="en-US" dirty="0"/>
              <a:t>. </a:t>
            </a:r>
            <a:r>
              <a:rPr lang="en-US" dirty="0" err="1"/>
              <a:t>Secara</a:t>
            </a:r>
            <a:r>
              <a:rPr lang="en-US" dirty="0"/>
              <a:t> </a:t>
            </a:r>
            <a:r>
              <a:rPr lang="en-US" dirty="0" err="1"/>
              <a:t>medis</a:t>
            </a:r>
            <a:r>
              <a:rPr lang="en-US" dirty="0"/>
              <a:t> </a:t>
            </a:r>
            <a:r>
              <a:rPr lang="en-US" dirty="0" err="1"/>
              <a:t>disebut</a:t>
            </a:r>
            <a:r>
              <a:rPr lang="en-US" dirty="0"/>
              <a:t> </a:t>
            </a:r>
            <a:r>
              <a:rPr lang="en-US" dirty="0" err="1"/>
              <a:t>furunkel</a:t>
            </a:r>
            <a:r>
              <a:rPr lang="en-US" dirty="0"/>
              <a:t> </a:t>
            </a:r>
            <a:r>
              <a:rPr lang="en-US" dirty="0" err="1"/>
              <a:t>yaitu</a:t>
            </a:r>
            <a:r>
              <a:rPr lang="en-US" dirty="0"/>
              <a:t> </a:t>
            </a:r>
            <a:r>
              <a:rPr lang="en-US" dirty="0" err="1"/>
              <a:t>suatu</a:t>
            </a:r>
            <a:r>
              <a:rPr lang="en-US" dirty="0"/>
              <a:t> </a:t>
            </a:r>
            <a:r>
              <a:rPr lang="en-US" dirty="0" err="1"/>
              <a:t>peradangan</a:t>
            </a:r>
            <a:r>
              <a:rPr lang="en-US" dirty="0"/>
              <a:t> </a:t>
            </a:r>
            <a:r>
              <a:rPr lang="en-US" dirty="0" err="1"/>
              <a:t>pada</a:t>
            </a:r>
            <a:r>
              <a:rPr lang="en-US" dirty="0"/>
              <a:t> </a:t>
            </a:r>
            <a:r>
              <a:rPr lang="en-US" dirty="0" err="1"/>
              <a:t>kulit</a:t>
            </a:r>
            <a:r>
              <a:rPr lang="en-US" dirty="0"/>
              <a:t> yang </a:t>
            </a:r>
            <a:r>
              <a:rPr lang="en-US" dirty="0" err="1"/>
              <a:t>biasanya</a:t>
            </a:r>
            <a:r>
              <a:rPr lang="en-US" dirty="0"/>
              <a:t> </a:t>
            </a:r>
            <a:r>
              <a:rPr lang="en-US" dirty="0" err="1"/>
              <a:t>mengenai</a:t>
            </a:r>
            <a:r>
              <a:rPr lang="en-US" dirty="0"/>
              <a:t> </a:t>
            </a:r>
            <a:r>
              <a:rPr lang="en-US" dirty="0" err="1"/>
              <a:t>folikel</a:t>
            </a:r>
            <a:r>
              <a:rPr lang="en-US" dirty="0"/>
              <a:t> </a:t>
            </a:r>
            <a:r>
              <a:rPr lang="en-US" dirty="0" err="1"/>
              <a:t>rambut</a:t>
            </a:r>
            <a:r>
              <a:rPr lang="en-US" dirty="0"/>
              <a:t> </a:t>
            </a:r>
            <a:r>
              <a:rPr lang="en-US" dirty="0" err="1"/>
              <a:t>dan</a:t>
            </a:r>
            <a:r>
              <a:rPr lang="en-US" dirty="0"/>
              <a:t> </a:t>
            </a:r>
            <a:r>
              <a:rPr lang="en-US" dirty="0" err="1"/>
              <a:t>disebabkan</a:t>
            </a:r>
            <a:r>
              <a:rPr lang="en-US" dirty="0"/>
              <a:t> </a:t>
            </a:r>
            <a:r>
              <a:rPr lang="en-US" dirty="0" err="1"/>
              <a:t>oleh</a:t>
            </a:r>
            <a:r>
              <a:rPr lang="en-US" dirty="0"/>
              <a:t> </a:t>
            </a:r>
            <a:r>
              <a:rPr lang="en-US" dirty="0" err="1"/>
              <a:t>kuman</a:t>
            </a:r>
            <a:r>
              <a:rPr lang="en-US" dirty="0"/>
              <a:t> Staphylococcus </a:t>
            </a:r>
            <a:r>
              <a:rPr lang="en-US" dirty="0" err="1"/>
              <a:t>aureus</a:t>
            </a:r>
            <a:r>
              <a:rPr lang="en-US" dirty="0"/>
              <a:t>. </a:t>
            </a:r>
            <a:endParaRPr lang="en-US" dirty="0" smtClean="0"/>
          </a:p>
          <a:p>
            <a:pPr marL="0" indent="0" algn="just">
              <a:buNone/>
            </a:pPr>
            <a:endParaRPr lang="en-US" dirty="0" smtClean="0"/>
          </a:p>
          <a:p>
            <a:pPr marL="0" indent="0" algn="just">
              <a:buNone/>
            </a:pPr>
            <a:r>
              <a:rPr lang="en-US" dirty="0" err="1"/>
              <a:t>Penyebab</a:t>
            </a:r>
            <a:r>
              <a:rPr lang="en-US" dirty="0"/>
              <a:t> </a:t>
            </a:r>
            <a:r>
              <a:rPr lang="en-US" dirty="0" err="1"/>
              <a:t>Bisulan</a:t>
            </a:r>
            <a:r>
              <a:rPr lang="en-US" dirty="0"/>
              <a:t>/</a:t>
            </a:r>
            <a:r>
              <a:rPr lang="en-US" dirty="0" err="1"/>
              <a:t>Furunkel</a:t>
            </a:r>
            <a:r>
              <a:rPr lang="en-US" dirty="0"/>
              <a:t> </a:t>
            </a:r>
          </a:p>
          <a:p>
            <a:pPr marL="0" indent="0" algn="just">
              <a:buNone/>
            </a:pPr>
            <a:r>
              <a:rPr lang="en-US" dirty="0" err="1"/>
              <a:t>Penyebab</a:t>
            </a:r>
            <a:r>
              <a:rPr lang="en-US" dirty="0"/>
              <a:t> </a:t>
            </a:r>
            <a:r>
              <a:rPr lang="en-US" dirty="0" err="1"/>
              <a:t>penyakit</a:t>
            </a:r>
            <a:r>
              <a:rPr lang="en-US" dirty="0"/>
              <a:t> </a:t>
            </a:r>
            <a:r>
              <a:rPr lang="en-US" dirty="0" err="1"/>
              <a:t>ini</a:t>
            </a:r>
            <a:r>
              <a:rPr lang="en-US" dirty="0"/>
              <a:t> </a:t>
            </a:r>
            <a:r>
              <a:rPr lang="en-US" dirty="0" err="1"/>
              <a:t>adalah</a:t>
            </a:r>
            <a:r>
              <a:rPr lang="en-US" dirty="0"/>
              <a:t> </a:t>
            </a:r>
            <a:r>
              <a:rPr lang="en-US" dirty="0" err="1"/>
              <a:t>jamur</a:t>
            </a:r>
            <a:r>
              <a:rPr lang="en-US" dirty="0"/>
              <a:t> candida </a:t>
            </a:r>
            <a:r>
              <a:rPr lang="en-US" dirty="0" err="1"/>
              <a:t>albicans</a:t>
            </a:r>
            <a:r>
              <a:rPr lang="en-US" dirty="0"/>
              <a:t>. Candidiasis </a:t>
            </a:r>
            <a:r>
              <a:rPr lang="en-US" dirty="0" err="1"/>
              <a:t>ini</a:t>
            </a:r>
            <a:r>
              <a:rPr lang="en-US" dirty="0"/>
              <a:t> </a:t>
            </a:r>
            <a:r>
              <a:rPr lang="en-US" dirty="0" err="1"/>
              <a:t>dapat</a:t>
            </a:r>
            <a:r>
              <a:rPr lang="en-US" dirty="0"/>
              <a:t> </a:t>
            </a:r>
            <a:r>
              <a:rPr lang="en-US" dirty="0" err="1"/>
              <a:t>menjadi</a:t>
            </a:r>
            <a:r>
              <a:rPr lang="en-US" dirty="0"/>
              <a:t> </a:t>
            </a:r>
            <a:r>
              <a:rPr lang="en-US" dirty="0" err="1"/>
              <a:t>petunjuk</a:t>
            </a:r>
            <a:r>
              <a:rPr lang="en-US" dirty="0"/>
              <a:t> </a:t>
            </a:r>
            <a:r>
              <a:rPr lang="en-US" dirty="0" err="1"/>
              <a:t>pertama</a:t>
            </a:r>
            <a:r>
              <a:rPr lang="en-US" dirty="0"/>
              <a:t> </a:t>
            </a:r>
            <a:r>
              <a:rPr lang="en-US" dirty="0" err="1"/>
              <a:t>dari</a:t>
            </a:r>
            <a:r>
              <a:rPr lang="en-US" dirty="0"/>
              <a:t> </a:t>
            </a:r>
            <a:r>
              <a:rPr lang="en-US" dirty="0" err="1"/>
              <a:t>adanya</a:t>
            </a:r>
            <a:r>
              <a:rPr lang="en-US" dirty="0"/>
              <a:t> </a:t>
            </a:r>
            <a:r>
              <a:rPr lang="en-US" dirty="0" err="1"/>
              <a:t>penyakit</a:t>
            </a:r>
            <a:r>
              <a:rPr lang="en-US" dirty="0"/>
              <a:t> diabetes mellitus, anemia, </a:t>
            </a:r>
            <a:r>
              <a:rPr lang="en-US" dirty="0" err="1"/>
              <a:t>kekurangan</a:t>
            </a:r>
            <a:r>
              <a:rPr lang="en-US" dirty="0"/>
              <a:t> </a:t>
            </a:r>
            <a:r>
              <a:rPr lang="en-US" dirty="0" err="1"/>
              <a:t>gizi</a:t>
            </a:r>
            <a:r>
              <a:rPr lang="en-US" dirty="0"/>
              <a:t>, </a:t>
            </a:r>
            <a:r>
              <a:rPr lang="en-US" dirty="0" err="1"/>
              <a:t>dan</a:t>
            </a:r>
            <a:r>
              <a:rPr lang="en-US" dirty="0"/>
              <a:t> </a:t>
            </a:r>
            <a:r>
              <a:rPr lang="en-US" dirty="0" err="1"/>
              <a:t>dahulu</a:t>
            </a:r>
            <a:r>
              <a:rPr lang="en-US" dirty="0"/>
              <a:t> </a:t>
            </a:r>
            <a:r>
              <a:rPr lang="en-US" dirty="0" err="1"/>
              <a:t>sering</a:t>
            </a:r>
            <a:r>
              <a:rPr lang="en-US" dirty="0"/>
              <a:t> </a:t>
            </a:r>
            <a:r>
              <a:rPr lang="en-US" dirty="0" err="1"/>
              <a:t>terdapat</a:t>
            </a:r>
            <a:r>
              <a:rPr lang="en-US" dirty="0"/>
              <a:t> </a:t>
            </a:r>
            <a:r>
              <a:rPr lang="en-US" dirty="0" err="1"/>
              <a:t>pada</a:t>
            </a:r>
            <a:r>
              <a:rPr lang="en-US" dirty="0"/>
              <a:t> </a:t>
            </a:r>
            <a:r>
              <a:rPr lang="en-US" dirty="0" err="1"/>
              <a:t>anak-anak</a:t>
            </a:r>
            <a:r>
              <a:rPr lang="en-US" dirty="0"/>
              <a:t> </a:t>
            </a:r>
            <a:r>
              <a:rPr lang="en-US" dirty="0" err="1"/>
              <a:t>prematur</a:t>
            </a:r>
            <a:r>
              <a:rPr lang="en-US" dirty="0"/>
              <a:t> </a:t>
            </a:r>
            <a:r>
              <a:rPr lang="en-US" dirty="0" err="1"/>
              <a:t>atau</a:t>
            </a:r>
            <a:r>
              <a:rPr lang="en-US" dirty="0"/>
              <a:t> </a:t>
            </a:r>
            <a:r>
              <a:rPr lang="en-US" dirty="0" err="1"/>
              <a:t>anak</a:t>
            </a:r>
            <a:r>
              <a:rPr lang="en-US" dirty="0"/>
              <a:t> </a:t>
            </a:r>
            <a:r>
              <a:rPr lang="en-US" dirty="0" err="1"/>
              <a:t>kecil</a:t>
            </a:r>
            <a:r>
              <a:rPr lang="en-US" dirty="0"/>
              <a:t>. Candidiasis vagina </a:t>
            </a:r>
            <a:r>
              <a:rPr lang="en-US" dirty="0" err="1"/>
              <a:t>sering</a:t>
            </a:r>
            <a:r>
              <a:rPr lang="en-US" dirty="0"/>
              <a:t> </a:t>
            </a:r>
            <a:r>
              <a:rPr lang="en-US" dirty="0" err="1"/>
              <a:t>ditemukan</a:t>
            </a:r>
            <a:r>
              <a:rPr lang="en-US" dirty="0"/>
              <a:t> </a:t>
            </a:r>
            <a:r>
              <a:rPr lang="en-US" dirty="0" err="1"/>
              <a:t>semasa</a:t>
            </a:r>
            <a:r>
              <a:rPr lang="en-US" dirty="0"/>
              <a:t> </a:t>
            </a:r>
            <a:r>
              <a:rPr lang="en-US" dirty="0" err="1"/>
              <a:t>kehamilan</a:t>
            </a:r>
            <a:r>
              <a:rPr lang="en-US" dirty="0"/>
              <a:t> </a:t>
            </a:r>
            <a:r>
              <a:rPr lang="en-US" dirty="0" err="1"/>
              <a:t>dan</a:t>
            </a:r>
            <a:r>
              <a:rPr lang="en-US" dirty="0"/>
              <a:t> </a:t>
            </a:r>
            <a:r>
              <a:rPr lang="en-US" dirty="0" err="1"/>
              <a:t>bayi</a:t>
            </a:r>
            <a:r>
              <a:rPr lang="en-US" dirty="0"/>
              <a:t> yang </a:t>
            </a:r>
            <a:r>
              <a:rPr lang="en-US" dirty="0" err="1"/>
              <a:t>baru</a:t>
            </a:r>
            <a:r>
              <a:rPr lang="en-US" dirty="0"/>
              <a:t> </a:t>
            </a:r>
            <a:r>
              <a:rPr lang="en-US" dirty="0" err="1"/>
              <a:t>lahir</a:t>
            </a:r>
            <a:r>
              <a:rPr lang="en-US" dirty="0"/>
              <a:t> </a:t>
            </a:r>
            <a:r>
              <a:rPr lang="en-US" dirty="0" err="1"/>
              <a:t>juga</a:t>
            </a:r>
            <a:r>
              <a:rPr lang="en-US" dirty="0"/>
              <a:t> </a:t>
            </a:r>
            <a:r>
              <a:rPr lang="en-US" dirty="0" err="1"/>
              <a:t>dapat</a:t>
            </a:r>
            <a:r>
              <a:rPr lang="en-US" dirty="0"/>
              <a:t> </a:t>
            </a:r>
            <a:r>
              <a:rPr lang="en-US" dirty="0" err="1"/>
              <a:t>terinfeksi</a:t>
            </a:r>
            <a:r>
              <a:rPr lang="en-US" dirty="0"/>
              <a:t> </a:t>
            </a:r>
            <a:r>
              <a:rPr lang="en-US" dirty="0" err="1"/>
              <a:t>dari</a:t>
            </a:r>
            <a:r>
              <a:rPr lang="en-US" dirty="0"/>
              <a:t> vagina </a:t>
            </a:r>
            <a:r>
              <a:rPr lang="en-US" dirty="0" err="1"/>
              <a:t>ibu</a:t>
            </a:r>
            <a:r>
              <a:rPr lang="en-US" dirty="0"/>
              <a:t>. Candidiasis </a:t>
            </a:r>
            <a:r>
              <a:rPr lang="en-US" dirty="0" err="1"/>
              <a:t>juga</a:t>
            </a:r>
            <a:r>
              <a:rPr lang="en-US" dirty="0"/>
              <a:t> </a:t>
            </a:r>
            <a:r>
              <a:rPr lang="en-US" dirty="0" err="1"/>
              <a:t>merupakan</a:t>
            </a:r>
            <a:r>
              <a:rPr lang="en-US" dirty="0"/>
              <a:t> </a:t>
            </a:r>
            <a:r>
              <a:rPr lang="en-US" dirty="0" err="1"/>
              <a:t>tanda</a:t>
            </a:r>
            <a:r>
              <a:rPr lang="en-US" dirty="0"/>
              <a:t> </a:t>
            </a:r>
            <a:r>
              <a:rPr lang="en-US" dirty="0" err="1"/>
              <a:t>umum</a:t>
            </a:r>
            <a:r>
              <a:rPr lang="en-US" dirty="0"/>
              <a:t> </a:t>
            </a:r>
            <a:r>
              <a:rPr lang="en-US" dirty="0" err="1"/>
              <a:t>dari</a:t>
            </a:r>
            <a:r>
              <a:rPr lang="en-US" dirty="0"/>
              <a:t> </a:t>
            </a:r>
            <a:r>
              <a:rPr lang="en-US" dirty="0" err="1"/>
              <a:t>infeksi</a:t>
            </a:r>
            <a:r>
              <a:rPr lang="en-US" dirty="0"/>
              <a:t> HIV</a:t>
            </a:r>
            <a:r>
              <a:rPr lang="en-US" dirty="0" smtClean="0"/>
              <a:t>.</a:t>
            </a:r>
          </a:p>
          <a:p>
            <a:pPr marL="0" indent="0" algn="just">
              <a:buNone/>
            </a:pPr>
            <a:endParaRPr lang="en-US" sz="1500" dirty="0"/>
          </a:p>
        </p:txBody>
      </p:sp>
    </p:spTree>
    <p:extLst>
      <p:ext uri="{BB962C8B-B14F-4D97-AF65-F5344CB8AC3E}">
        <p14:creationId xmlns:p14="http://schemas.microsoft.com/office/powerpoint/2010/main" val="456603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596" y="233265"/>
            <a:ext cx="8817427" cy="4721289"/>
          </a:xfrm>
        </p:spPr>
        <p:txBody>
          <a:bodyPr>
            <a:normAutofit/>
          </a:bodyPr>
          <a:lstStyle/>
          <a:p>
            <a:pPr marL="0" indent="0" algn="just">
              <a:buNone/>
            </a:pPr>
            <a:r>
              <a:rPr lang="en-US" dirty="0" err="1"/>
              <a:t>Tanda-tanda</a:t>
            </a:r>
            <a:r>
              <a:rPr lang="en-US" dirty="0"/>
              <a:t> </a:t>
            </a:r>
            <a:r>
              <a:rPr lang="en-US" dirty="0" err="1"/>
              <a:t>Bisulan</a:t>
            </a:r>
            <a:r>
              <a:rPr lang="en-US" dirty="0"/>
              <a:t>/</a:t>
            </a:r>
            <a:r>
              <a:rPr lang="en-US" dirty="0" err="1"/>
              <a:t>Furunkel</a:t>
            </a:r>
            <a:r>
              <a:rPr lang="en-US" dirty="0"/>
              <a:t> </a:t>
            </a:r>
          </a:p>
          <a:p>
            <a:pPr marL="0" indent="0" algn="just">
              <a:buNone/>
            </a:pPr>
            <a:r>
              <a:rPr lang="en-US" dirty="0" err="1"/>
              <a:t>Walaupun</a:t>
            </a:r>
            <a:r>
              <a:rPr lang="en-US" dirty="0"/>
              <a:t> </a:t>
            </a:r>
            <a:r>
              <a:rPr lang="en-US" dirty="0" err="1"/>
              <a:t>jenis</a:t>
            </a:r>
            <a:r>
              <a:rPr lang="en-US" dirty="0"/>
              <a:t> </a:t>
            </a:r>
            <a:r>
              <a:rPr lang="en-US" dirty="0" err="1"/>
              <a:t>bisul</a:t>
            </a:r>
            <a:r>
              <a:rPr lang="en-US" dirty="0"/>
              <a:t> </a:t>
            </a:r>
            <a:r>
              <a:rPr lang="en-US" dirty="0" err="1"/>
              <a:t>cukup</a:t>
            </a:r>
            <a:r>
              <a:rPr lang="en-US" dirty="0"/>
              <a:t> </a:t>
            </a:r>
            <a:r>
              <a:rPr lang="en-US" dirty="0" err="1"/>
              <a:t>banyak</a:t>
            </a:r>
            <a:r>
              <a:rPr lang="en-US" dirty="0"/>
              <a:t>, </a:t>
            </a:r>
            <a:r>
              <a:rPr lang="en-US" dirty="0" err="1"/>
              <a:t>tapi</a:t>
            </a:r>
            <a:r>
              <a:rPr lang="en-US" dirty="0"/>
              <a:t> </a:t>
            </a:r>
            <a:r>
              <a:rPr lang="en-US" dirty="0" err="1"/>
              <a:t>biasanya</a:t>
            </a:r>
            <a:r>
              <a:rPr lang="en-US" dirty="0"/>
              <a:t> orang </a:t>
            </a:r>
            <a:r>
              <a:rPr lang="en-US" dirty="0" err="1"/>
              <a:t>awam</a:t>
            </a:r>
            <a:r>
              <a:rPr lang="en-US" dirty="0"/>
              <a:t> </a:t>
            </a:r>
            <a:r>
              <a:rPr lang="en-US" dirty="0" err="1"/>
              <a:t>menganggapnya</a:t>
            </a:r>
            <a:r>
              <a:rPr lang="en-US" dirty="0"/>
              <a:t> </a:t>
            </a:r>
            <a:r>
              <a:rPr lang="en-US" dirty="0" err="1"/>
              <a:t>sama</a:t>
            </a:r>
            <a:r>
              <a:rPr lang="en-US" dirty="0"/>
              <a:t> </a:t>
            </a:r>
            <a:r>
              <a:rPr lang="en-US" dirty="0" err="1"/>
              <a:t>saja</a:t>
            </a:r>
            <a:r>
              <a:rPr lang="en-US" dirty="0"/>
              <a:t>. Hal </a:t>
            </a:r>
            <a:r>
              <a:rPr lang="en-US" dirty="0" err="1"/>
              <a:t>tersebut</a:t>
            </a:r>
            <a:r>
              <a:rPr lang="en-US" dirty="0"/>
              <a:t> </a:t>
            </a:r>
            <a:r>
              <a:rPr lang="en-US" dirty="0" err="1"/>
              <a:t>tidak</a:t>
            </a:r>
            <a:r>
              <a:rPr lang="en-US" dirty="0"/>
              <a:t> </a:t>
            </a:r>
            <a:r>
              <a:rPr lang="en-US" dirty="0" err="1"/>
              <a:t>sepenuhnya</a:t>
            </a:r>
            <a:r>
              <a:rPr lang="en-US" dirty="0"/>
              <a:t> </a:t>
            </a:r>
            <a:r>
              <a:rPr lang="en-US" dirty="0" err="1"/>
              <a:t>salah</a:t>
            </a:r>
            <a:r>
              <a:rPr lang="en-US" dirty="0"/>
              <a:t> </a:t>
            </a:r>
            <a:r>
              <a:rPr lang="en-US" dirty="0" err="1"/>
              <a:t>karena</a:t>
            </a:r>
            <a:r>
              <a:rPr lang="en-US" dirty="0"/>
              <a:t> </a:t>
            </a:r>
            <a:r>
              <a:rPr lang="en-US" dirty="0" err="1"/>
              <a:t>memang</a:t>
            </a:r>
            <a:r>
              <a:rPr lang="en-US" dirty="0"/>
              <a:t> </a:t>
            </a:r>
            <a:r>
              <a:rPr lang="en-US" dirty="0" err="1"/>
              <a:t>gejala</a:t>
            </a:r>
            <a:r>
              <a:rPr lang="en-US" dirty="0"/>
              <a:t> yang </a:t>
            </a:r>
            <a:r>
              <a:rPr lang="en-US" dirty="0" err="1"/>
              <a:t>dimunculkan</a:t>
            </a:r>
            <a:r>
              <a:rPr lang="en-US" dirty="0"/>
              <a:t> </a:t>
            </a:r>
            <a:r>
              <a:rPr lang="en-US" dirty="0" err="1"/>
              <a:t>memang</a:t>
            </a:r>
            <a:r>
              <a:rPr lang="en-US" dirty="0"/>
              <a:t> </a:t>
            </a:r>
            <a:r>
              <a:rPr lang="en-US" dirty="0" err="1"/>
              <a:t>mirip</a:t>
            </a:r>
            <a:r>
              <a:rPr lang="en-US" dirty="0"/>
              <a:t>. </a:t>
            </a:r>
          </a:p>
          <a:p>
            <a:pPr marL="177800" indent="-177800" algn="just">
              <a:buFont typeface="+mj-lt"/>
              <a:buAutoNum type="arabicPeriod"/>
              <a:tabLst>
                <a:tab pos="177800" algn="l"/>
              </a:tabLst>
            </a:pPr>
            <a:r>
              <a:rPr lang="en-US" dirty="0" err="1"/>
              <a:t>Gatal-gatal</a:t>
            </a:r>
            <a:r>
              <a:rPr lang="en-US" dirty="0"/>
              <a:t> </a:t>
            </a:r>
          </a:p>
          <a:p>
            <a:pPr marL="177800" indent="-177800" algn="just">
              <a:buFont typeface="+mj-lt"/>
              <a:buAutoNum type="arabicPeriod"/>
              <a:tabLst>
                <a:tab pos="177800" algn="l"/>
              </a:tabLst>
            </a:pPr>
            <a:r>
              <a:rPr lang="en-US" dirty="0" err="1"/>
              <a:t>Nyeri</a:t>
            </a:r>
            <a:r>
              <a:rPr lang="en-US" dirty="0"/>
              <a:t> </a:t>
            </a:r>
          </a:p>
          <a:p>
            <a:pPr marL="177800" indent="-177800" algn="just">
              <a:buFont typeface="+mj-lt"/>
              <a:buAutoNum type="arabicPeriod"/>
              <a:tabLst>
                <a:tab pos="177800" algn="l"/>
              </a:tabLst>
            </a:pPr>
            <a:r>
              <a:rPr lang="en-US" dirty="0" err="1"/>
              <a:t>Berbentuk</a:t>
            </a:r>
            <a:r>
              <a:rPr lang="en-US" dirty="0"/>
              <a:t> </a:t>
            </a:r>
            <a:r>
              <a:rPr lang="en-US" dirty="0" err="1"/>
              <a:t>kerucut</a:t>
            </a:r>
            <a:r>
              <a:rPr lang="en-US" dirty="0"/>
              <a:t> </a:t>
            </a:r>
            <a:r>
              <a:rPr lang="en-US" dirty="0" err="1"/>
              <a:t>dan</a:t>
            </a:r>
            <a:r>
              <a:rPr lang="en-US" dirty="0"/>
              <a:t> "</a:t>
            </a:r>
            <a:r>
              <a:rPr lang="en-US" dirty="0" err="1"/>
              <a:t>bermata</a:t>
            </a:r>
            <a:r>
              <a:rPr lang="en-US" dirty="0"/>
              <a:t>“</a:t>
            </a:r>
          </a:p>
          <a:p>
            <a:pPr marL="177800" indent="-177800" algn="just">
              <a:buFont typeface="+mj-lt"/>
              <a:buAutoNum type="arabicPeriod"/>
              <a:tabLst>
                <a:tab pos="177800" algn="l"/>
              </a:tabLst>
            </a:pPr>
            <a:r>
              <a:rPr lang="en-US" dirty="0" err="1"/>
              <a:t>Berbentuk</a:t>
            </a:r>
            <a:r>
              <a:rPr lang="en-US" dirty="0"/>
              <a:t> </a:t>
            </a:r>
            <a:r>
              <a:rPr lang="en-US" dirty="0" err="1"/>
              <a:t>kubah</a:t>
            </a:r>
            <a:r>
              <a:rPr lang="en-US" dirty="0"/>
              <a:t> </a:t>
            </a:r>
          </a:p>
          <a:p>
            <a:pPr marL="177800" indent="-177800" algn="just">
              <a:buFont typeface="+mj-lt"/>
              <a:buAutoNum type="arabicPeriod"/>
              <a:tabLst>
                <a:tab pos="177800" algn="l"/>
              </a:tabLst>
            </a:pPr>
            <a:r>
              <a:rPr lang="en-US" dirty="0" err="1"/>
              <a:t>Demam</a:t>
            </a:r>
            <a:r>
              <a:rPr lang="en-US" dirty="0"/>
              <a:t> </a:t>
            </a:r>
            <a:endParaRPr lang="en-US" dirty="0" smtClean="0"/>
          </a:p>
          <a:p>
            <a:pPr marL="0" indent="0" algn="just">
              <a:buNone/>
              <a:tabLst>
                <a:tab pos="177800" algn="l"/>
              </a:tabLst>
            </a:pPr>
            <a:endParaRPr lang="en-US" dirty="0"/>
          </a:p>
          <a:p>
            <a:pPr marL="0" indent="0" algn="just">
              <a:buNone/>
            </a:pPr>
            <a:r>
              <a:rPr lang="en-US" dirty="0" err="1"/>
              <a:t>Penatalaksanaan</a:t>
            </a:r>
            <a:r>
              <a:rPr lang="en-US" dirty="0"/>
              <a:t> </a:t>
            </a:r>
            <a:r>
              <a:rPr lang="en-US" dirty="0" err="1"/>
              <a:t>Bisulan</a:t>
            </a:r>
            <a:r>
              <a:rPr lang="en-US" dirty="0"/>
              <a:t>/</a:t>
            </a:r>
            <a:r>
              <a:rPr lang="en-US" dirty="0" err="1"/>
              <a:t>Furunkel</a:t>
            </a:r>
            <a:r>
              <a:rPr lang="en-US" dirty="0"/>
              <a:t> </a:t>
            </a:r>
          </a:p>
          <a:p>
            <a:pPr marL="0" indent="0" algn="just">
              <a:buNone/>
            </a:pPr>
            <a:r>
              <a:rPr lang="en-US" dirty="0" err="1"/>
              <a:t>Satu</a:t>
            </a:r>
            <a:r>
              <a:rPr lang="en-US" dirty="0"/>
              <a:t> </a:t>
            </a:r>
            <a:r>
              <a:rPr lang="en-US" dirty="0" err="1"/>
              <a:t>benjolan</a:t>
            </a:r>
            <a:r>
              <a:rPr lang="en-US" dirty="0"/>
              <a:t> </a:t>
            </a:r>
            <a:r>
              <a:rPr lang="en-US" dirty="0" err="1"/>
              <a:t>kecil</a:t>
            </a:r>
            <a:r>
              <a:rPr lang="en-US" dirty="0"/>
              <a:t> </a:t>
            </a:r>
            <a:r>
              <a:rPr lang="en-US" dirty="0" err="1"/>
              <a:t>atau</a:t>
            </a:r>
            <a:r>
              <a:rPr lang="en-US" dirty="0"/>
              <a:t> </a:t>
            </a:r>
            <a:r>
              <a:rPr lang="en-US" dirty="0" err="1"/>
              <a:t>bekas</a:t>
            </a:r>
            <a:r>
              <a:rPr lang="en-US" dirty="0"/>
              <a:t> </a:t>
            </a:r>
            <a:r>
              <a:rPr lang="en-US" dirty="0" err="1"/>
              <a:t>gigitan</a:t>
            </a:r>
            <a:r>
              <a:rPr lang="en-US" dirty="0"/>
              <a:t> </a:t>
            </a:r>
            <a:r>
              <a:rPr lang="en-US" dirty="0" err="1"/>
              <a:t>nyamuk</a:t>
            </a:r>
            <a:r>
              <a:rPr lang="en-US" dirty="0"/>
              <a:t> </a:t>
            </a:r>
            <a:r>
              <a:rPr lang="en-US" dirty="0" err="1"/>
              <a:t>sebaiknya</a:t>
            </a:r>
            <a:r>
              <a:rPr lang="en-US" dirty="0"/>
              <a:t> </a:t>
            </a:r>
            <a:r>
              <a:rPr lang="en-US" dirty="0" err="1"/>
              <a:t>jangan</a:t>
            </a:r>
            <a:r>
              <a:rPr lang="en-US" dirty="0"/>
              <a:t> </a:t>
            </a:r>
            <a:r>
              <a:rPr lang="en-US" dirty="0" err="1"/>
              <a:t>digaruk</a:t>
            </a:r>
            <a:r>
              <a:rPr lang="en-US" dirty="0"/>
              <a:t>, </a:t>
            </a:r>
            <a:r>
              <a:rPr lang="en-US" dirty="0" err="1"/>
              <a:t>karena</a:t>
            </a:r>
            <a:r>
              <a:rPr lang="en-US" dirty="0"/>
              <a:t> </a:t>
            </a:r>
            <a:r>
              <a:rPr lang="en-US" dirty="0" err="1"/>
              <a:t>bisa</a:t>
            </a:r>
            <a:r>
              <a:rPr lang="en-US" dirty="0"/>
              <a:t> </a:t>
            </a:r>
            <a:r>
              <a:rPr lang="en-US" dirty="0" err="1"/>
              <a:t>menyebabkan</a:t>
            </a:r>
            <a:r>
              <a:rPr lang="en-US" dirty="0"/>
              <a:t> </a:t>
            </a:r>
            <a:r>
              <a:rPr lang="en-US" dirty="0" err="1"/>
              <a:t>luka</a:t>
            </a:r>
            <a:r>
              <a:rPr lang="en-US" dirty="0"/>
              <a:t> </a:t>
            </a:r>
            <a:r>
              <a:rPr lang="en-US" dirty="0" err="1"/>
              <a:t>dan</a:t>
            </a:r>
            <a:r>
              <a:rPr lang="en-US" dirty="0"/>
              <a:t> </a:t>
            </a:r>
            <a:r>
              <a:rPr lang="en-US" dirty="0" err="1"/>
              <a:t>memudahkan</a:t>
            </a:r>
            <a:r>
              <a:rPr lang="en-US" dirty="0"/>
              <a:t> </a:t>
            </a:r>
            <a:r>
              <a:rPr lang="en-US" dirty="0" err="1"/>
              <a:t>kuman</a:t>
            </a:r>
            <a:r>
              <a:rPr lang="en-US" dirty="0"/>
              <a:t> </a:t>
            </a:r>
            <a:r>
              <a:rPr lang="en-US" dirty="0" err="1"/>
              <a:t>masuk</a:t>
            </a:r>
            <a:r>
              <a:rPr lang="en-US" dirty="0"/>
              <a:t>. </a:t>
            </a:r>
            <a:r>
              <a:rPr lang="en-US" dirty="0" err="1" smtClean="0"/>
              <a:t>Calon</a:t>
            </a:r>
            <a:r>
              <a:rPr lang="en-US" dirty="0" smtClean="0"/>
              <a:t> </a:t>
            </a:r>
            <a:r>
              <a:rPr lang="en-US" dirty="0" err="1" smtClean="0"/>
              <a:t>bisul</a:t>
            </a:r>
            <a:r>
              <a:rPr lang="en-US" dirty="0"/>
              <a:t>/</a:t>
            </a:r>
            <a:r>
              <a:rPr lang="en-US" dirty="0" err="1" smtClean="0"/>
              <a:t>bisul</a:t>
            </a:r>
            <a:r>
              <a:rPr lang="en-US" dirty="0" smtClean="0"/>
              <a:t> </a:t>
            </a:r>
            <a:r>
              <a:rPr lang="en-US" dirty="0" err="1"/>
              <a:t>kecil</a:t>
            </a:r>
            <a:r>
              <a:rPr lang="en-US" dirty="0"/>
              <a:t> di </a:t>
            </a:r>
            <a:r>
              <a:rPr lang="en-US" dirty="0" err="1"/>
              <a:t>daerah</a:t>
            </a:r>
            <a:r>
              <a:rPr lang="en-US" dirty="0"/>
              <a:t> </a:t>
            </a:r>
            <a:r>
              <a:rPr lang="en-US" dirty="0" err="1"/>
              <a:t>permukaan</a:t>
            </a:r>
            <a:r>
              <a:rPr lang="en-US" dirty="0"/>
              <a:t> (superficial) </a:t>
            </a:r>
            <a:r>
              <a:rPr lang="en-US" dirty="0" err="1"/>
              <a:t>bisa</a:t>
            </a:r>
            <a:r>
              <a:rPr lang="en-US" dirty="0"/>
              <a:t> </a:t>
            </a:r>
            <a:r>
              <a:rPr lang="en-US" dirty="0" err="1"/>
              <a:t>sembuh</a:t>
            </a:r>
            <a:r>
              <a:rPr lang="en-US" dirty="0"/>
              <a:t> </a:t>
            </a:r>
            <a:r>
              <a:rPr lang="en-US" dirty="0" err="1"/>
              <a:t>dengan</a:t>
            </a:r>
            <a:r>
              <a:rPr lang="en-US" dirty="0"/>
              <a:t> </a:t>
            </a:r>
            <a:r>
              <a:rPr lang="en-US" dirty="0" err="1"/>
              <a:t>sendirinya</a:t>
            </a:r>
            <a:r>
              <a:rPr lang="en-US" dirty="0"/>
              <a:t> </a:t>
            </a:r>
            <a:r>
              <a:rPr lang="en-US" dirty="0" err="1"/>
              <a:t>jika</a:t>
            </a:r>
            <a:r>
              <a:rPr lang="en-US" dirty="0"/>
              <a:t> </a:t>
            </a:r>
            <a:r>
              <a:rPr lang="en-US" dirty="0" err="1"/>
              <a:t>kebersihannya</a:t>
            </a:r>
            <a:r>
              <a:rPr lang="en-US" dirty="0"/>
              <a:t> </a:t>
            </a:r>
            <a:r>
              <a:rPr lang="en-US" dirty="0" err="1"/>
              <a:t>terjaga</a:t>
            </a:r>
            <a:r>
              <a:rPr lang="en-US" dirty="0"/>
              <a:t> </a:t>
            </a:r>
            <a:r>
              <a:rPr lang="en-US" dirty="0" err="1"/>
              <a:t>dan</a:t>
            </a:r>
            <a:r>
              <a:rPr lang="en-US" dirty="0"/>
              <a:t> </a:t>
            </a:r>
            <a:r>
              <a:rPr lang="en-US" dirty="0" err="1"/>
              <a:t>tidak</a:t>
            </a:r>
            <a:r>
              <a:rPr lang="en-US" dirty="0"/>
              <a:t> </a:t>
            </a:r>
            <a:r>
              <a:rPr lang="en-US" dirty="0" err="1"/>
              <a:t>tercemar</a:t>
            </a:r>
            <a:r>
              <a:rPr lang="en-US" dirty="0"/>
              <a:t> </a:t>
            </a:r>
            <a:r>
              <a:rPr lang="en-US" dirty="0" err="1" smtClean="0"/>
              <a:t>bakteri</a:t>
            </a:r>
            <a:r>
              <a:rPr lang="en-US" dirty="0" smtClean="0"/>
              <a:t>. </a:t>
            </a:r>
            <a:r>
              <a:rPr lang="en-US" dirty="0" err="1"/>
              <a:t>B</a:t>
            </a:r>
            <a:r>
              <a:rPr lang="en-US" dirty="0" err="1" smtClean="0"/>
              <a:t>isul</a:t>
            </a:r>
            <a:r>
              <a:rPr lang="en-US" dirty="0" smtClean="0"/>
              <a:t> </a:t>
            </a:r>
            <a:r>
              <a:rPr lang="en-US" dirty="0" err="1" smtClean="0"/>
              <a:t>jangan</a:t>
            </a:r>
            <a:r>
              <a:rPr lang="en-US" dirty="0" smtClean="0"/>
              <a:t> </a:t>
            </a:r>
            <a:r>
              <a:rPr lang="en-US" dirty="0" err="1"/>
              <a:t>digaruk</a:t>
            </a:r>
            <a:r>
              <a:rPr lang="en-US" dirty="0"/>
              <a:t> </a:t>
            </a:r>
            <a:r>
              <a:rPr lang="en-US" dirty="0" err="1"/>
              <a:t>supaya</a:t>
            </a:r>
            <a:r>
              <a:rPr lang="en-US" dirty="0"/>
              <a:t> </a:t>
            </a:r>
            <a:r>
              <a:rPr lang="en-US" dirty="0" err="1" smtClean="0"/>
              <a:t>tidak</a:t>
            </a:r>
            <a:r>
              <a:rPr lang="en-US" dirty="0" smtClean="0"/>
              <a:t> </a:t>
            </a:r>
            <a:r>
              <a:rPr lang="en-US" dirty="0" err="1"/>
              <a:t>terjadi</a:t>
            </a:r>
            <a:r>
              <a:rPr lang="en-US" dirty="0"/>
              <a:t> </a:t>
            </a:r>
            <a:r>
              <a:rPr lang="en-US" dirty="0" err="1"/>
              <a:t>peradangan</a:t>
            </a:r>
            <a:r>
              <a:rPr lang="en-US" dirty="0"/>
              <a:t>. </a:t>
            </a:r>
          </a:p>
          <a:p>
            <a:pPr marL="0" indent="0" algn="just">
              <a:buNone/>
            </a:pPr>
            <a:r>
              <a:rPr lang="en-US" dirty="0" err="1"/>
              <a:t>Bisul-bisul</a:t>
            </a:r>
            <a:r>
              <a:rPr lang="en-US" dirty="0"/>
              <a:t> </a:t>
            </a:r>
            <a:r>
              <a:rPr lang="en-US" dirty="0" err="1"/>
              <a:t>jenis</a:t>
            </a:r>
            <a:r>
              <a:rPr lang="en-US" dirty="0"/>
              <a:t> </a:t>
            </a:r>
            <a:r>
              <a:rPr lang="en-US" dirty="0" err="1"/>
              <a:t>furunkel</a:t>
            </a:r>
            <a:r>
              <a:rPr lang="en-US" dirty="0"/>
              <a:t> </a:t>
            </a:r>
            <a:r>
              <a:rPr lang="en-US" dirty="0" err="1"/>
              <a:t>dan</a:t>
            </a:r>
            <a:r>
              <a:rPr lang="en-US" dirty="0"/>
              <a:t> </a:t>
            </a:r>
            <a:r>
              <a:rPr lang="en-US" dirty="0" err="1"/>
              <a:t>karbunkel</a:t>
            </a:r>
            <a:r>
              <a:rPr lang="en-US" dirty="0"/>
              <a:t> yang </a:t>
            </a:r>
            <a:r>
              <a:rPr lang="en-US" dirty="0" err="1"/>
              <a:t>memang</a:t>
            </a:r>
            <a:r>
              <a:rPr lang="en-US" dirty="0"/>
              <a:t> </a:t>
            </a:r>
            <a:r>
              <a:rPr lang="en-US" dirty="0" err="1"/>
              <a:t>mudah</a:t>
            </a:r>
            <a:r>
              <a:rPr lang="en-US" dirty="0"/>
              <a:t> </a:t>
            </a:r>
            <a:r>
              <a:rPr lang="en-US" dirty="0" err="1"/>
              <a:t>pecah</a:t>
            </a:r>
            <a:r>
              <a:rPr lang="en-US" dirty="0"/>
              <a:t> </a:t>
            </a:r>
            <a:r>
              <a:rPr lang="en-US" dirty="0" err="1"/>
              <a:t>biasanya</a:t>
            </a:r>
            <a:r>
              <a:rPr lang="en-US" dirty="0"/>
              <a:t> </a:t>
            </a:r>
            <a:r>
              <a:rPr lang="en-US" dirty="0" err="1"/>
              <a:t>akan</a:t>
            </a:r>
            <a:r>
              <a:rPr lang="en-US" dirty="0"/>
              <a:t> </a:t>
            </a:r>
            <a:r>
              <a:rPr lang="en-US" dirty="0" err="1"/>
              <a:t>pecah</a:t>
            </a:r>
            <a:r>
              <a:rPr lang="en-US" dirty="0"/>
              <a:t> </a:t>
            </a:r>
            <a:r>
              <a:rPr lang="en-US" dirty="0" err="1"/>
              <a:t>sendiri</a:t>
            </a:r>
            <a:r>
              <a:rPr lang="en-US" dirty="0"/>
              <a:t> </a:t>
            </a:r>
            <a:r>
              <a:rPr lang="en-US" dirty="0" err="1"/>
              <a:t>akibat</a:t>
            </a:r>
            <a:r>
              <a:rPr lang="en-US" dirty="0"/>
              <a:t> </a:t>
            </a:r>
            <a:r>
              <a:rPr lang="en-US" dirty="0" err="1"/>
              <a:t>gesekan</a:t>
            </a:r>
            <a:r>
              <a:rPr lang="en-US" dirty="0"/>
              <a:t> </a:t>
            </a:r>
            <a:r>
              <a:rPr lang="en-US" dirty="0" err="1"/>
              <a:t>dengan</a:t>
            </a:r>
            <a:r>
              <a:rPr lang="en-US" dirty="0"/>
              <a:t> </a:t>
            </a:r>
            <a:r>
              <a:rPr lang="en-US" dirty="0" err="1"/>
              <a:t>benda</a:t>
            </a:r>
            <a:r>
              <a:rPr lang="en-US" dirty="0"/>
              <a:t> lain. </a:t>
            </a:r>
            <a:r>
              <a:rPr lang="en-US" dirty="0" err="1"/>
              <a:t>Pemberian</a:t>
            </a:r>
            <a:r>
              <a:rPr lang="en-US" dirty="0"/>
              <a:t> </a:t>
            </a:r>
            <a:r>
              <a:rPr lang="en-US" dirty="0" err="1"/>
              <a:t>krim</a:t>
            </a:r>
            <a:r>
              <a:rPr lang="en-US" dirty="0"/>
              <a:t> </a:t>
            </a:r>
            <a:r>
              <a:rPr lang="en-US" dirty="0" err="1"/>
              <a:t>antibiotik</a:t>
            </a:r>
            <a:r>
              <a:rPr lang="en-US" dirty="0"/>
              <a:t> </a:t>
            </a:r>
            <a:r>
              <a:rPr lang="en-US" dirty="0" err="1"/>
              <a:t>atau</a:t>
            </a:r>
            <a:r>
              <a:rPr lang="en-US" dirty="0"/>
              <a:t> </a:t>
            </a:r>
            <a:r>
              <a:rPr lang="en-US" dirty="0" err="1"/>
              <a:t>bila</a:t>
            </a:r>
            <a:r>
              <a:rPr lang="en-US" dirty="0"/>
              <a:t> </a:t>
            </a:r>
            <a:r>
              <a:rPr lang="en-US" dirty="0" err="1"/>
              <a:t>perlu</a:t>
            </a:r>
            <a:r>
              <a:rPr lang="en-US" dirty="0"/>
              <a:t> </a:t>
            </a:r>
            <a:r>
              <a:rPr lang="en-US" dirty="0" err="1"/>
              <a:t>tambahan</a:t>
            </a:r>
            <a:r>
              <a:rPr lang="en-US" dirty="0"/>
              <a:t> </a:t>
            </a:r>
            <a:r>
              <a:rPr lang="en-US" dirty="0" err="1"/>
              <a:t>antibiotik</a:t>
            </a:r>
            <a:r>
              <a:rPr lang="en-US" dirty="0"/>
              <a:t> oral, </a:t>
            </a:r>
            <a:r>
              <a:rPr lang="en-US" dirty="0" err="1"/>
              <a:t>tergantung</a:t>
            </a:r>
            <a:r>
              <a:rPr lang="en-US" dirty="0"/>
              <a:t> </a:t>
            </a:r>
            <a:r>
              <a:rPr lang="en-US" dirty="0" err="1"/>
              <a:t>pada</a:t>
            </a:r>
            <a:r>
              <a:rPr lang="en-US" dirty="0"/>
              <a:t> </a:t>
            </a:r>
            <a:r>
              <a:rPr lang="en-US" dirty="0" err="1"/>
              <a:t>kondisi</a:t>
            </a:r>
            <a:r>
              <a:rPr lang="en-US" dirty="0"/>
              <a:t> </a:t>
            </a:r>
            <a:r>
              <a:rPr lang="en-US" dirty="0" err="1"/>
              <a:t>bisulnya</a:t>
            </a:r>
            <a:r>
              <a:rPr lang="en-US" dirty="0"/>
              <a:t>. </a:t>
            </a:r>
            <a:r>
              <a:rPr lang="en-US" dirty="0" err="1"/>
              <a:t>Antibiotik</a:t>
            </a:r>
            <a:r>
              <a:rPr lang="en-US" dirty="0"/>
              <a:t> </a:t>
            </a:r>
            <a:r>
              <a:rPr lang="en-US" dirty="0" err="1"/>
              <a:t>itu</a:t>
            </a:r>
            <a:r>
              <a:rPr lang="en-US" dirty="0"/>
              <a:t> </a:t>
            </a:r>
            <a:r>
              <a:rPr lang="en-US" dirty="0" err="1"/>
              <a:t>bertujuan</a:t>
            </a:r>
            <a:r>
              <a:rPr lang="en-US" dirty="0"/>
              <a:t> </a:t>
            </a:r>
            <a:r>
              <a:rPr lang="en-US" dirty="0" err="1"/>
              <a:t>untuk</a:t>
            </a:r>
            <a:r>
              <a:rPr lang="en-US" dirty="0"/>
              <a:t> </a:t>
            </a:r>
            <a:r>
              <a:rPr lang="en-US" dirty="0" err="1"/>
              <a:t>mengendalikan</a:t>
            </a:r>
            <a:r>
              <a:rPr lang="en-US" dirty="0"/>
              <a:t> </a:t>
            </a:r>
            <a:r>
              <a:rPr lang="en-US" dirty="0" err="1"/>
              <a:t>dan</a:t>
            </a:r>
            <a:r>
              <a:rPr lang="en-US" dirty="0"/>
              <a:t> </a:t>
            </a:r>
            <a:r>
              <a:rPr lang="en-US" dirty="0" err="1"/>
              <a:t>mematikan</a:t>
            </a:r>
            <a:r>
              <a:rPr lang="en-US" dirty="0"/>
              <a:t> </a:t>
            </a:r>
            <a:r>
              <a:rPr lang="en-US" dirty="0" err="1"/>
              <a:t>bakteri</a:t>
            </a:r>
            <a:r>
              <a:rPr lang="en-US" dirty="0"/>
              <a:t> </a:t>
            </a:r>
            <a:r>
              <a:rPr lang="en-US" dirty="0" err="1"/>
              <a:t>sehingga</a:t>
            </a:r>
            <a:r>
              <a:rPr lang="en-US" dirty="0"/>
              <a:t> </a:t>
            </a:r>
            <a:r>
              <a:rPr lang="en-US" dirty="0" err="1"/>
              <a:t>bisulnya</a:t>
            </a:r>
            <a:r>
              <a:rPr lang="en-US" dirty="0"/>
              <a:t> </a:t>
            </a:r>
            <a:r>
              <a:rPr lang="en-US" dirty="0" err="1"/>
              <a:t>akan</a:t>
            </a:r>
            <a:r>
              <a:rPr lang="en-US" dirty="0"/>
              <a:t> </a:t>
            </a:r>
            <a:r>
              <a:rPr lang="en-US" dirty="0" err="1"/>
              <a:t>kempes</a:t>
            </a:r>
            <a:r>
              <a:rPr lang="en-US" dirty="0"/>
              <a:t> </a:t>
            </a:r>
            <a:r>
              <a:rPr lang="en-US" dirty="0" err="1"/>
              <a:t>dan</a:t>
            </a:r>
            <a:r>
              <a:rPr lang="en-US" dirty="0"/>
              <a:t> </a:t>
            </a:r>
            <a:r>
              <a:rPr lang="en-US" dirty="0" err="1"/>
              <a:t>kering</a:t>
            </a:r>
            <a:r>
              <a:rPr lang="en-US" dirty="0"/>
              <a:t>. </a:t>
            </a:r>
            <a:r>
              <a:rPr lang="en-US" dirty="0" err="1"/>
              <a:t>Dokter</a:t>
            </a:r>
            <a:r>
              <a:rPr lang="en-US" dirty="0"/>
              <a:t> pun </a:t>
            </a:r>
            <a:r>
              <a:rPr lang="en-US" dirty="0" err="1"/>
              <a:t>akan</a:t>
            </a:r>
            <a:r>
              <a:rPr lang="en-US" dirty="0"/>
              <a:t> </a:t>
            </a:r>
            <a:r>
              <a:rPr lang="en-US" dirty="0" err="1"/>
              <a:t>memberikan</a:t>
            </a:r>
            <a:r>
              <a:rPr lang="en-US" dirty="0"/>
              <a:t> </a:t>
            </a:r>
            <a:r>
              <a:rPr lang="en-US" dirty="0" err="1"/>
              <a:t>kompres</a:t>
            </a:r>
            <a:r>
              <a:rPr lang="en-US" dirty="0"/>
              <a:t> yang </a:t>
            </a:r>
            <a:r>
              <a:rPr lang="en-US" dirty="0" err="1"/>
              <a:t>berfungsi</a:t>
            </a:r>
            <a:r>
              <a:rPr lang="en-US" dirty="0"/>
              <a:t> </a:t>
            </a:r>
            <a:r>
              <a:rPr lang="en-US" dirty="0" err="1"/>
              <a:t>untuk</a:t>
            </a:r>
            <a:r>
              <a:rPr lang="en-US" dirty="0"/>
              <a:t> </a:t>
            </a:r>
            <a:r>
              <a:rPr lang="en-US" dirty="0" err="1"/>
              <a:t>mendinginkan</a:t>
            </a:r>
            <a:r>
              <a:rPr lang="en-US" dirty="0"/>
              <a:t>, </a:t>
            </a:r>
            <a:r>
              <a:rPr lang="en-US" dirty="0" err="1"/>
              <a:t>meredakan</a:t>
            </a:r>
            <a:r>
              <a:rPr lang="en-US" dirty="0"/>
              <a:t>, </a:t>
            </a:r>
            <a:r>
              <a:rPr lang="en-US" dirty="0" err="1"/>
              <a:t>dan</a:t>
            </a:r>
            <a:r>
              <a:rPr lang="en-US" dirty="0"/>
              <a:t> </a:t>
            </a:r>
            <a:r>
              <a:rPr lang="en-US" dirty="0" err="1"/>
              <a:t>mengurangi</a:t>
            </a:r>
            <a:r>
              <a:rPr lang="en-US" dirty="0"/>
              <a:t> </a:t>
            </a:r>
            <a:r>
              <a:rPr lang="en-US" dirty="0" err="1"/>
              <a:t>kuman</a:t>
            </a:r>
            <a:r>
              <a:rPr lang="en-US" dirty="0"/>
              <a:t> di </a:t>
            </a:r>
            <a:r>
              <a:rPr lang="en-US" dirty="0" err="1"/>
              <a:t>daerah</a:t>
            </a:r>
            <a:r>
              <a:rPr lang="en-US" dirty="0"/>
              <a:t> </a:t>
            </a:r>
            <a:r>
              <a:rPr lang="en-US" dirty="0" err="1"/>
              <a:t>sekitar</a:t>
            </a:r>
            <a:r>
              <a:rPr lang="en-US" dirty="0"/>
              <a:t> </a:t>
            </a:r>
            <a:r>
              <a:rPr lang="en-US" dirty="0" err="1"/>
              <a:t>bisul</a:t>
            </a:r>
            <a:r>
              <a:rPr lang="en-US" dirty="0"/>
              <a:t>.</a:t>
            </a:r>
          </a:p>
          <a:p>
            <a:pPr marL="0" indent="0" algn="just">
              <a:buNone/>
            </a:pPr>
            <a:endParaRPr lang="en-US" dirty="0"/>
          </a:p>
        </p:txBody>
      </p:sp>
    </p:spTree>
    <p:extLst>
      <p:ext uri="{BB962C8B-B14F-4D97-AF65-F5344CB8AC3E}">
        <p14:creationId xmlns:p14="http://schemas.microsoft.com/office/powerpoint/2010/main" val="1079523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205274"/>
            <a:ext cx="8798768" cy="4201628"/>
          </a:xfrm>
        </p:spPr>
        <p:txBody>
          <a:bodyPr>
            <a:normAutofit/>
          </a:bodyPr>
          <a:lstStyle/>
          <a:p>
            <a:pPr marL="0" indent="0" algn="just">
              <a:buNone/>
            </a:pPr>
            <a:r>
              <a:rPr lang="en-US" sz="1500" dirty="0"/>
              <a:t>MILIARISIS </a:t>
            </a:r>
          </a:p>
          <a:p>
            <a:pPr marL="0" indent="0" algn="just">
              <a:buNone/>
            </a:pPr>
            <a:r>
              <a:rPr lang="en-US" dirty="0" err="1" smtClean="0"/>
              <a:t>Pengertian</a:t>
            </a:r>
            <a:r>
              <a:rPr lang="en-US" dirty="0" smtClean="0"/>
              <a:t> </a:t>
            </a:r>
            <a:r>
              <a:rPr lang="en-US" dirty="0" err="1" smtClean="0"/>
              <a:t>Miliariasis</a:t>
            </a:r>
            <a:r>
              <a:rPr lang="en-US" dirty="0" smtClean="0"/>
              <a:t> </a:t>
            </a:r>
            <a:r>
              <a:rPr lang="en-US" dirty="0" err="1" smtClean="0"/>
              <a:t>Miliariasis</a:t>
            </a:r>
            <a:r>
              <a:rPr lang="en-US" dirty="0" smtClean="0"/>
              <a:t> </a:t>
            </a:r>
            <a:r>
              <a:rPr lang="en-US" dirty="0" err="1" smtClean="0"/>
              <a:t>disebut</a:t>
            </a:r>
            <a:r>
              <a:rPr lang="en-US" dirty="0" smtClean="0"/>
              <a:t> </a:t>
            </a:r>
            <a:r>
              <a:rPr lang="en-US" dirty="0" err="1" smtClean="0"/>
              <a:t>juga</a:t>
            </a:r>
            <a:r>
              <a:rPr lang="en-US" dirty="0" smtClean="0"/>
              <a:t> </a:t>
            </a:r>
            <a:r>
              <a:rPr lang="en-US" dirty="0" err="1" smtClean="0"/>
              <a:t>sudamina</a:t>
            </a:r>
            <a:r>
              <a:rPr lang="en-US" dirty="0" smtClean="0"/>
              <a:t>, liken </a:t>
            </a:r>
            <a:r>
              <a:rPr lang="en-US" dirty="0" err="1" smtClean="0"/>
              <a:t>tropikus</a:t>
            </a:r>
            <a:r>
              <a:rPr lang="en-US" dirty="0" smtClean="0"/>
              <a:t>, </a:t>
            </a:r>
            <a:r>
              <a:rPr lang="en-US" dirty="0" err="1" smtClean="0"/>
              <a:t>biang</a:t>
            </a:r>
            <a:r>
              <a:rPr lang="en-US" dirty="0" smtClean="0"/>
              <a:t> </a:t>
            </a:r>
            <a:r>
              <a:rPr lang="en-US" dirty="0" err="1" smtClean="0"/>
              <a:t>keringat</a:t>
            </a:r>
            <a:r>
              <a:rPr lang="en-US" dirty="0" smtClean="0"/>
              <a:t>, </a:t>
            </a:r>
            <a:r>
              <a:rPr lang="en-US" dirty="0" err="1" smtClean="0"/>
              <a:t>keringet</a:t>
            </a:r>
            <a:r>
              <a:rPr lang="en-US" dirty="0" smtClean="0"/>
              <a:t> </a:t>
            </a:r>
            <a:r>
              <a:rPr lang="en-US" dirty="0" err="1" smtClean="0"/>
              <a:t>buntet</a:t>
            </a:r>
            <a:r>
              <a:rPr lang="en-US" dirty="0" smtClean="0"/>
              <a:t>. </a:t>
            </a:r>
            <a:r>
              <a:rPr lang="en-US" dirty="0" err="1" smtClean="0"/>
              <a:t>Adalah</a:t>
            </a:r>
            <a:r>
              <a:rPr lang="en-US" dirty="0" smtClean="0"/>
              <a:t> </a:t>
            </a:r>
            <a:r>
              <a:rPr lang="en-US" dirty="0" err="1" smtClean="0"/>
              <a:t>penyakit</a:t>
            </a:r>
            <a:r>
              <a:rPr lang="en-US" dirty="0" smtClean="0"/>
              <a:t> </a:t>
            </a:r>
            <a:r>
              <a:rPr lang="en-US" dirty="0" err="1" smtClean="0"/>
              <a:t>kulit</a:t>
            </a:r>
            <a:r>
              <a:rPr lang="en-US" dirty="0" smtClean="0"/>
              <a:t> </a:t>
            </a:r>
            <a:r>
              <a:rPr lang="en-US" dirty="0" err="1" smtClean="0"/>
              <a:t>akibat</a:t>
            </a:r>
            <a:r>
              <a:rPr lang="en-US" dirty="0" smtClean="0"/>
              <a:t> </a:t>
            </a:r>
            <a:r>
              <a:rPr lang="en-US" dirty="0" err="1" smtClean="0"/>
              <a:t>adanya</a:t>
            </a:r>
            <a:r>
              <a:rPr lang="en-US" dirty="0" smtClean="0"/>
              <a:t> </a:t>
            </a:r>
            <a:r>
              <a:rPr lang="en-US" dirty="0" err="1" smtClean="0"/>
              <a:t>sumbatan</a:t>
            </a:r>
            <a:r>
              <a:rPr lang="en-US" dirty="0" smtClean="0"/>
              <a:t> </a:t>
            </a:r>
            <a:r>
              <a:rPr lang="en-US" dirty="0" err="1" smtClean="0"/>
              <a:t>saluran</a:t>
            </a:r>
            <a:r>
              <a:rPr lang="en-US" dirty="0" smtClean="0"/>
              <a:t> </a:t>
            </a:r>
            <a:r>
              <a:rPr lang="en-US" dirty="0" err="1" smtClean="0"/>
              <a:t>kelenjar</a:t>
            </a:r>
            <a:r>
              <a:rPr lang="en-US" dirty="0" smtClean="0"/>
              <a:t> </a:t>
            </a:r>
            <a:r>
              <a:rPr lang="en-US" dirty="0" err="1" smtClean="0"/>
              <a:t>keringat</a:t>
            </a:r>
            <a:r>
              <a:rPr lang="en-US" dirty="0" smtClean="0"/>
              <a:t>, </a:t>
            </a:r>
            <a:r>
              <a:rPr lang="en-US" dirty="0" err="1" smtClean="0"/>
              <a:t>sehingga</a:t>
            </a:r>
            <a:r>
              <a:rPr lang="en-US" dirty="0" smtClean="0"/>
              <a:t> </a:t>
            </a:r>
            <a:r>
              <a:rPr lang="en-US" dirty="0" err="1" smtClean="0"/>
              <a:t>keringat</a:t>
            </a:r>
            <a:r>
              <a:rPr lang="en-US" dirty="0" smtClean="0"/>
              <a:t> </a:t>
            </a:r>
            <a:r>
              <a:rPr lang="en-US" dirty="0" err="1" smtClean="0"/>
              <a:t>tidak</a:t>
            </a:r>
            <a:r>
              <a:rPr lang="en-US" dirty="0" smtClean="0"/>
              <a:t> </a:t>
            </a:r>
            <a:r>
              <a:rPr lang="en-US" dirty="0" err="1" smtClean="0"/>
              <a:t>bisa</a:t>
            </a:r>
            <a:r>
              <a:rPr lang="en-US" dirty="0" smtClean="0"/>
              <a:t> </a:t>
            </a:r>
            <a:r>
              <a:rPr lang="en-US" dirty="0" err="1" smtClean="0"/>
              <a:t>keluar</a:t>
            </a:r>
            <a:r>
              <a:rPr lang="en-US" dirty="0" smtClean="0"/>
              <a:t> </a:t>
            </a:r>
            <a:r>
              <a:rPr lang="en-US" dirty="0" err="1" smtClean="0"/>
              <a:t>dan</a:t>
            </a:r>
            <a:r>
              <a:rPr lang="en-US" dirty="0" smtClean="0"/>
              <a:t> </a:t>
            </a:r>
            <a:r>
              <a:rPr lang="en-US" dirty="0" err="1" smtClean="0"/>
              <a:t>masuk</a:t>
            </a:r>
            <a:r>
              <a:rPr lang="en-US" dirty="0" smtClean="0"/>
              <a:t> </a:t>
            </a:r>
            <a:r>
              <a:rPr lang="en-US" dirty="0" err="1" smtClean="0"/>
              <a:t>ke</a:t>
            </a:r>
            <a:r>
              <a:rPr lang="en-US" dirty="0" smtClean="0"/>
              <a:t> </a:t>
            </a:r>
            <a:r>
              <a:rPr lang="en-US" dirty="0" err="1" smtClean="0"/>
              <a:t>sekitar</a:t>
            </a:r>
            <a:r>
              <a:rPr lang="en-US" dirty="0" smtClean="0"/>
              <a:t> </a:t>
            </a:r>
            <a:r>
              <a:rPr lang="en-US" dirty="0" err="1" smtClean="0"/>
              <a:t>saluran</a:t>
            </a:r>
            <a:r>
              <a:rPr lang="en-US" dirty="0" smtClean="0"/>
              <a:t> di </a:t>
            </a:r>
            <a:r>
              <a:rPr lang="en-US" dirty="0" err="1" smtClean="0"/>
              <a:t>bawah</a:t>
            </a:r>
            <a:r>
              <a:rPr lang="en-US" dirty="0" smtClean="0"/>
              <a:t> </a:t>
            </a:r>
            <a:r>
              <a:rPr lang="en-US" dirty="0" err="1" smtClean="0"/>
              <a:t>sumbatan</a:t>
            </a:r>
            <a:r>
              <a:rPr lang="en-US" dirty="0" smtClean="0"/>
              <a:t>, </a:t>
            </a:r>
            <a:r>
              <a:rPr lang="en-US" dirty="0" err="1" smtClean="0"/>
              <a:t>biasanya</a:t>
            </a:r>
            <a:r>
              <a:rPr lang="en-US" dirty="0" smtClean="0"/>
              <a:t> </a:t>
            </a:r>
            <a:r>
              <a:rPr lang="en-US" dirty="0" err="1" smtClean="0"/>
              <a:t>timbul</a:t>
            </a:r>
            <a:r>
              <a:rPr lang="en-US" dirty="0" smtClean="0"/>
              <a:t> di </a:t>
            </a:r>
            <a:r>
              <a:rPr lang="en-US" dirty="0" err="1" smtClean="0"/>
              <a:t>wajah</a:t>
            </a:r>
            <a:r>
              <a:rPr lang="en-US" dirty="0" smtClean="0"/>
              <a:t>, </a:t>
            </a:r>
            <a:r>
              <a:rPr lang="en-US" dirty="0" err="1" smtClean="0"/>
              <a:t>leher</a:t>
            </a:r>
            <a:r>
              <a:rPr lang="en-US" dirty="0" smtClean="0"/>
              <a:t> </a:t>
            </a:r>
            <a:r>
              <a:rPr lang="en-US" dirty="0" err="1" smtClean="0"/>
              <a:t>dan</a:t>
            </a:r>
            <a:r>
              <a:rPr lang="en-US" dirty="0" smtClean="0"/>
              <a:t> dada </a:t>
            </a:r>
            <a:r>
              <a:rPr lang="en-US" dirty="0" err="1" smtClean="0"/>
              <a:t>bagian</a:t>
            </a:r>
            <a:r>
              <a:rPr lang="en-US" dirty="0" smtClean="0"/>
              <a:t> </a:t>
            </a:r>
            <a:r>
              <a:rPr lang="en-US" dirty="0" err="1" smtClean="0"/>
              <a:t>atas</a:t>
            </a:r>
            <a:r>
              <a:rPr lang="en-US" dirty="0" smtClean="0"/>
              <a:t>. </a:t>
            </a:r>
          </a:p>
          <a:p>
            <a:pPr marL="0" indent="0" algn="just">
              <a:buNone/>
            </a:pPr>
            <a:endParaRPr lang="en-US" dirty="0" smtClean="0"/>
          </a:p>
          <a:p>
            <a:pPr marL="0" indent="0" algn="just">
              <a:buNone/>
            </a:pPr>
            <a:r>
              <a:rPr lang="en-US" dirty="0" err="1"/>
              <a:t>Penyebab</a:t>
            </a:r>
            <a:r>
              <a:rPr lang="en-US" dirty="0"/>
              <a:t> </a:t>
            </a:r>
            <a:r>
              <a:rPr lang="en-US" dirty="0" err="1"/>
              <a:t>Miliarisis</a:t>
            </a:r>
            <a:r>
              <a:rPr lang="en-US" dirty="0"/>
              <a:t> </a:t>
            </a:r>
          </a:p>
          <a:p>
            <a:pPr marL="0" indent="0" algn="just">
              <a:buNone/>
            </a:pPr>
            <a:r>
              <a:rPr lang="en-US" dirty="0" err="1"/>
              <a:t>Udara</a:t>
            </a:r>
            <a:r>
              <a:rPr lang="en-US" dirty="0"/>
              <a:t> </a:t>
            </a:r>
            <a:r>
              <a:rPr lang="en-US" dirty="0" err="1"/>
              <a:t>panas</a:t>
            </a:r>
            <a:r>
              <a:rPr lang="en-US" dirty="0"/>
              <a:t> </a:t>
            </a:r>
            <a:r>
              <a:rPr lang="en-US" dirty="0" err="1"/>
              <a:t>dan</a:t>
            </a:r>
            <a:r>
              <a:rPr lang="en-US" dirty="0"/>
              <a:t> </a:t>
            </a:r>
            <a:r>
              <a:rPr lang="en-US" dirty="0" err="1"/>
              <a:t>lembab</a:t>
            </a:r>
            <a:r>
              <a:rPr lang="en-US" dirty="0"/>
              <a:t>, </a:t>
            </a:r>
            <a:r>
              <a:rPr lang="en-US" dirty="0" err="1"/>
              <a:t>pakaian</a:t>
            </a:r>
            <a:r>
              <a:rPr lang="en-US" dirty="0"/>
              <a:t> yang </a:t>
            </a:r>
            <a:r>
              <a:rPr lang="en-US" dirty="0" err="1"/>
              <a:t>tidak</a:t>
            </a:r>
            <a:r>
              <a:rPr lang="en-US" dirty="0"/>
              <a:t> </a:t>
            </a:r>
            <a:r>
              <a:rPr lang="en-US" dirty="0" err="1"/>
              <a:t>menyerap</a:t>
            </a:r>
            <a:r>
              <a:rPr lang="en-US" dirty="0"/>
              <a:t> </a:t>
            </a:r>
            <a:r>
              <a:rPr lang="en-US" dirty="0" err="1"/>
              <a:t>keringat,terpajan</a:t>
            </a:r>
            <a:r>
              <a:rPr lang="en-US" dirty="0"/>
              <a:t> </a:t>
            </a:r>
            <a:r>
              <a:rPr lang="en-US" dirty="0" err="1"/>
              <a:t>bahan</a:t>
            </a:r>
            <a:r>
              <a:rPr lang="en-US" dirty="0"/>
              <a:t> </a:t>
            </a:r>
            <a:r>
              <a:rPr lang="en-US" dirty="0" err="1"/>
              <a:t>kimia</a:t>
            </a:r>
            <a:r>
              <a:rPr lang="en-US" dirty="0"/>
              <a:t> </a:t>
            </a:r>
            <a:r>
              <a:rPr lang="en-US" dirty="0" err="1"/>
              <a:t>tertentu</a:t>
            </a:r>
            <a:r>
              <a:rPr lang="en-US" dirty="0"/>
              <a:t> </a:t>
            </a:r>
            <a:r>
              <a:rPr lang="en-US" dirty="0" err="1"/>
              <a:t>dan</a:t>
            </a:r>
            <a:r>
              <a:rPr lang="en-US" dirty="0"/>
              <a:t> </a:t>
            </a:r>
            <a:r>
              <a:rPr lang="en-US" dirty="0" err="1"/>
              <a:t>penyakit</a:t>
            </a:r>
            <a:r>
              <a:rPr lang="en-US" dirty="0"/>
              <a:t> </a:t>
            </a:r>
            <a:r>
              <a:rPr lang="en-US" dirty="0" err="1"/>
              <a:t>kulit</a:t>
            </a:r>
            <a:r>
              <a:rPr lang="en-US" dirty="0"/>
              <a:t> yang </a:t>
            </a:r>
            <a:r>
              <a:rPr lang="en-US" dirty="0" err="1"/>
              <a:t>menyebabkan</a:t>
            </a:r>
            <a:r>
              <a:rPr lang="en-US" dirty="0"/>
              <a:t> </a:t>
            </a:r>
            <a:r>
              <a:rPr lang="en-US" dirty="0" err="1"/>
              <a:t>penyumbatan</a:t>
            </a:r>
            <a:r>
              <a:rPr lang="en-US" dirty="0"/>
              <a:t> </a:t>
            </a:r>
            <a:r>
              <a:rPr lang="en-US" dirty="0" err="1"/>
              <a:t>pori</a:t>
            </a:r>
            <a:r>
              <a:rPr lang="en-US" dirty="0"/>
              <a:t> </a:t>
            </a:r>
            <a:r>
              <a:rPr lang="en-US" dirty="0" err="1"/>
              <a:t>kelenjar</a:t>
            </a:r>
            <a:r>
              <a:rPr lang="en-US" dirty="0"/>
              <a:t> </a:t>
            </a:r>
            <a:r>
              <a:rPr lang="en-US" dirty="0" err="1"/>
              <a:t>keringat</a:t>
            </a:r>
            <a:r>
              <a:rPr lang="en-US" dirty="0"/>
              <a:t>. </a:t>
            </a:r>
            <a:r>
              <a:rPr lang="en-US" dirty="0" err="1"/>
              <a:t>Penyumbatan</a:t>
            </a:r>
            <a:r>
              <a:rPr lang="en-US" dirty="0"/>
              <a:t> </a:t>
            </a:r>
            <a:r>
              <a:rPr lang="en-US" dirty="0" err="1"/>
              <a:t>ini</a:t>
            </a:r>
            <a:r>
              <a:rPr lang="en-US" dirty="0"/>
              <a:t> </a:t>
            </a:r>
            <a:r>
              <a:rPr lang="en-US" dirty="0" err="1"/>
              <a:t>dapat</a:t>
            </a:r>
            <a:r>
              <a:rPr lang="en-US" dirty="0"/>
              <a:t> </a:t>
            </a:r>
            <a:r>
              <a:rPr lang="en-US" dirty="0" err="1"/>
              <a:t>disebabkan</a:t>
            </a:r>
            <a:r>
              <a:rPr lang="en-US" dirty="0"/>
              <a:t> </a:t>
            </a:r>
            <a:r>
              <a:rPr lang="en-US" dirty="0" err="1"/>
              <a:t>oleh</a:t>
            </a:r>
            <a:r>
              <a:rPr lang="en-US" dirty="0"/>
              <a:t> </a:t>
            </a:r>
            <a:r>
              <a:rPr lang="en-US" dirty="0" err="1"/>
              <a:t>bakteri</a:t>
            </a:r>
            <a:r>
              <a:rPr lang="en-US" dirty="0"/>
              <a:t> yang </a:t>
            </a:r>
            <a:r>
              <a:rPr lang="en-US" dirty="0" err="1"/>
              <a:t>menimbulkan</a:t>
            </a:r>
            <a:r>
              <a:rPr lang="en-US" dirty="0"/>
              <a:t> </a:t>
            </a:r>
            <a:r>
              <a:rPr lang="en-US" dirty="0" err="1"/>
              <a:t>radang</a:t>
            </a:r>
            <a:r>
              <a:rPr lang="en-US" dirty="0"/>
              <a:t> </a:t>
            </a:r>
            <a:r>
              <a:rPr lang="en-US" dirty="0" err="1"/>
              <a:t>dan</a:t>
            </a:r>
            <a:r>
              <a:rPr lang="en-US" dirty="0"/>
              <a:t> edema </a:t>
            </a:r>
            <a:r>
              <a:rPr lang="en-US" dirty="0" err="1"/>
              <a:t>akibat</a:t>
            </a:r>
            <a:r>
              <a:rPr lang="en-US" dirty="0"/>
              <a:t> </a:t>
            </a:r>
            <a:r>
              <a:rPr lang="en-US" dirty="0" err="1"/>
              <a:t>keringat</a:t>
            </a:r>
            <a:r>
              <a:rPr lang="en-US" dirty="0"/>
              <a:t> yang </a:t>
            </a:r>
            <a:r>
              <a:rPr lang="en-US" dirty="0" err="1"/>
              <a:t>tidak</a:t>
            </a:r>
            <a:r>
              <a:rPr lang="en-US" dirty="0"/>
              <a:t> </a:t>
            </a:r>
            <a:r>
              <a:rPr lang="en-US" dirty="0" err="1"/>
              <a:t>dapat</a:t>
            </a:r>
            <a:r>
              <a:rPr lang="en-US" dirty="0"/>
              <a:t> </a:t>
            </a:r>
            <a:r>
              <a:rPr lang="en-US" dirty="0" err="1"/>
              <a:t>keluar</a:t>
            </a:r>
            <a:r>
              <a:rPr lang="en-US" dirty="0"/>
              <a:t> </a:t>
            </a:r>
            <a:r>
              <a:rPr lang="en-US" dirty="0" err="1"/>
              <a:t>dan</a:t>
            </a:r>
            <a:r>
              <a:rPr lang="en-US" dirty="0"/>
              <a:t> </a:t>
            </a:r>
            <a:r>
              <a:rPr lang="en-US" dirty="0" err="1"/>
              <a:t>diabsorbsi</a:t>
            </a:r>
            <a:r>
              <a:rPr lang="en-US" dirty="0"/>
              <a:t> </a:t>
            </a:r>
            <a:r>
              <a:rPr lang="en-US" dirty="0" err="1"/>
              <a:t>oleh</a:t>
            </a:r>
            <a:r>
              <a:rPr lang="en-US" dirty="0"/>
              <a:t> stratum </a:t>
            </a:r>
            <a:r>
              <a:rPr lang="en-US" dirty="0" err="1"/>
              <a:t>korneum</a:t>
            </a:r>
            <a:r>
              <a:rPr lang="en-US" dirty="0"/>
              <a:t>. </a:t>
            </a:r>
            <a:r>
              <a:rPr lang="en-US" dirty="0" err="1"/>
              <a:t>Bayi</a:t>
            </a:r>
            <a:r>
              <a:rPr lang="en-US" dirty="0"/>
              <a:t> </a:t>
            </a:r>
            <a:r>
              <a:rPr lang="en-US" dirty="0" err="1"/>
              <a:t>kurang</a:t>
            </a:r>
            <a:r>
              <a:rPr lang="en-US" dirty="0"/>
              <a:t> </a:t>
            </a:r>
            <a:r>
              <a:rPr lang="en-US" dirty="0" err="1"/>
              <a:t>aktif</a:t>
            </a:r>
            <a:r>
              <a:rPr lang="en-US" dirty="0"/>
              <a:t> </a:t>
            </a:r>
            <a:r>
              <a:rPr lang="en-US" dirty="0" err="1"/>
              <a:t>dapat</a:t>
            </a:r>
            <a:r>
              <a:rPr lang="en-US" dirty="0"/>
              <a:t> </a:t>
            </a:r>
            <a:r>
              <a:rPr lang="en-US" dirty="0" err="1"/>
              <a:t>terkena</a:t>
            </a:r>
            <a:r>
              <a:rPr lang="en-US" dirty="0"/>
              <a:t> </a:t>
            </a:r>
            <a:r>
              <a:rPr lang="en-US" dirty="0" err="1"/>
              <a:t>miliariasis</a:t>
            </a:r>
            <a:r>
              <a:rPr lang="en-US" dirty="0"/>
              <a:t>.</a:t>
            </a:r>
          </a:p>
        </p:txBody>
      </p:sp>
    </p:spTree>
    <p:extLst>
      <p:ext uri="{BB962C8B-B14F-4D97-AF65-F5344CB8AC3E}">
        <p14:creationId xmlns:p14="http://schemas.microsoft.com/office/powerpoint/2010/main" val="1108867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233" y="205272"/>
            <a:ext cx="8602824" cy="4310743"/>
          </a:xfrm>
        </p:spPr>
        <p:txBody>
          <a:bodyPr>
            <a:normAutofit/>
          </a:bodyPr>
          <a:lstStyle/>
          <a:p>
            <a:pPr marL="0" indent="0" algn="just">
              <a:buNone/>
            </a:pPr>
            <a:r>
              <a:rPr lang="en-US" dirty="0" err="1" smtClean="0"/>
              <a:t>Tanda-tanda</a:t>
            </a:r>
            <a:r>
              <a:rPr lang="en-US" dirty="0" smtClean="0"/>
              <a:t> </a:t>
            </a:r>
            <a:r>
              <a:rPr lang="en-US" dirty="0" err="1"/>
              <a:t>Miliariasis</a:t>
            </a:r>
            <a:r>
              <a:rPr lang="en-US" dirty="0"/>
              <a:t> </a:t>
            </a:r>
            <a:endParaRPr lang="en-US" dirty="0" smtClean="0"/>
          </a:p>
          <a:p>
            <a:pPr marL="342900" indent="-342900" algn="just">
              <a:buFont typeface="+mj-lt"/>
              <a:buAutoNum type="arabicPeriod"/>
            </a:pPr>
            <a:r>
              <a:rPr lang="en-US" dirty="0" err="1" smtClean="0"/>
              <a:t>Papula</a:t>
            </a:r>
            <a:r>
              <a:rPr lang="en-US" dirty="0" smtClean="0"/>
              <a:t> </a:t>
            </a:r>
            <a:r>
              <a:rPr lang="en-US" dirty="0"/>
              <a:t>yang </a:t>
            </a:r>
            <a:r>
              <a:rPr lang="en-US" dirty="0" err="1"/>
              <a:t>keras</a:t>
            </a:r>
            <a:r>
              <a:rPr lang="en-US" dirty="0"/>
              <a:t> yang </a:t>
            </a:r>
            <a:r>
              <a:rPr lang="en-US" dirty="0" err="1"/>
              <a:t>keras</a:t>
            </a:r>
            <a:r>
              <a:rPr lang="en-US" dirty="0"/>
              <a:t> </a:t>
            </a:r>
            <a:r>
              <a:rPr lang="en-US" dirty="0" err="1"/>
              <a:t>berwarna</a:t>
            </a:r>
            <a:r>
              <a:rPr lang="en-US" dirty="0"/>
              <a:t> </a:t>
            </a:r>
            <a:r>
              <a:rPr lang="en-US" dirty="0" err="1"/>
              <a:t>putih</a:t>
            </a:r>
            <a:r>
              <a:rPr lang="en-US" dirty="0"/>
              <a:t> </a:t>
            </a:r>
            <a:r>
              <a:rPr lang="en-US" dirty="0" err="1"/>
              <a:t>mengkilat</a:t>
            </a:r>
            <a:r>
              <a:rPr lang="en-US" dirty="0"/>
              <a:t> </a:t>
            </a:r>
            <a:r>
              <a:rPr lang="en-US" dirty="0" err="1"/>
              <a:t>seperti</a:t>
            </a:r>
            <a:r>
              <a:rPr lang="en-US" dirty="0"/>
              <a:t> </a:t>
            </a:r>
            <a:r>
              <a:rPr lang="en-US" dirty="0" err="1" smtClean="0"/>
              <a:t>mutiara</a:t>
            </a:r>
            <a:r>
              <a:rPr lang="en-US" dirty="0" smtClean="0"/>
              <a:t>.</a:t>
            </a:r>
          </a:p>
          <a:p>
            <a:pPr marL="342900" indent="-342900" algn="just">
              <a:buFont typeface="+mj-lt"/>
              <a:buAutoNum type="arabicPeriod"/>
            </a:pPr>
            <a:r>
              <a:rPr lang="en-US" dirty="0" err="1" smtClean="0"/>
              <a:t>Vesikel</a:t>
            </a:r>
            <a:r>
              <a:rPr lang="en-US" dirty="0" smtClean="0"/>
              <a:t> </a:t>
            </a:r>
            <a:r>
              <a:rPr lang="en-US" dirty="0" err="1"/>
              <a:t>kecil</a:t>
            </a:r>
            <a:r>
              <a:rPr lang="en-US" dirty="0"/>
              <a:t> </a:t>
            </a:r>
            <a:r>
              <a:rPr lang="en-US" dirty="0" err="1"/>
              <a:t>superfisialis</a:t>
            </a:r>
            <a:r>
              <a:rPr lang="en-US" dirty="0"/>
              <a:t> yang </a:t>
            </a:r>
            <a:r>
              <a:rPr lang="en-US" dirty="0" err="1"/>
              <a:t>berkelompok</a:t>
            </a:r>
            <a:r>
              <a:rPr lang="en-US" dirty="0"/>
              <a:t> </a:t>
            </a:r>
            <a:r>
              <a:rPr lang="en-US" dirty="0" err="1"/>
              <a:t>berdiameter</a:t>
            </a:r>
            <a:r>
              <a:rPr lang="en-US" dirty="0"/>
              <a:t> 1-3 mm </a:t>
            </a:r>
          </a:p>
          <a:p>
            <a:pPr marL="342900" indent="-342900" algn="just">
              <a:buFont typeface="+mj-lt"/>
              <a:buAutoNum type="arabicPeriod"/>
            </a:pPr>
            <a:r>
              <a:rPr lang="en-US" dirty="0" err="1" smtClean="0"/>
              <a:t>Keringat</a:t>
            </a:r>
            <a:r>
              <a:rPr lang="en-US" dirty="0" smtClean="0"/>
              <a:t> </a:t>
            </a:r>
            <a:r>
              <a:rPr lang="en-US" dirty="0"/>
              <a:t>yang </a:t>
            </a:r>
            <a:r>
              <a:rPr lang="en-US" dirty="0" err="1"/>
              <a:t>berlebihan</a:t>
            </a:r>
            <a:r>
              <a:rPr lang="en-US" dirty="0"/>
              <a:t> </a:t>
            </a:r>
            <a:endParaRPr lang="en-US" dirty="0" smtClean="0"/>
          </a:p>
          <a:p>
            <a:pPr marL="0" indent="0" algn="just">
              <a:buNone/>
            </a:pPr>
            <a:endParaRPr lang="en-US" dirty="0"/>
          </a:p>
          <a:p>
            <a:pPr marL="0" indent="0" algn="just">
              <a:buNone/>
            </a:pPr>
            <a:r>
              <a:rPr lang="en-US" dirty="0" err="1" smtClean="0"/>
              <a:t>Penatalaksanaan</a:t>
            </a:r>
            <a:r>
              <a:rPr lang="en-US" dirty="0" smtClean="0"/>
              <a:t> </a:t>
            </a:r>
            <a:r>
              <a:rPr lang="en-US" dirty="0" err="1"/>
              <a:t>Miliariasis</a:t>
            </a:r>
            <a:r>
              <a:rPr lang="en-US" dirty="0"/>
              <a:t> </a:t>
            </a:r>
            <a:endParaRPr lang="en-US" dirty="0" smtClean="0"/>
          </a:p>
          <a:p>
            <a:pPr marL="342900" indent="-342900" algn="just">
              <a:buFont typeface="+mj-lt"/>
              <a:buAutoNum type="arabicPeriod"/>
            </a:pPr>
            <a:r>
              <a:rPr lang="en-US" dirty="0" err="1" smtClean="0"/>
              <a:t>Tempatkan</a:t>
            </a:r>
            <a:r>
              <a:rPr lang="en-US" dirty="0" smtClean="0"/>
              <a:t> </a:t>
            </a:r>
            <a:r>
              <a:rPr lang="en-US" dirty="0" err="1"/>
              <a:t>bayi</a:t>
            </a:r>
            <a:r>
              <a:rPr lang="en-US" dirty="0"/>
              <a:t> di </a:t>
            </a:r>
            <a:r>
              <a:rPr lang="en-US" dirty="0" err="1"/>
              <a:t>tempat</a:t>
            </a:r>
            <a:r>
              <a:rPr lang="en-US" dirty="0"/>
              <a:t> yang </a:t>
            </a:r>
            <a:r>
              <a:rPr lang="en-US" dirty="0" err="1"/>
              <a:t>dingin</a:t>
            </a:r>
            <a:r>
              <a:rPr lang="en-US" dirty="0"/>
              <a:t> agar </a:t>
            </a:r>
            <a:r>
              <a:rPr lang="en-US" dirty="0" err="1"/>
              <a:t>pengeluaran</a:t>
            </a:r>
            <a:r>
              <a:rPr lang="en-US" dirty="0"/>
              <a:t> </a:t>
            </a:r>
            <a:r>
              <a:rPr lang="en-US" dirty="0" err="1"/>
              <a:t>keringat</a:t>
            </a:r>
            <a:r>
              <a:rPr lang="en-US" dirty="0"/>
              <a:t> </a:t>
            </a:r>
            <a:r>
              <a:rPr lang="en-US" dirty="0" err="1"/>
              <a:t>berhenti</a:t>
            </a:r>
            <a:r>
              <a:rPr lang="en-US" dirty="0"/>
              <a:t> </a:t>
            </a:r>
          </a:p>
          <a:p>
            <a:pPr marL="342900" indent="-342900" algn="just">
              <a:buFont typeface="+mj-lt"/>
              <a:buAutoNum type="arabicPeriod"/>
            </a:pPr>
            <a:r>
              <a:rPr lang="en-US" dirty="0" err="1" smtClean="0"/>
              <a:t>Gunakan</a:t>
            </a:r>
            <a:r>
              <a:rPr lang="en-US" dirty="0" smtClean="0"/>
              <a:t> </a:t>
            </a:r>
            <a:r>
              <a:rPr lang="en-US" dirty="0" err="1"/>
              <a:t>pakaian</a:t>
            </a:r>
            <a:r>
              <a:rPr lang="en-US" dirty="0"/>
              <a:t> tipis </a:t>
            </a:r>
            <a:r>
              <a:rPr lang="en-US" dirty="0" err="1"/>
              <a:t>dan</a:t>
            </a:r>
            <a:r>
              <a:rPr lang="en-US" dirty="0"/>
              <a:t> </a:t>
            </a:r>
            <a:r>
              <a:rPr lang="en-US" dirty="0" err="1"/>
              <a:t>mudah</a:t>
            </a:r>
            <a:r>
              <a:rPr lang="en-US" dirty="0"/>
              <a:t> </a:t>
            </a:r>
            <a:r>
              <a:rPr lang="en-US" dirty="0" err="1"/>
              <a:t>menyerap</a:t>
            </a:r>
            <a:r>
              <a:rPr lang="en-US" dirty="0"/>
              <a:t> </a:t>
            </a:r>
            <a:r>
              <a:rPr lang="en-US" dirty="0" err="1"/>
              <a:t>keringat</a:t>
            </a:r>
            <a:r>
              <a:rPr lang="en-US" dirty="0"/>
              <a:t> </a:t>
            </a:r>
            <a:r>
              <a:rPr lang="en-US" dirty="0" err="1"/>
              <a:t>dan</a:t>
            </a:r>
            <a:r>
              <a:rPr lang="en-US" dirty="0"/>
              <a:t> </a:t>
            </a:r>
            <a:r>
              <a:rPr lang="en-US" dirty="0" err="1" smtClean="0"/>
              <a:t>lembut</a:t>
            </a:r>
            <a:endParaRPr lang="en-US" dirty="0" smtClean="0"/>
          </a:p>
          <a:p>
            <a:pPr marL="342900" indent="-342900" algn="just">
              <a:buFont typeface="+mj-lt"/>
              <a:buAutoNum type="arabicPeriod"/>
            </a:pPr>
            <a:r>
              <a:rPr lang="en-US" dirty="0" err="1" smtClean="0"/>
              <a:t>Beri</a:t>
            </a:r>
            <a:r>
              <a:rPr lang="en-US" dirty="0" smtClean="0"/>
              <a:t> </a:t>
            </a:r>
            <a:r>
              <a:rPr lang="en-US" dirty="0" err="1"/>
              <a:t>obat</a:t>
            </a:r>
            <a:r>
              <a:rPr lang="en-US" dirty="0"/>
              <a:t> </a:t>
            </a:r>
            <a:r>
              <a:rPr lang="en-US" dirty="0" err="1"/>
              <a:t>antikolinergik</a:t>
            </a:r>
            <a:r>
              <a:rPr lang="en-US" dirty="0"/>
              <a:t> yang </a:t>
            </a:r>
            <a:r>
              <a:rPr lang="en-US" dirty="0" err="1"/>
              <a:t>membuat</a:t>
            </a:r>
            <a:r>
              <a:rPr lang="en-US" dirty="0"/>
              <a:t> </a:t>
            </a:r>
            <a:r>
              <a:rPr lang="en-US" dirty="0" err="1"/>
              <a:t>produksi</a:t>
            </a:r>
            <a:r>
              <a:rPr lang="en-US" dirty="0"/>
              <a:t> </a:t>
            </a:r>
            <a:r>
              <a:rPr lang="en-US" dirty="0" err="1"/>
              <a:t>keringat</a:t>
            </a:r>
            <a:r>
              <a:rPr lang="en-US" dirty="0"/>
              <a:t> </a:t>
            </a:r>
            <a:r>
              <a:rPr lang="en-US" dirty="0" err="1"/>
              <a:t>berkurang</a:t>
            </a:r>
            <a:r>
              <a:rPr lang="en-US" dirty="0"/>
              <a:t> </a:t>
            </a:r>
          </a:p>
          <a:p>
            <a:pPr marL="342900" indent="-342900" algn="just">
              <a:buFont typeface="+mj-lt"/>
              <a:buAutoNum type="arabicPeriod"/>
            </a:pPr>
            <a:r>
              <a:rPr lang="en-US" dirty="0" err="1" smtClean="0"/>
              <a:t>Beri</a:t>
            </a:r>
            <a:r>
              <a:rPr lang="en-US" dirty="0" smtClean="0"/>
              <a:t> </a:t>
            </a:r>
            <a:r>
              <a:rPr lang="en-US" dirty="0" err="1"/>
              <a:t>bedak</a:t>
            </a:r>
            <a:r>
              <a:rPr lang="en-US" dirty="0"/>
              <a:t> </a:t>
            </a:r>
            <a:r>
              <a:rPr lang="en-US" dirty="0" err="1"/>
              <a:t>kocok</a:t>
            </a:r>
            <a:r>
              <a:rPr lang="en-US" dirty="0"/>
              <a:t> </a:t>
            </a:r>
            <a:r>
              <a:rPr lang="en-US" dirty="0" err="1"/>
              <a:t>bersifat</a:t>
            </a:r>
            <a:r>
              <a:rPr lang="en-US" dirty="0"/>
              <a:t> </a:t>
            </a:r>
            <a:r>
              <a:rPr lang="en-US" dirty="0" err="1"/>
              <a:t>mendinginkan</a:t>
            </a:r>
            <a:r>
              <a:rPr lang="en-US" dirty="0"/>
              <a:t> </a:t>
            </a:r>
            <a:r>
              <a:rPr lang="en-US" dirty="0" err="1"/>
              <a:t>dan</a:t>
            </a:r>
            <a:r>
              <a:rPr lang="en-US" dirty="0"/>
              <a:t> </a:t>
            </a:r>
            <a:r>
              <a:rPr lang="en-US" dirty="0" err="1"/>
              <a:t>desinfektan</a:t>
            </a:r>
            <a:r>
              <a:rPr lang="en-US" dirty="0"/>
              <a:t> </a:t>
            </a:r>
            <a:r>
              <a:rPr lang="en-US" dirty="0" err="1"/>
              <a:t>serta</a:t>
            </a:r>
            <a:r>
              <a:rPr lang="en-US" dirty="0"/>
              <a:t> anti </a:t>
            </a:r>
            <a:r>
              <a:rPr lang="en-US" dirty="0" err="1"/>
              <a:t>gatal</a:t>
            </a:r>
            <a:r>
              <a:rPr lang="en-US" dirty="0"/>
              <a:t> (missal lotion, </a:t>
            </a:r>
            <a:r>
              <a:rPr lang="en-US" dirty="0" err="1"/>
              <a:t>kummerfeldi</a:t>
            </a:r>
            <a:r>
              <a:rPr lang="en-US" dirty="0"/>
              <a:t>. </a:t>
            </a:r>
          </a:p>
        </p:txBody>
      </p:sp>
    </p:spTree>
    <p:extLst>
      <p:ext uri="{BB962C8B-B14F-4D97-AF65-F5344CB8AC3E}">
        <p14:creationId xmlns:p14="http://schemas.microsoft.com/office/powerpoint/2010/main" val="1770271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39960"/>
            <a:ext cx="7967175" cy="4266942"/>
          </a:xfrm>
        </p:spPr>
        <p:txBody>
          <a:bodyPr>
            <a:normAutofit/>
          </a:bodyPr>
          <a:lstStyle/>
          <a:p>
            <a:pPr marL="0" indent="0" algn="just">
              <a:buNone/>
            </a:pPr>
            <a:r>
              <a:rPr lang="en-US" sz="1500" dirty="0"/>
              <a:t>OBSTIPASI </a:t>
            </a:r>
          </a:p>
          <a:p>
            <a:pPr marL="0" indent="0" algn="just">
              <a:buNone/>
            </a:pPr>
            <a:r>
              <a:rPr lang="en-US" sz="1500" dirty="0" err="1"/>
              <a:t>Pengertian</a:t>
            </a:r>
            <a:r>
              <a:rPr lang="en-US" sz="1500" dirty="0"/>
              <a:t> </a:t>
            </a:r>
            <a:r>
              <a:rPr lang="en-US" sz="1500" dirty="0" err="1"/>
              <a:t>Obstipasi</a:t>
            </a:r>
            <a:r>
              <a:rPr lang="en-US" sz="1500" dirty="0"/>
              <a:t> </a:t>
            </a:r>
          </a:p>
          <a:p>
            <a:pPr marL="0" indent="0" algn="just">
              <a:buNone/>
            </a:pPr>
            <a:r>
              <a:rPr lang="en-US" sz="1500" dirty="0" err="1"/>
              <a:t>Obstipasi</a:t>
            </a:r>
            <a:r>
              <a:rPr lang="en-US" sz="1500" dirty="0"/>
              <a:t> </a:t>
            </a:r>
            <a:r>
              <a:rPr lang="en-US" sz="1500" dirty="0" err="1"/>
              <a:t>adalah</a:t>
            </a:r>
            <a:r>
              <a:rPr lang="en-US" sz="1500" dirty="0"/>
              <a:t> </a:t>
            </a:r>
            <a:r>
              <a:rPr lang="en-US" sz="1500" dirty="0" err="1"/>
              <a:t>keadaan</a:t>
            </a:r>
            <a:r>
              <a:rPr lang="en-US" sz="1500" dirty="0"/>
              <a:t> </a:t>
            </a:r>
            <a:r>
              <a:rPr lang="en-US" sz="1500" dirty="0" err="1"/>
              <a:t>atau</a:t>
            </a:r>
            <a:r>
              <a:rPr lang="en-US" sz="1500" dirty="0"/>
              <a:t> </a:t>
            </a:r>
            <a:r>
              <a:rPr lang="en-US" sz="1500" dirty="0" err="1"/>
              <a:t>gejala</a:t>
            </a:r>
            <a:r>
              <a:rPr lang="en-US" sz="1500" dirty="0"/>
              <a:t> </a:t>
            </a:r>
            <a:r>
              <a:rPr lang="en-US" sz="1500" dirty="0" err="1"/>
              <a:t>terhambatnya</a:t>
            </a:r>
            <a:r>
              <a:rPr lang="en-US" sz="1500" dirty="0"/>
              <a:t> </a:t>
            </a:r>
            <a:r>
              <a:rPr lang="en-US" sz="1500" dirty="0" err="1"/>
              <a:t>gerakan</a:t>
            </a:r>
            <a:r>
              <a:rPr lang="en-US" sz="1500" dirty="0"/>
              <a:t> </a:t>
            </a:r>
            <a:r>
              <a:rPr lang="en-US" sz="1500" dirty="0" err="1"/>
              <a:t>sisa</a:t>
            </a:r>
            <a:r>
              <a:rPr lang="en-US" sz="1500" dirty="0"/>
              <a:t> </a:t>
            </a:r>
            <a:r>
              <a:rPr lang="en-US" sz="1500" dirty="0" err="1"/>
              <a:t>makanan</a:t>
            </a:r>
            <a:r>
              <a:rPr lang="en-US" sz="1500" dirty="0"/>
              <a:t> di </a:t>
            </a:r>
            <a:r>
              <a:rPr lang="en-US" sz="1500" dirty="0" err="1"/>
              <a:t>saluran</a:t>
            </a:r>
            <a:r>
              <a:rPr lang="en-US" sz="1500" dirty="0"/>
              <a:t> </a:t>
            </a:r>
            <a:r>
              <a:rPr lang="en-US" sz="1500" dirty="0" err="1"/>
              <a:t>pencernaan</a:t>
            </a:r>
            <a:r>
              <a:rPr lang="en-US" sz="1500" dirty="0"/>
              <a:t> </a:t>
            </a:r>
            <a:r>
              <a:rPr lang="en-US" sz="1500" dirty="0" err="1"/>
              <a:t>sehingga</a:t>
            </a:r>
            <a:r>
              <a:rPr lang="en-US" sz="1500" dirty="0"/>
              <a:t> </a:t>
            </a:r>
            <a:r>
              <a:rPr lang="en-US" sz="1500" dirty="0" err="1"/>
              <a:t>tidak</a:t>
            </a:r>
            <a:r>
              <a:rPr lang="en-US" sz="1500" dirty="0"/>
              <a:t> </a:t>
            </a:r>
            <a:r>
              <a:rPr lang="en-US" sz="1500" dirty="0" err="1"/>
              <a:t>dapat</a:t>
            </a:r>
            <a:r>
              <a:rPr lang="en-US" sz="1500" dirty="0"/>
              <a:t> </a:t>
            </a:r>
            <a:r>
              <a:rPr lang="en-US" sz="1500" dirty="0" err="1"/>
              <a:t>buang</a:t>
            </a:r>
            <a:r>
              <a:rPr lang="en-US" sz="1500" dirty="0"/>
              <a:t> air </a:t>
            </a:r>
            <a:r>
              <a:rPr lang="en-US" sz="1500" dirty="0" err="1"/>
              <a:t>besar</a:t>
            </a:r>
            <a:r>
              <a:rPr lang="en-US" sz="1500" dirty="0"/>
              <a:t> (</a:t>
            </a:r>
            <a:r>
              <a:rPr lang="en-US" sz="1500" dirty="0" err="1"/>
              <a:t>defekasi</a:t>
            </a:r>
            <a:r>
              <a:rPr lang="en-US" sz="1500" dirty="0"/>
              <a:t>) </a:t>
            </a:r>
            <a:r>
              <a:rPr lang="en-US" sz="1500" dirty="0" err="1"/>
              <a:t>secra</a:t>
            </a:r>
            <a:r>
              <a:rPr lang="en-US" sz="1500" dirty="0"/>
              <a:t> </a:t>
            </a:r>
            <a:r>
              <a:rPr lang="en-US" sz="1500" dirty="0" err="1"/>
              <a:t>lancar</a:t>
            </a:r>
            <a:r>
              <a:rPr lang="en-US" sz="1500" dirty="0"/>
              <a:t> </a:t>
            </a:r>
            <a:r>
              <a:rPr lang="en-US" sz="1500" dirty="0" err="1"/>
              <a:t>dan</a:t>
            </a:r>
            <a:r>
              <a:rPr lang="en-US" sz="1500" dirty="0"/>
              <a:t> </a:t>
            </a:r>
            <a:r>
              <a:rPr lang="en-US" sz="1500" dirty="0" err="1"/>
              <a:t>teratur</a:t>
            </a:r>
            <a:r>
              <a:rPr lang="en-US" sz="1500" dirty="0"/>
              <a:t>. </a:t>
            </a:r>
          </a:p>
          <a:p>
            <a:pPr marL="0" indent="0" algn="just">
              <a:buNone/>
            </a:pPr>
            <a:endParaRPr lang="en-US" sz="1500" dirty="0"/>
          </a:p>
          <a:p>
            <a:pPr marL="0" indent="0" algn="just">
              <a:buNone/>
            </a:pPr>
            <a:r>
              <a:rPr lang="en-US" sz="1500" dirty="0" err="1"/>
              <a:t>Penyebab</a:t>
            </a:r>
            <a:r>
              <a:rPr lang="en-US" sz="1500" dirty="0"/>
              <a:t> </a:t>
            </a:r>
            <a:r>
              <a:rPr lang="en-US" sz="1500" dirty="0" err="1"/>
              <a:t>Obstipasi</a:t>
            </a:r>
            <a:r>
              <a:rPr lang="en-US" sz="1500" dirty="0"/>
              <a:t> </a:t>
            </a:r>
            <a:r>
              <a:rPr lang="en-US" sz="1500" dirty="0" err="1"/>
              <a:t>Berdasarkan</a:t>
            </a:r>
            <a:r>
              <a:rPr lang="en-US" sz="1500" dirty="0"/>
              <a:t> </a:t>
            </a:r>
            <a:r>
              <a:rPr lang="en-US" sz="1500" dirty="0" err="1"/>
              <a:t>penyebab</a:t>
            </a:r>
            <a:r>
              <a:rPr lang="en-US" sz="1500" dirty="0"/>
              <a:t> </a:t>
            </a:r>
            <a:r>
              <a:rPr lang="en-US" sz="1500" dirty="0" err="1"/>
              <a:t>utama</a:t>
            </a:r>
            <a:r>
              <a:rPr lang="en-US" sz="1500" dirty="0"/>
              <a:t> </a:t>
            </a:r>
            <a:r>
              <a:rPr lang="en-US" sz="1500" dirty="0" err="1"/>
              <a:t>obstipasi</a:t>
            </a:r>
            <a:r>
              <a:rPr lang="en-US" sz="1500" dirty="0"/>
              <a:t> </a:t>
            </a:r>
            <a:r>
              <a:rPr lang="en-US" sz="1500" dirty="0" err="1"/>
              <a:t>dibedakan</a:t>
            </a:r>
            <a:r>
              <a:rPr lang="en-US" sz="1500" dirty="0"/>
              <a:t> </a:t>
            </a:r>
            <a:r>
              <a:rPr lang="en-US" sz="1500" dirty="0" err="1"/>
              <a:t>menjadi</a:t>
            </a:r>
            <a:r>
              <a:rPr lang="en-US" sz="1500" dirty="0"/>
              <a:t> 2: </a:t>
            </a:r>
          </a:p>
          <a:p>
            <a:pPr marL="177800" indent="-177800" algn="just">
              <a:buFont typeface="+mj-lt"/>
              <a:buAutoNum type="arabicPeriod"/>
            </a:pPr>
            <a:r>
              <a:rPr lang="en-US" sz="1500" dirty="0" err="1"/>
              <a:t>Obstipasi</a:t>
            </a:r>
            <a:r>
              <a:rPr lang="en-US" sz="1500" dirty="0"/>
              <a:t> </a:t>
            </a:r>
            <a:r>
              <a:rPr lang="en-US" sz="1500" dirty="0" err="1"/>
              <a:t>sampel</a:t>
            </a:r>
            <a:r>
              <a:rPr lang="en-US" sz="1500" dirty="0"/>
              <a:t>, </a:t>
            </a:r>
            <a:r>
              <a:rPr lang="en-US" sz="1500" dirty="0" err="1"/>
              <a:t>merupakan</a:t>
            </a:r>
            <a:r>
              <a:rPr lang="en-US" sz="1500" dirty="0"/>
              <a:t> </a:t>
            </a:r>
            <a:r>
              <a:rPr lang="en-US" sz="1500" dirty="0" err="1"/>
              <a:t>obstipasi</a:t>
            </a:r>
            <a:r>
              <a:rPr lang="en-US" sz="1500" dirty="0"/>
              <a:t> yang </a:t>
            </a:r>
            <a:r>
              <a:rPr lang="en-US" sz="1500" dirty="0" err="1"/>
              <a:t>disebabkan</a:t>
            </a:r>
            <a:r>
              <a:rPr lang="en-US" sz="1500" dirty="0"/>
              <a:t> </a:t>
            </a:r>
            <a:r>
              <a:rPr lang="en-US" sz="1500" dirty="0" err="1"/>
              <a:t>oleh</a:t>
            </a:r>
            <a:r>
              <a:rPr lang="en-US" sz="1500" dirty="0"/>
              <a:t> </a:t>
            </a:r>
            <a:r>
              <a:rPr lang="en-US" sz="1500" dirty="0" err="1"/>
              <a:t>adanya</a:t>
            </a:r>
            <a:r>
              <a:rPr lang="en-US" sz="1500" dirty="0"/>
              <a:t> </a:t>
            </a:r>
            <a:r>
              <a:rPr lang="en-US" sz="1500" dirty="0" err="1"/>
              <a:t>gangguan</a:t>
            </a:r>
            <a:r>
              <a:rPr lang="en-US" sz="1500" dirty="0"/>
              <a:t> </a:t>
            </a:r>
            <a:r>
              <a:rPr lang="en-US" sz="1500" dirty="0" err="1"/>
              <a:t>fungsi</a:t>
            </a:r>
            <a:r>
              <a:rPr lang="en-US" sz="1500" dirty="0"/>
              <a:t> </a:t>
            </a:r>
            <a:r>
              <a:rPr lang="en-US" sz="1500" dirty="0" err="1"/>
              <a:t>pencernaan</a:t>
            </a:r>
            <a:r>
              <a:rPr lang="en-US" sz="1500" dirty="0"/>
              <a:t>.</a:t>
            </a:r>
          </a:p>
          <a:p>
            <a:pPr marL="177800" indent="-177800" algn="just">
              <a:buFont typeface="+mj-lt"/>
              <a:buAutoNum type="arabicPeriod"/>
            </a:pPr>
            <a:r>
              <a:rPr lang="en-US" sz="1500" dirty="0" err="1"/>
              <a:t>Obstipasi</a:t>
            </a:r>
            <a:r>
              <a:rPr lang="en-US" sz="1500" dirty="0"/>
              <a:t> </a:t>
            </a:r>
            <a:r>
              <a:rPr lang="en-US" sz="1500" dirty="0" err="1"/>
              <a:t>simtomatik</a:t>
            </a:r>
            <a:r>
              <a:rPr lang="en-US" sz="1500" dirty="0"/>
              <a:t>, </a:t>
            </a:r>
            <a:r>
              <a:rPr lang="en-US" sz="1500" dirty="0" err="1"/>
              <a:t>merupakan</a:t>
            </a:r>
            <a:r>
              <a:rPr lang="en-US" sz="1500" dirty="0"/>
              <a:t> </a:t>
            </a:r>
            <a:r>
              <a:rPr lang="en-US" sz="1500" dirty="0" err="1"/>
              <a:t>obstipasi</a:t>
            </a:r>
            <a:r>
              <a:rPr lang="en-US" sz="1500" dirty="0"/>
              <a:t> yang </a:t>
            </a:r>
            <a:r>
              <a:rPr lang="en-US" sz="1500" dirty="0" err="1"/>
              <a:t>timbul</a:t>
            </a:r>
            <a:r>
              <a:rPr lang="en-US" sz="1500" dirty="0"/>
              <a:t> </a:t>
            </a:r>
            <a:r>
              <a:rPr lang="en-US" sz="1500" dirty="0" err="1"/>
              <a:t>akibat</a:t>
            </a:r>
            <a:r>
              <a:rPr lang="en-US" sz="1500" dirty="0"/>
              <a:t> </a:t>
            </a:r>
            <a:r>
              <a:rPr lang="en-US" sz="1500" dirty="0" err="1"/>
              <a:t>adanya</a:t>
            </a:r>
            <a:r>
              <a:rPr lang="en-US" sz="1500" dirty="0"/>
              <a:t> </a:t>
            </a:r>
            <a:r>
              <a:rPr lang="en-US" sz="1500" dirty="0" err="1"/>
              <a:t>penyakit</a:t>
            </a:r>
            <a:r>
              <a:rPr lang="en-US" sz="1500" dirty="0"/>
              <a:t>. </a:t>
            </a:r>
          </a:p>
          <a:p>
            <a:pPr marL="177800" indent="0" algn="just">
              <a:buNone/>
            </a:pPr>
            <a:r>
              <a:rPr lang="en-US" sz="1500" dirty="0" err="1"/>
              <a:t>Pada</a:t>
            </a:r>
            <a:r>
              <a:rPr lang="en-US" sz="1500" dirty="0"/>
              <a:t> </a:t>
            </a:r>
            <a:r>
              <a:rPr lang="en-US" sz="1500" dirty="0" err="1"/>
              <a:t>bayi</a:t>
            </a:r>
            <a:r>
              <a:rPr lang="en-US" sz="1500" dirty="0"/>
              <a:t> yang </a:t>
            </a:r>
            <a:r>
              <a:rPr lang="en-US" sz="1500" dirty="0" err="1"/>
              <a:t>minum</a:t>
            </a:r>
            <a:r>
              <a:rPr lang="en-US" sz="1500" dirty="0"/>
              <a:t> </a:t>
            </a:r>
            <a:r>
              <a:rPr lang="en-US" sz="1500" dirty="0" err="1"/>
              <a:t>susu</a:t>
            </a:r>
            <a:r>
              <a:rPr lang="en-US" sz="1500" dirty="0"/>
              <a:t> </a:t>
            </a:r>
            <a:r>
              <a:rPr lang="en-US" sz="1500" dirty="0" err="1"/>
              <a:t>botol</a:t>
            </a:r>
            <a:r>
              <a:rPr lang="en-US" sz="1500" dirty="0"/>
              <a:t> </a:t>
            </a:r>
            <a:r>
              <a:rPr lang="en-US" sz="1500" dirty="0" err="1"/>
              <a:t>kurang</a:t>
            </a:r>
            <a:r>
              <a:rPr lang="en-US" sz="1500" dirty="0"/>
              <a:t> </a:t>
            </a:r>
            <a:r>
              <a:rPr lang="en-US" sz="1500" dirty="0" err="1"/>
              <a:t>baik</a:t>
            </a:r>
            <a:r>
              <a:rPr lang="en-US" sz="1500" dirty="0"/>
              <a:t> </a:t>
            </a:r>
            <a:r>
              <a:rPr lang="en-US" sz="1500" dirty="0" err="1"/>
              <a:t>kualitasnya</a:t>
            </a:r>
            <a:r>
              <a:rPr lang="en-US" sz="1500" dirty="0"/>
              <a:t>, </a:t>
            </a:r>
            <a:r>
              <a:rPr lang="en-US" sz="1500" dirty="0" err="1"/>
              <a:t>bayi</a:t>
            </a:r>
            <a:r>
              <a:rPr lang="en-US" sz="1500" dirty="0"/>
              <a:t> yang </a:t>
            </a:r>
            <a:r>
              <a:rPr lang="en-US" sz="1500" dirty="0" err="1"/>
              <a:t>dapat</a:t>
            </a:r>
            <a:r>
              <a:rPr lang="en-US" sz="1500" dirty="0"/>
              <a:t> </a:t>
            </a:r>
            <a:r>
              <a:rPr lang="en-US" sz="1500" dirty="0" err="1"/>
              <a:t>makanan</a:t>
            </a:r>
            <a:r>
              <a:rPr lang="en-US" sz="1500" dirty="0"/>
              <a:t> </a:t>
            </a:r>
            <a:r>
              <a:rPr lang="en-US" sz="1500" dirty="0" err="1"/>
              <a:t>padat</a:t>
            </a:r>
            <a:r>
              <a:rPr lang="en-US" sz="1500" dirty="0"/>
              <a:t> </a:t>
            </a:r>
            <a:r>
              <a:rPr lang="en-US" sz="1500" dirty="0" err="1"/>
              <a:t>terus</a:t>
            </a:r>
            <a:r>
              <a:rPr lang="en-US" sz="1500" dirty="0"/>
              <a:t> </a:t>
            </a:r>
            <a:r>
              <a:rPr lang="en-US" sz="1500" dirty="0" err="1"/>
              <a:t>menerus</a:t>
            </a:r>
            <a:r>
              <a:rPr lang="en-US" sz="1500" dirty="0"/>
              <a:t> </a:t>
            </a:r>
            <a:r>
              <a:rPr lang="en-US" sz="1500" dirty="0" err="1"/>
              <a:t>bisa</a:t>
            </a:r>
            <a:r>
              <a:rPr lang="en-US" sz="1500" dirty="0"/>
              <a:t> </a:t>
            </a:r>
            <a:r>
              <a:rPr lang="en-US" sz="1500" dirty="0" err="1"/>
              <a:t>timbul</a:t>
            </a:r>
            <a:r>
              <a:rPr lang="en-US" sz="1500" dirty="0"/>
              <a:t> </a:t>
            </a:r>
            <a:r>
              <a:rPr lang="en-US" sz="1500" dirty="0" err="1"/>
              <a:t>obstipasi</a:t>
            </a:r>
            <a:r>
              <a:rPr lang="en-US" sz="1500" dirty="0"/>
              <a:t>. </a:t>
            </a:r>
            <a:r>
              <a:rPr lang="en-US" sz="1500" dirty="0" err="1"/>
              <a:t>Secara</a:t>
            </a:r>
            <a:r>
              <a:rPr lang="en-US" sz="1500" dirty="0"/>
              <a:t> </a:t>
            </a:r>
            <a:r>
              <a:rPr lang="en-US" sz="1500" dirty="0" err="1"/>
              <a:t>umum</a:t>
            </a:r>
            <a:r>
              <a:rPr lang="en-US" sz="1500" dirty="0"/>
              <a:t>, </a:t>
            </a:r>
            <a:r>
              <a:rPr lang="en-US" sz="1500" dirty="0" err="1"/>
              <a:t>obstipasi</a:t>
            </a:r>
            <a:r>
              <a:rPr lang="en-US" sz="1500" dirty="0"/>
              <a:t> </a:t>
            </a:r>
            <a:r>
              <a:rPr lang="en-US" sz="1500" dirty="0" err="1"/>
              <a:t>disebabkan</a:t>
            </a:r>
            <a:r>
              <a:rPr lang="en-US" sz="1500" dirty="0"/>
              <a:t> </a:t>
            </a:r>
            <a:r>
              <a:rPr lang="en-US" sz="1500" dirty="0" err="1"/>
              <a:t>oleh</a:t>
            </a:r>
            <a:r>
              <a:rPr lang="en-US" sz="1500" dirty="0"/>
              <a:t>: </a:t>
            </a:r>
          </a:p>
          <a:p>
            <a:pPr marL="177800" indent="0" algn="just">
              <a:buNone/>
            </a:pPr>
            <a:r>
              <a:rPr lang="en-US" sz="1500" dirty="0" smtClean="0"/>
              <a:t>a. </a:t>
            </a:r>
            <a:r>
              <a:rPr lang="en-US" sz="1500" dirty="0" err="1" smtClean="0"/>
              <a:t>Dehidrasi</a:t>
            </a:r>
            <a:r>
              <a:rPr lang="en-US" sz="1500" dirty="0" smtClean="0"/>
              <a:t> </a:t>
            </a:r>
            <a:r>
              <a:rPr lang="en-US" sz="1500" dirty="0" err="1"/>
              <a:t>akibat</a:t>
            </a:r>
            <a:r>
              <a:rPr lang="en-US" sz="1500" dirty="0"/>
              <a:t> </a:t>
            </a:r>
            <a:r>
              <a:rPr lang="en-US" sz="1500" dirty="0" err="1"/>
              <a:t>kurang</a:t>
            </a:r>
            <a:r>
              <a:rPr lang="en-US" sz="1500" dirty="0"/>
              <a:t> </a:t>
            </a:r>
            <a:r>
              <a:rPr lang="en-US" sz="1500" dirty="0" err="1"/>
              <a:t>minum</a:t>
            </a:r>
            <a:r>
              <a:rPr lang="en-US" sz="1500" dirty="0"/>
              <a:t>. </a:t>
            </a:r>
          </a:p>
          <a:p>
            <a:pPr marL="177800" indent="0" algn="just">
              <a:buNone/>
            </a:pPr>
            <a:r>
              <a:rPr lang="en-US" sz="1500" dirty="0" smtClean="0"/>
              <a:t>b. </a:t>
            </a:r>
            <a:r>
              <a:rPr lang="en-US" sz="1500" dirty="0" err="1" smtClean="0"/>
              <a:t>Mengkonsumsi</a:t>
            </a:r>
            <a:r>
              <a:rPr lang="en-US" sz="1500" dirty="0" smtClean="0"/>
              <a:t> </a:t>
            </a:r>
            <a:r>
              <a:rPr lang="en-US" sz="1500" dirty="0" err="1"/>
              <a:t>makanan</a:t>
            </a:r>
            <a:r>
              <a:rPr lang="en-US" sz="1500" dirty="0"/>
              <a:t> yang </a:t>
            </a:r>
            <a:r>
              <a:rPr lang="en-US" sz="1500" dirty="0" err="1"/>
              <a:t>kurang</a:t>
            </a:r>
            <a:r>
              <a:rPr lang="en-US" sz="1500" dirty="0"/>
              <a:t> </a:t>
            </a:r>
            <a:r>
              <a:rPr lang="en-US" sz="1500" dirty="0" err="1"/>
              <a:t>serat</a:t>
            </a:r>
            <a:r>
              <a:rPr lang="en-US" sz="1500" dirty="0"/>
              <a:t> </a:t>
            </a:r>
          </a:p>
          <a:p>
            <a:pPr marL="177800" indent="0" algn="just">
              <a:buNone/>
            </a:pPr>
            <a:r>
              <a:rPr lang="en-US" sz="1500" dirty="0" smtClean="0"/>
              <a:t>c. </a:t>
            </a:r>
            <a:r>
              <a:rPr lang="en-US" sz="1500" dirty="0" err="1" smtClean="0"/>
              <a:t>Efek</a:t>
            </a:r>
            <a:r>
              <a:rPr lang="en-US" sz="1500" dirty="0" smtClean="0"/>
              <a:t> </a:t>
            </a:r>
            <a:r>
              <a:rPr lang="en-US" sz="1500" dirty="0" err="1"/>
              <a:t>samping</a:t>
            </a:r>
            <a:r>
              <a:rPr lang="en-US" sz="1500" dirty="0"/>
              <a:t> </a:t>
            </a:r>
            <a:r>
              <a:rPr lang="en-US" sz="1500" dirty="0" err="1"/>
              <a:t>penggunaan</a:t>
            </a:r>
            <a:r>
              <a:rPr lang="en-US" sz="1500" dirty="0"/>
              <a:t> </a:t>
            </a:r>
            <a:r>
              <a:rPr lang="en-US" sz="1500" dirty="0" err="1"/>
              <a:t>obat</a:t>
            </a:r>
            <a:r>
              <a:rPr lang="en-US" sz="1500" dirty="0"/>
              <a:t> (</a:t>
            </a:r>
            <a:r>
              <a:rPr lang="en-US" sz="1500" dirty="0" err="1"/>
              <a:t>obat</a:t>
            </a:r>
            <a:r>
              <a:rPr lang="en-US" sz="1500" dirty="0"/>
              <a:t> </a:t>
            </a:r>
            <a:r>
              <a:rPr lang="en-US" sz="1500" dirty="0" err="1"/>
              <a:t>mengandung</a:t>
            </a:r>
            <a:r>
              <a:rPr lang="en-US" sz="1500" dirty="0"/>
              <a:t> </a:t>
            </a:r>
            <a:r>
              <a:rPr lang="en-US" sz="1500" dirty="0" err="1"/>
              <a:t>parasimpatolitik</a:t>
            </a:r>
            <a:r>
              <a:rPr lang="en-US" sz="1500" dirty="0"/>
              <a:t>)</a:t>
            </a:r>
          </a:p>
        </p:txBody>
      </p:sp>
    </p:spTree>
    <p:extLst>
      <p:ext uri="{BB962C8B-B14F-4D97-AF65-F5344CB8AC3E}">
        <p14:creationId xmlns:p14="http://schemas.microsoft.com/office/powerpoint/2010/main" val="2545797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267"/>
            <a:ext cx="9144000" cy="4421064"/>
          </a:xfrm>
        </p:spPr>
        <p:txBody>
          <a:bodyPr>
            <a:normAutofit/>
          </a:bodyPr>
          <a:lstStyle/>
          <a:p>
            <a:pPr marL="0" indent="0" algn="just">
              <a:buNone/>
            </a:pPr>
            <a:r>
              <a:rPr lang="en-US" sz="1800" dirty="0" err="1" smtClean="0"/>
              <a:t>Tanda-tanda</a:t>
            </a:r>
            <a:r>
              <a:rPr lang="en-US" sz="1800" dirty="0" smtClean="0"/>
              <a:t> </a:t>
            </a:r>
            <a:r>
              <a:rPr lang="en-US" sz="1800" dirty="0" err="1"/>
              <a:t>Obstipasi</a:t>
            </a:r>
            <a:r>
              <a:rPr lang="en-US" sz="1800" dirty="0"/>
              <a:t> </a:t>
            </a:r>
            <a:endParaRPr lang="en-US" sz="1800" dirty="0" smtClean="0"/>
          </a:p>
          <a:p>
            <a:pPr marL="177800" indent="-177800" algn="just">
              <a:buFont typeface="+mj-lt"/>
              <a:buAutoNum type="arabicPeriod"/>
              <a:tabLst>
                <a:tab pos="177800" algn="l"/>
              </a:tabLst>
            </a:pPr>
            <a:r>
              <a:rPr lang="en-US" sz="1800" dirty="0" err="1" smtClean="0"/>
              <a:t>Bayi</a:t>
            </a:r>
            <a:r>
              <a:rPr lang="en-US" sz="1800" dirty="0" smtClean="0"/>
              <a:t> </a:t>
            </a:r>
            <a:r>
              <a:rPr lang="en-US" sz="1800" dirty="0" err="1"/>
              <a:t>tidak</a:t>
            </a:r>
            <a:r>
              <a:rPr lang="en-US" sz="1800" dirty="0"/>
              <a:t> </a:t>
            </a:r>
            <a:r>
              <a:rPr lang="en-US" sz="1800" dirty="0" err="1"/>
              <a:t>bisa</a:t>
            </a:r>
            <a:r>
              <a:rPr lang="en-US" sz="1800" dirty="0"/>
              <a:t> </a:t>
            </a:r>
            <a:r>
              <a:rPr lang="en-US" sz="1800" dirty="0" err="1"/>
              <a:t>buang</a:t>
            </a:r>
            <a:r>
              <a:rPr lang="en-US" sz="1800" dirty="0"/>
              <a:t> air </a:t>
            </a:r>
            <a:r>
              <a:rPr lang="en-US" sz="1800" dirty="0" err="1"/>
              <a:t>besar</a:t>
            </a:r>
            <a:r>
              <a:rPr lang="en-US" sz="1800" dirty="0"/>
              <a:t> </a:t>
            </a:r>
          </a:p>
          <a:p>
            <a:pPr marL="177800" indent="-177800" algn="just">
              <a:buFont typeface="+mj-lt"/>
              <a:buAutoNum type="arabicPeriod"/>
              <a:tabLst>
                <a:tab pos="177800" algn="l"/>
              </a:tabLst>
            </a:pPr>
            <a:r>
              <a:rPr lang="en-US" sz="1800" dirty="0" err="1" smtClean="0"/>
              <a:t>Perut</a:t>
            </a:r>
            <a:r>
              <a:rPr lang="en-US" sz="1800" dirty="0" smtClean="0"/>
              <a:t> </a:t>
            </a:r>
            <a:r>
              <a:rPr lang="en-US" sz="1800" dirty="0" err="1"/>
              <a:t>tampak</a:t>
            </a:r>
            <a:r>
              <a:rPr lang="en-US" sz="1800" dirty="0"/>
              <a:t> </a:t>
            </a:r>
            <a:r>
              <a:rPr lang="en-US" sz="1800" dirty="0" err="1"/>
              <a:t>sedikit</a:t>
            </a:r>
            <a:r>
              <a:rPr lang="en-US" sz="1800" dirty="0"/>
              <a:t> </a:t>
            </a:r>
            <a:r>
              <a:rPr lang="en-US" sz="1800" dirty="0" err="1"/>
              <a:t>membengkak</a:t>
            </a:r>
            <a:r>
              <a:rPr lang="en-US" sz="1800" dirty="0"/>
              <a:t> </a:t>
            </a:r>
          </a:p>
          <a:p>
            <a:pPr marL="177800" indent="-177800" algn="just">
              <a:buFont typeface="+mj-lt"/>
              <a:buAutoNum type="arabicPeriod"/>
              <a:tabLst>
                <a:tab pos="177800" algn="l"/>
              </a:tabLst>
            </a:pPr>
            <a:r>
              <a:rPr lang="en-US" sz="1800" dirty="0" err="1" smtClean="0"/>
              <a:t>Feses</a:t>
            </a:r>
            <a:r>
              <a:rPr lang="en-US" sz="1800" dirty="0" smtClean="0"/>
              <a:t> </a:t>
            </a:r>
            <a:r>
              <a:rPr lang="en-US" sz="1800" dirty="0" err="1"/>
              <a:t>berbentuk</a:t>
            </a:r>
            <a:r>
              <a:rPr lang="en-US" sz="1800" dirty="0"/>
              <a:t> </a:t>
            </a:r>
            <a:r>
              <a:rPr lang="en-US" sz="1800" dirty="0" err="1"/>
              <a:t>bulat</a:t>
            </a:r>
            <a:r>
              <a:rPr lang="en-US" sz="1800" dirty="0"/>
              <a:t> </a:t>
            </a:r>
            <a:r>
              <a:rPr lang="en-US" sz="1800" dirty="0" err="1"/>
              <a:t>kecil</a:t>
            </a:r>
            <a:r>
              <a:rPr lang="en-US" sz="1800" dirty="0"/>
              <a:t> </a:t>
            </a:r>
            <a:r>
              <a:rPr lang="en-US" sz="1800" dirty="0" err="1"/>
              <a:t>seperti</a:t>
            </a:r>
            <a:r>
              <a:rPr lang="en-US" sz="1800" dirty="0"/>
              <a:t> </a:t>
            </a:r>
            <a:r>
              <a:rPr lang="en-US" sz="1800" dirty="0" err="1"/>
              <a:t>kotoran</a:t>
            </a:r>
            <a:r>
              <a:rPr lang="en-US" sz="1800" dirty="0"/>
              <a:t> </a:t>
            </a:r>
            <a:r>
              <a:rPr lang="en-US" sz="1800" dirty="0" err="1"/>
              <a:t>kambing</a:t>
            </a:r>
            <a:r>
              <a:rPr lang="en-US" sz="1800" dirty="0"/>
              <a:t> </a:t>
            </a:r>
            <a:endParaRPr lang="en-US" sz="1800" dirty="0" smtClean="0"/>
          </a:p>
          <a:p>
            <a:pPr marL="0" indent="0" algn="just">
              <a:buNone/>
              <a:tabLst>
                <a:tab pos="177800" algn="l"/>
              </a:tabLst>
            </a:pPr>
            <a:endParaRPr lang="en-US" sz="1800" dirty="0"/>
          </a:p>
          <a:p>
            <a:pPr marL="0" indent="0" algn="just">
              <a:buNone/>
            </a:pPr>
            <a:r>
              <a:rPr lang="en-US" sz="1800" dirty="0" err="1" smtClean="0"/>
              <a:t>Penalaksanaan</a:t>
            </a:r>
            <a:r>
              <a:rPr lang="en-US" sz="1800" dirty="0" smtClean="0"/>
              <a:t> </a:t>
            </a:r>
            <a:r>
              <a:rPr lang="en-US" sz="1800" dirty="0" err="1"/>
              <a:t>Obstipasi</a:t>
            </a:r>
            <a:r>
              <a:rPr lang="en-US" sz="1800" dirty="0"/>
              <a:t> </a:t>
            </a:r>
            <a:endParaRPr lang="en-US" sz="1800" dirty="0" smtClean="0"/>
          </a:p>
          <a:p>
            <a:pPr marL="0" indent="0" algn="just">
              <a:buNone/>
            </a:pPr>
            <a:r>
              <a:rPr lang="en-US" sz="1800" dirty="0" err="1" smtClean="0"/>
              <a:t>Penatalaksanaan</a:t>
            </a:r>
            <a:r>
              <a:rPr lang="en-US" sz="1800" dirty="0" smtClean="0"/>
              <a:t> </a:t>
            </a:r>
            <a:r>
              <a:rPr lang="en-US" sz="1800" dirty="0" err="1"/>
              <a:t>obstipasi</a:t>
            </a:r>
            <a:r>
              <a:rPr lang="en-US" sz="1800" dirty="0"/>
              <a:t> </a:t>
            </a:r>
            <a:r>
              <a:rPr lang="en-US" sz="1800" dirty="0" err="1" smtClean="0"/>
              <a:t>adalah</a:t>
            </a:r>
            <a:r>
              <a:rPr lang="en-US" sz="1800" dirty="0" smtClean="0"/>
              <a:t>:</a:t>
            </a:r>
          </a:p>
          <a:p>
            <a:pPr marL="177800" indent="-177800" algn="just">
              <a:buFont typeface="+mj-lt"/>
              <a:buAutoNum type="arabicPeriod"/>
            </a:pPr>
            <a:r>
              <a:rPr lang="en-US" sz="1800" dirty="0" err="1" smtClean="0"/>
              <a:t>Anjurkan</a:t>
            </a:r>
            <a:r>
              <a:rPr lang="en-US" sz="1800" dirty="0" smtClean="0"/>
              <a:t> </a:t>
            </a:r>
            <a:r>
              <a:rPr lang="en-US" sz="1800" dirty="0" err="1"/>
              <a:t>ibu</a:t>
            </a:r>
            <a:r>
              <a:rPr lang="en-US" sz="1800" dirty="0"/>
              <a:t> </a:t>
            </a:r>
            <a:r>
              <a:rPr lang="en-US" sz="1800" dirty="0" err="1"/>
              <a:t>meningkatkan</a:t>
            </a:r>
            <a:r>
              <a:rPr lang="en-US" sz="1800" dirty="0"/>
              <a:t> </a:t>
            </a:r>
            <a:r>
              <a:rPr lang="en-US" sz="1800" dirty="0" err="1"/>
              <a:t>asupan</a:t>
            </a:r>
            <a:r>
              <a:rPr lang="en-US" sz="1800" dirty="0"/>
              <a:t> </a:t>
            </a:r>
            <a:r>
              <a:rPr lang="en-US" sz="1800" dirty="0" err="1"/>
              <a:t>cairan</a:t>
            </a:r>
            <a:r>
              <a:rPr lang="en-US" sz="1800" dirty="0"/>
              <a:t> </a:t>
            </a:r>
            <a:r>
              <a:rPr lang="en-US" sz="1800" dirty="0" err="1"/>
              <a:t>dan</a:t>
            </a:r>
            <a:r>
              <a:rPr lang="en-US" sz="1800" dirty="0"/>
              <a:t> </a:t>
            </a:r>
            <a:r>
              <a:rPr lang="en-US" sz="1800" dirty="0" err="1"/>
              <a:t>serat</a:t>
            </a:r>
            <a:r>
              <a:rPr lang="en-US" sz="1800" dirty="0"/>
              <a:t> yang </a:t>
            </a:r>
            <a:r>
              <a:rPr lang="en-US" sz="1800" dirty="0" err="1"/>
              <a:t>mengandung</a:t>
            </a:r>
            <a:r>
              <a:rPr lang="en-US" sz="1800" dirty="0"/>
              <a:t> </a:t>
            </a:r>
            <a:r>
              <a:rPr lang="en-US" sz="1800" dirty="0" err="1"/>
              <a:t>buah-buahan</a:t>
            </a:r>
            <a:r>
              <a:rPr lang="en-US" sz="1800" dirty="0"/>
              <a:t> </a:t>
            </a:r>
            <a:r>
              <a:rPr lang="en-US" sz="1800" dirty="0" err="1"/>
              <a:t>dan</a:t>
            </a:r>
            <a:r>
              <a:rPr lang="en-US" sz="1800" dirty="0"/>
              <a:t> </a:t>
            </a:r>
            <a:r>
              <a:rPr lang="en-US" sz="1800" dirty="0" err="1"/>
              <a:t>cairan</a:t>
            </a:r>
            <a:r>
              <a:rPr lang="en-US" sz="1800" dirty="0"/>
              <a:t> </a:t>
            </a:r>
          </a:p>
          <a:p>
            <a:pPr marL="177800" indent="-177800" algn="just">
              <a:buFont typeface="+mj-lt"/>
              <a:buAutoNum type="arabicPeriod"/>
            </a:pPr>
            <a:r>
              <a:rPr lang="en-US" sz="1800" dirty="0" err="1" smtClean="0"/>
              <a:t>Anjurkan</a:t>
            </a:r>
            <a:r>
              <a:rPr lang="en-US" sz="1800" dirty="0" smtClean="0"/>
              <a:t> </a:t>
            </a:r>
            <a:r>
              <a:rPr lang="en-US" sz="1800" dirty="0" err="1"/>
              <a:t>mengurangi</a:t>
            </a:r>
            <a:r>
              <a:rPr lang="en-US" sz="1800" dirty="0"/>
              <a:t> </a:t>
            </a:r>
            <a:r>
              <a:rPr lang="en-US" sz="1800" dirty="0" err="1"/>
              <a:t>minum</a:t>
            </a:r>
            <a:r>
              <a:rPr lang="en-US" sz="1800" dirty="0"/>
              <a:t> </a:t>
            </a:r>
            <a:r>
              <a:rPr lang="en-US" sz="1800" dirty="0" err="1"/>
              <a:t>susu</a:t>
            </a:r>
            <a:r>
              <a:rPr lang="en-US" sz="1800" dirty="0"/>
              <a:t> formula </a:t>
            </a:r>
            <a:r>
              <a:rPr lang="en-US" sz="1800" dirty="0" err="1"/>
              <a:t>dengan</a:t>
            </a:r>
            <a:r>
              <a:rPr lang="en-US" sz="1800" dirty="0"/>
              <a:t> protein </a:t>
            </a:r>
            <a:r>
              <a:rPr lang="en-US" sz="1800" dirty="0" err="1"/>
              <a:t>tinggi</a:t>
            </a:r>
            <a:r>
              <a:rPr lang="en-US" sz="1800" dirty="0"/>
              <a:t> </a:t>
            </a:r>
            <a:r>
              <a:rPr lang="en-US" sz="1800" dirty="0" err="1"/>
              <a:t>diganti</a:t>
            </a:r>
            <a:r>
              <a:rPr lang="en-US" sz="1800" dirty="0"/>
              <a:t> </a:t>
            </a:r>
            <a:r>
              <a:rPr lang="en-US" sz="1800" dirty="0" err="1"/>
              <a:t>susu</a:t>
            </a:r>
            <a:r>
              <a:rPr lang="en-US" sz="1800" dirty="0"/>
              <a:t> </a:t>
            </a:r>
            <a:r>
              <a:rPr lang="en-US" sz="1800" dirty="0" err="1"/>
              <a:t>dengan</a:t>
            </a:r>
            <a:r>
              <a:rPr lang="en-US" sz="1800" dirty="0"/>
              <a:t> protein </a:t>
            </a:r>
            <a:r>
              <a:rPr lang="en-US" sz="1800" dirty="0" err="1"/>
              <a:t>rendah</a:t>
            </a:r>
            <a:r>
              <a:rPr lang="en-US" sz="1800" dirty="0"/>
              <a:t> </a:t>
            </a:r>
          </a:p>
          <a:p>
            <a:pPr marL="177800" indent="-177800" algn="just">
              <a:buFont typeface="+mj-lt"/>
              <a:buAutoNum type="arabicPeriod"/>
            </a:pPr>
            <a:r>
              <a:rPr lang="en-US" sz="1800" dirty="0" err="1" smtClean="0"/>
              <a:t>Beri</a:t>
            </a:r>
            <a:r>
              <a:rPr lang="en-US" sz="1800" dirty="0" smtClean="0"/>
              <a:t> </a:t>
            </a:r>
            <a:r>
              <a:rPr lang="en-US" sz="1800" dirty="0" err="1"/>
              <a:t>suplemen</a:t>
            </a:r>
            <a:r>
              <a:rPr lang="en-US" sz="1800" dirty="0"/>
              <a:t> </a:t>
            </a:r>
            <a:r>
              <a:rPr lang="en-US" sz="1800" dirty="0" err="1"/>
              <a:t>serat</a:t>
            </a:r>
            <a:r>
              <a:rPr lang="en-US" sz="1800" dirty="0"/>
              <a:t>. </a:t>
            </a:r>
          </a:p>
        </p:txBody>
      </p:sp>
    </p:spTree>
    <p:extLst>
      <p:ext uri="{BB962C8B-B14F-4D97-AF65-F5344CB8AC3E}">
        <p14:creationId xmlns:p14="http://schemas.microsoft.com/office/powerpoint/2010/main" val="102974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67" y="102637"/>
            <a:ext cx="9032033" cy="5675358"/>
          </a:xfrm>
        </p:spPr>
        <p:txBody>
          <a:bodyPr>
            <a:normAutofit/>
          </a:bodyPr>
          <a:lstStyle/>
          <a:p>
            <a:pPr marL="0" indent="0" algn="just">
              <a:buNone/>
            </a:pPr>
            <a:r>
              <a:rPr lang="sv-SE" b="1" dirty="0" smtClean="0"/>
              <a:t>SINDROM </a:t>
            </a:r>
            <a:r>
              <a:rPr lang="sv-SE" b="1" dirty="0"/>
              <a:t>KEMATIAN MENDADAK (SIDS</a:t>
            </a:r>
            <a:r>
              <a:rPr lang="sv-SE" b="1" dirty="0" smtClean="0"/>
              <a:t>)</a:t>
            </a:r>
          </a:p>
          <a:p>
            <a:pPr marL="0" indent="0" algn="just">
              <a:buNone/>
            </a:pPr>
            <a:r>
              <a:rPr lang="en-US" dirty="0" err="1" smtClean="0"/>
              <a:t>Pengertian</a:t>
            </a:r>
            <a:r>
              <a:rPr lang="en-US" dirty="0" smtClean="0"/>
              <a:t> </a:t>
            </a:r>
            <a:r>
              <a:rPr lang="en-US" dirty="0" err="1"/>
              <a:t>Sindrom</a:t>
            </a:r>
            <a:r>
              <a:rPr lang="en-US" dirty="0"/>
              <a:t> </a:t>
            </a:r>
            <a:r>
              <a:rPr lang="en-US" dirty="0" err="1"/>
              <a:t>Kematian</a:t>
            </a:r>
            <a:r>
              <a:rPr lang="en-US" dirty="0"/>
              <a:t> </a:t>
            </a:r>
            <a:r>
              <a:rPr lang="en-US" dirty="0" err="1"/>
              <a:t>Mendadak</a:t>
            </a:r>
            <a:r>
              <a:rPr lang="en-US" dirty="0"/>
              <a:t> (SIDS) </a:t>
            </a:r>
            <a:endParaRPr lang="en-US" dirty="0" smtClean="0"/>
          </a:p>
          <a:p>
            <a:pPr marL="0" indent="0" algn="just">
              <a:buNone/>
            </a:pPr>
            <a:r>
              <a:rPr lang="en-US" dirty="0" err="1" smtClean="0"/>
              <a:t>Sindroma</a:t>
            </a:r>
            <a:r>
              <a:rPr lang="en-US" dirty="0" smtClean="0"/>
              <a:t> </a:t>
            </a:r>
            <a:r>
              <a:rPr lang="en-US" dirty="0" err="1"/>
              <a:t>Kematian</a:t>
            </a:r>
            <a:r>
              <a:rPr lang="en-US" dirty="0"/>
              <a:t> </a:t>
            </a:r>
            <a:r>
              <a:rPr lang="en-US" dirty="0" err="1"/>
              <a:t>Bayi</a:t>
            </a:r>
            <a:r>
              <a:rPr lang="en-US" dirty="0"/>
              <a:t> </a:t>
            </a:r>
            <a:r>
              <a:rPr lang="en-US" dirty="0" err="1"/>
              <a:t>Mendadak</a:t>
            </a:r>
            <a:r>
              <a:rPr lang="en-US" dirty="0"/>
              <a:t> (SIDS, Sudden Infant Death Syndrome) </a:t>
            </a:r>
            <a:r>
              <a:rPr lang="en-US" dirty="0" err="1"/>
              <a:t>adalah</a:t>
            </a:r>
            <a:r>
              <a:rPr lang="en-US" dirty="0"/>
              <a:t> </a:t>
            </a:r>
            <a:r>
              <a:rPr lang="en-US" dirty="0" err="1"/>
              <a:t>suatu</a:t>
            </a:r>
            <a:r>
              <a:rPr lang="en-US" dirty="0"/>
              <a:t> </a:t>
            </a:r>
            <a:r>
              <a:rPr lang="en-US" dirty="0" err="1"/>
              <a:t>kematian</a:t>
            </a:r>
            <a:r>
              <a:rPr lang="en-US" dirty="0"/>
              <a:t> yang </a:t>
            </a:r>
            <a:r>
              <a:rPr lang="en-US" dirty="0" err="1"/>
              <a:t>mendadak</a:t>
            </a:r>
            <a:r>
              <a:rPr lang="en-US" dirty="0"/>
              <a:t> </a:t>
            </a:r>
            <a:r>
              <a:rPr lang="en-US" dirty="0" err="1"/>
              <a:t>dan</a:t>
            </a:r>
            <a:r>
              <a:rPr lang="en-US" dirty="0"/>
              <a:t> </a:t>
            </a:r>
            <a:r>
              <a:rPr lang="en-US" dirty="0" err="1"/>
              <a:t>tidak</a:t>
            </a:r>
            <a:r>
              <a:rPr lang="en-US" dirty="0"/>
              <a:t> </a:t>
            </a:r>
            <a:r>
              <a:rPr lang="en-US" dirty="0" err="1"/>
              <a:t>terduga</a:t>
            </a:r>
            <a:r>
              <a:rPr lang="en-US" dirty="0"/>
              <a:t> </a:t>
            </a:r>
            <a:r>
              <a:rPr lang="en-US" dirty="0" err="1"/>
              <a:t>pada</a:t>
            </a:r>
            <a:r>
              <a:rPr lang="en-US" dirty="0"/>
              <a:t> </a:t>
            </a:r>
            <a:r>
              <a:rPr lang="en-US" dirty="0" err="1"/>
              <a:t>bayi</a:t>
            </a:r>
            <a:r>
              <a:rPr lang="en-US" dirty="0"/>
              <a:t> yang </a:t>
            </a:r>
            <a:r>
              <a:rPr lang="en-US" dirty="0" err="1"/>
              <a:t>tampaknya</a:t>
            </a:r>
            <a:r>
              <a:rPr lang="en-US" dirty="0"/>
              <a:t> </a:t>
            </a:r>
            <a:r>
              <a:rPr lang="en-US" dirty="0" err="1"/>
              <a:t>sehat</a:t>
            </a:r>
            <a:r>
              <a:rPr lang="en-US" dirty="0"/>
              <a:t>. SIDS </a:t>
            </a:r>
            <a:r>
              <a:rPr lang="en-US" dirty="0" err="1"/>
              <a:t>merupakan</a:t>
            </a:r>
            <a:r>
              <a:rPr lang="en-US" dirty="0"/>
              <a:t> </a:t>
            </a:r>
            <a:r>
              <a:rPr lang="en-US" dirty="0" err="1"/>
              <a:t>penyebab</a:t>
            </a:r>
            <a:r>
              <a:rPr lang="en-US" dirty="0"/>
              <a:t> </a:t>
            </a:r>
            <a:r>
              <a:rPr lang="en-US" dirty="0" err="1"/>
              <a:t>kematian</a:t>
            </a:r>
            <a:r>
              <a:rPr lang="en-US" dirty="0"/>
              <a:t> yang paling </a:t>
            </a:r>
            <a:r>
              <a:rPr lang="en-US" dirty="0" err="1"/>
              <a:t>sering</a:t>
            </a:r>
            <a:r>
              <a:rPr lang="en-US" dirty="0"/>
              <a:t> </a:t>
            </a:r>
            <a:r>
              <a:rPr lang="en-US" dirty="0" err="1"/>
              <a:t>ditemukan</a:t>
            </a:r>
            <a:r>
              <a:rPr lang="en-US" dirty="0"/>
              <a:t> </a:t>
            </a:r>
            <a:r>
              <a:rPr lang="en-US" dirty="0" err="1"/>
              <a:t>pada</a:t>
            </a:r>
            <a:r>
              <a:rPr lang="en-US" dirty="0"/>
              <a:t> </a:t>
            </a:r>
            <a:r>
              <a:rPr lang="en-US" dirty="0" err="1"/>
              <a:t>bayi</a:t>
            </a:r>
            <a:r>
              <a:rPr lang="en-US" dirty="0"/>
              <a:t> yang </a:t>
            </a:r>
            <a:r>
              <a:rPr lang="en-US" dirty="0" err="1"/>
              <a:t>berusia</a:t>
            </a:r>
            <a:r>
              <a:rPr lang="en-US" dirty="0"/>
              <a:t> 2 minggu-1 </a:t>
            </a:r>
            <a:r>
              <a:rPr lang="en-US" dirty="0" err="1"/>
              <a:t>tahun</a:t>
            </a:r>
            <a:r>
              <a:rPr lang="en-US" dirty="0" smtClean="0"/>
              <a:t>.</a:t>
            </a:r>
          </a:p>
          <a:p>
            <a:pPr marL="0" indent="0" algn="just">
              <a:buNone/>
            </a:pPr>
            <a:endParaRPr lang="en-US" dirty="0" smtClean="0"/>
          </a:p>
          <a:p>
            <a:pPr marL="0" indent="0" algn="just">
              <a:buNone/>
            </a:pPr>
            <a:r>
              <a:rPr lang="en-US" b="1" dirty="0" err="1"/>
              <a:t>Penyebab</a:t>
            </a:r>
            <a:r>
              <a:rPr lang="en-US" b="1" dirty="0"/>
              <a:t> </a:t>
            </a:r>
            <a:r>
              <a:rPr lang="en-US" b="1" dirty="0" err="1"/>
              <a:t>Sindrom</a:t>
            </a:r>
            <a:r>
              <a:rPr lang="en-US" b="1" dirty="0"/>
              <a:t> </a:t>
            </a:r>
            <a:r>
              <a:rPr lang="en-US" b="1" dirty="0" err="1"/>
              <a:t>Kematian</a:t>
            </a:r>
            <a:r>
              <a:rPr lang="en-US" b="1" dirty="0"/>
              <a:t> </a:t>
            </a:r>
            <a:r>
              <a:rPr lang="en-US" b="1" dirty="0" err="1"/>
              <a:t>Mendadak</a:t>
            </a:r>
            <a:r>
              <a:rPr lang="en-US" b="1" dirty="0"/>
              <a:t> (SIDS) </a:t>
            </a:r>
          </a:p>
          <a:p>
            <a:pPr marL="0" indent="0" algn="just">
              <a:buNone/>
            </a:pPr>
            <a:r>
              <a:rPr lang="en-US" dirty="0" err="1"/>
              <a:t>Penyebabnya</a:t>
            </a:r>
            <a:r>
              <a:rPr lang="en-US" dirty="0"/>
              <a:t> </a:t>
            </a:r>
            <a:r>
              <a:rPr lang="en-US" dirty="0" err="1"/>
              <a:t>tidak</a:t>
            </a:r>
            <a:r>
              <a:rPr lang="en-US" dirty="0"/>
              <a:t> </a:t>
            </a:r>
            <a:r>
              <a:rPr lang="en-US" dirty="0" err="1"/>
              <a:t>diketahui</a:t>
            </a:r>
            <a:r>
              <a:rPr lang="en-US" dirty="0"/>
              <a:t>. </a:t>
            </a:r>
            <a:r>
              <a:rPr lang="en-US" dirty="0" err="1"/>
              <a:t>Penelitian</a:t>
            </a:r>
            <a:r>
              <a:rPr lang="en-US" dirty="0"/>
              <a:t> </a:t>
            </a:r>
            <a:r>
              <a:rPr lang="en-US" dirty="0" err="1"/>
              <a:t>terbaru</a:t>
            </a:r>
            <a:r>
              <a:rPr lang="en-US" dirty="0"/>
              <a:t> </a:t>
            </a:r>
            <a:r>
              <a:rPr lang="en-US" dirty="0" err="1"/>
              <a:t>menunjukkan</a:t>
            </a:r>
            <a:r>
              <a:rPr lang="en-US" dirty="0"/>
              <a:t> </a:t>
            </a:r>
            <a:r>
              <a:rPr lang="en-US" dirty="0" err="1"/>
              <a:t>bahwa</a:t>
            </a:r>
            <a:r>
              <a:rPr lang="en-US" dirty="0"/>
              <a:t> SIDS </a:t>
            </a:r>
            <a:r>
              <a:rPr lang="en-US" dirty="0" err="1"/>
              <a:t>lebih</a:t>
            </a:r>
            <a:r>
              <a:rPr lang="en-US" dirty="0"/>
              <a:t> </a:t>
            </a:r>
            <a:r>
              <a:rPr lang="en-US" dirty="0" err="1"/>
              <a:t>sering</a:t>
            </a:r>
            <a:r>
              <a:rPr lang="en-US" dirty="0"/>
              <a:t> </a:t>
            </a:r>
            <a:r>
              <a:rPr lang="en-US" dirty="0" err="1"/>
              <a:t>terjadi</a:t>
            </a:r>
            <a:r>
              <a:rPr lang="en-US" dirty="0"/>
              <a:t> </a:t>
            </a:r>
            <a:r>
              <a:rPr lang="en-US" dirty="0" err="1"/>
              <a:t>pada</a:t>
            </a:r>
            <a:r>
              <a:rPr lang="en-US" dirty="0"/>
              <a:t> </a:t>
            </a:r>
            <a:r>
              <a:rPr lang="en-US" dirty="0" err="1"/>
              <a:t>bayi</a:t>
            </a:r>
            <a:r>
              <a:rPr lang="en-US" dirty="0"/>
              <a:t> yang </a:t>
            </a:r>
            <a:r>
              <a:rPr lang="en-US" dirty="0" err="1"/>
              <a:t>tidurnya</a:t>
            </a:r>
            <a:r>
              <a:rPr lang="en-US" dirty="0"/>
              <a:t> </a:t>
            </a:r>
            <a:r>
              <a:rPr lang="en-US" dirty="0" err="1"/>
              <a:t>tengkurap</a:t>
            </a:r>
            <a:r>
              <a:rPr lang="en-US" dirty="0"/>
              <a:t> </a:t>
            </a:r>
            <a:r>
              <a:rPr lang="en-US" dirty="0" err="1"/>
              <a:t>dibandingkan</a:t>
            </a:r>
            <a:r>
              <a:rPr lang="en-US" dirty="0"/>
              <a:t> </a:t>
            </a:r>
            <a:r>
              <a:rPr lang="en-US" dirty="0" err="1"/>
              <a:t>dengan</a:t>
            </a:r>
            <a:r>
              <a:rPr lang="en-US" dirty="0"/>
              <a:t> </a:t>
            </a:r>
            <a:r>
              <a:rPr lang="en-US" dirty="0" err="1"/>
              <a:t>bayi</a:t>
            </a:r>
            <a:r>
              <a:rPr lang="en-US" dirty="0"/>
              <a:t> yang </a:t>
            </a:r>
            <a:r>
              <a:rPr lang="en-US" dirty="0" err="1"/>
              <a:t>tidurnya</a:t>
            </a:r>
            <a:r>
              <a:rPr lang="en-US" dirty="0"/>
              <a:t> </a:t>
            </a:r>
            <a:r>
              <a:rPr lang="en-US" dirty="0" err="1"/>
              <a:t>terlentang</a:t>
            </a:r>
            <a:r>
              <a:rPr lang="en-US" dirty="0"/>
              <a:t> </a:t>
            </a:r>
            <a:r>
              <a:rPr lang="en-US" dirty="0" err="1"/>
              <a:t>atau</a:t>
            </a:r>
            <a:r>
              <a:rPr lang="en-US" dirty="0"/>
              <a:t> miring. </a:t>
            </a:r>
            <a:r>
              <a:rPr lang="en-US" dirty="0" err="1"/>
              <a:t>Karena</a:t>
            </a:r>
            <a:r>
              <a:rPr lang="en-US" dirty="0"/>
              <a:t> </a:t>
            </a:r>
            <a:r>
              <a:rPr lang="en-US" dirty="0" err="1"/>
              <a:t>itu</a:t>
            </a:r>
            <a:r>
              <a:rPr lang="en-US" dirty="0"/>
              <a:t> </a:t>
            </a:r>
            <a:r>
              <a:rPr lang="en-US" dirty="0" err="1"/>
              <a:t>sebaiknya</a:t>
            </a:r>
            <a:r>
              <a:rPr lang="en-US" dirty="0"/>
              <a:t> </a:t>
            </a:r>
            <a:r>
              <a:rPr lang="en-US" dirty="0" err="1"/>
              <a:t>bayi</a:t>
            </a:r>
            <a:r>
              <a:rPr lang="en-US" dirty="0"/>
              <a:t> </a:t>
            </a:r>
            <a:r>
              <a:rPr lang="en-US" dirty="0" err="1"/>
              <a:t>ditidurkan</a:t>
            </a:r>
            <a:r>
              <a:rPr lang="en-US" dirty="0"/>
              <a:t> </a:t>
            </a:r>
            <a:r>
              <a:rPr lang="en-US" dirty="0" err="1"/>
              <a:t>dalam</a:t>
            </a:r>
            <a:r>
              <a:rPr lang="en-US" dirty="0"/>
              <a:t> </a:t>
            </a:r>
            <a:r>
              <a:rPr lang="en-US" dirty="0" err="1"/>
              <a:t>posisi</a:t>
            </a:r>
            <a:r>
              <a:rPr lang="en-US" dirty="0"/>
              <a:t> </a:t>
            </a:r>
            <a:r>
              <a:rPr lang="en-US" dirty="0" err="1"/>
              <a:t>terlentang</a:t>
            </a:r>
            <a:r>
              <a:rPr lang="en-US" dirty="0"/>
              <a:t> </a:t>
            </a:r>
            <a:r>
              <a:rPr lang="en-US" dirty="0" err="1"/>
              <a:t>atau</a:t>
            </a:r>
            <a:r>
              <a:rPr lang="en-US" dirty="0"/>
              <a:t> miring. </a:t>
            </a:r>
            <a:r>
              <a:rPr lang="en-US" dirty="0" err="1"/>
              <a:t>Resiko</a:t>
            </a:r>
            <a:r>
              <a:rPr lang="en-US" dirty="0"/>
              <a:t> </a:t>
            </a:r>
            <a:r>
              <a:rPr lang="en-US" dirty="0" err="1"/>
              <a:t>terjadinya</a:t>
            </a:r>
            <a:r>
              <a:rPr lang="en-US" dirty="0"/>
              <a:t> SIDS </a:t>
            </a:r>
            <a:r>
              <a:rPr lang="en-US" dirty="0" err="1"/>
              <a:t>juga</a:t>
            </a:r>
            <a:r>
              <a:rPr lang="en-US" dirty="0"/>
              <a:t> </a:t>
            </a:r>
            <a:r>
              <a:rPr lang="en-US" dirty="0" err="1"/>
              <a:t>ditemukan</a:t>
            </a:r>
            <a:r>
              <a:rPr lang="en-US" dirty="0"/>
              <a:t> </a:t>
            </a:r>
            <a:r>
              <a:rPr lang="en-US" dirty="0" err="1"/>
              <a:t>pada</a:t>
            </a:r>
            <a:r>
              <a:rPr lang="en-US" dirty="0"/>
              <a:t> </a:t>
            </a:r>
            <a:r>
              <a:rPr lang="en-US" dirty="0" err="1"/>
              <a:t>bayi</a:t>
            </a:r>
            <a:r>
              <a:rPr lang="en-US" dirty="0"/>
              <a:t> yang </a:t>
            </a:r>
            <a:r>
              <a:rPr lang="en-US" dirty="0" err="1"/>
              <a:t>pada</a:t>
            </a:r>
            <a:r>
              <a:rPr lang="en-US" dirty="0"/>
              <a:t> </a:t>
            </a:r>
            <a:r>
              <a:rPr lang="en-US" dirty="0" err="1"/>
              <a:t>saat</a:t>
            </a:r>
            <a:r>
              <a:rPr lang="en-US" dirty="0"/>
              <a:t> </a:t>
            </a:r>
            <a:r>
              <a:rPr lang="en-US" dirty="0" err="1"/>
              <a:t>tidur</a:t>
            </a:r>
            <a:r>
              <a:rPr lang="en-US" dirty="0"/>
              <a:t> </a:t>
            </a:r>
            <a:r>
              <a:rPr lang="en-US" dirty="0" err="1"/>
              <a:t>wajahnya</a:t>
            </a:r>
            <a:r>
              <a:rPr lang="en-US" dirty="0"/>
              <a:t> </a:t>
            </a:r>
            <a:r>
              <a:rPr lang="en-US" dirty="0" err="1"/>
              <a:t>menghadap</a:t>
            </a:r>
            <a:r>
              <a:rPr lang="en-US" dirty="0"/>
              <a:t> </a:t>
            </a:r>
            <a:r>
              <a:rPr lang="en-US" dirty="0" err="1"/>
              <a:t>ke</a:t>
            </a:r>
            <a:r>
              <a:rPr lang="en-US" dirty="0"/>
              <a:t> </a:t>
            </a:r>
            <a:r>
              <a:rPr lang="en-US" dirty="0" err="1"/>
              <a:t>kasur</a:t>
            </a:r>
            <a:r>
              <a:rPr lang="en-US" dirty="0"/>
              <a:t> </a:t>
            </a:r>
            <a:r>
              <a:rPr lang="en-US" dirty="0" err="1"/>
              <a:t>atau</a:t>
            </a:r>
            <a:r>
              <a:rPr lang="en-US" dirty="0"/>
              <a:t> </a:t>
            </a:r>
            <a:r>
              <a:rPr lang="en-US" dirty="0" err="1"/>
              <a:t>selimut</a:t>
            </a:r>
            <a:r>
              <a:rPr lang="en-US" dirty="0"/>
              <a:t> yang </a:t>
            </a:r>
            <a:r>
              <a:rPr lang="en-US" dirty="0" err="1"/>
              <a:t>lembut</a:t>
            </a:r>
            <a:r>
              <a:rPr lang="en-US" dirty="0"/>
              <a:t>/</a:t>
            </a:r>
            <a:r>
              <a:rPr lang="en-US" dirty="0" err="1"/>
              <a:t>empuk</a:t>
            </a:r>
            <a:r>
              <a:rPr lang="en-US" dirty="0"/>
              <a:t>. </a:t>
            </a:r>
            <a:r>
              <a:rPr lang="en-US" dirty="0" err="1"/>
              <a:t>Karena</a:t>
            </a:r>
            <a:r>
              <a:rPr lang="en-US" dirty="0"/>
              <a:t> </a:t>
            </a:r>
            <a:r>
              <a:rPr lang="en-US" dirty="0" err="1"/>
              <a:t>itu</a:t>
            </a:r>
            <a:r>
              <a:rPr lang="en-US" dirty="0"/>
              <a:t> </a:t>
            </a:r>
            <a:r>
              <a:rPr lang="en-US" dirty="0" err="1"/>
              <a:t>sebaiknya</a:t>
            </a:r>
            <a:r>
              <a:rPr lang="en-US" dirty="0"/>
              <a:t> </a:t>
            </a:r>
            <a:r>
              <a:rPr lang="en-US" dirty="0" err="1"/>
              <a:t>bayi</a:t>
            </a:r>
            <a:r>
              <a:rPr lang="en-US" dirty="0"/>
              <a:t> </a:t>
            </a:r>
            <a:r>
              <a:rPr lang="en-US" dirty="0" err="1"/>
              <a:t>ditidurkan</a:t>
            </a:r>
            <a:r>
              <a:rPr lang="en-US" dirty="0"/>
              <a:t> </a:t>
            </a:r>
            <a:r>
              <a:rPr lang="en-US" dirty="0" err="1"/>
              <a:t>diatas</a:t>
            </a:r>
            <a:r>
              <a:rPr lang="en-US" dirty="0"/>
              <a:t> </a:t>
            </a:r>
            <a:r>
              <a:rPr lang="en-US" dirty="0" err="1"/>
              <a:t>kasur</a:t>
            </a:r>
            <a:r>
              <a:rPr lang="en-US" dirty="0"/>
              <a:t> yang </a:t>
            </a:r>
            <a:r>
              <a:rPr lang="en-US" dirty="0" err="1"/>
              <a:t>keras.Banyak</a:t>
            </a:r>
            <a:r>
              <a:rPr lang="en-US" dirty="0"/>
              <a:t> </a:t>
            </a:r>
            <a:r>
              <a:rPr lang="en-US" dirty="0" err="1"/>
              <a:t>ditemukan</a:t>
            </a:r>
            <a:r>
              <a:rPr lang="en-US" dirty="0"/>
              <a:t> </a:t>
            </a:r>
            <a:r>
              <a:rPr lang="en-US" dirty="0" err="1"/>
              <a:t>pada</a:t>
            </a:r>
            <a:r>
              <a:rPr lang="en-US" dirty="0"/>
              <a:t> </a:t>
            </a:r>
            <a:r>
              <a:rPr lang="en-US" dirty="0" err="1"/>
              <a:t>bayi</a:t>
            </a:r>
            <a:r>
              <a:rPr lang="en-US" dirty="0"/>
              <a:t> </a:t>
            </a:r>
            <a:r>
              <a:rPr lang="en-US" dirty="0" err="1"/>
              <a:t>laki-laki</a:t>
            </a:r>
            <a:r>
              <a:rPr lang="en-US" dirty="0"/>
              <a:t>. </a:t>
            </a:r>
          </a:p>
          <a:p>
            <a:pPr marL="0" indent="0" algn="just">
              <a:buNone/>
            </a:pPr>
            <a:endParaRPr lang="en-US" sz="1500" dirty="0"/>
          </a:p>
        </p:txBody>
      </p:sp>
    </p:spTree>
    <p:extLst>
      <p:ext uri="{BB962C8B-B14F-4D97-AF65-F5344CB8AC3E}">
        <p14:creationId xmlns:p14="http://schemas.microsoft.com/office/powerpoint/2010/main" val="2585856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8620"/>
            <a:ext cx="9078685" cy="5467739"/>
          </a:xfrm>
        </p:spPr>
        <p:txBody>
          <a:bodyPr>
            <a:normAutofit/>
          </a:bodyPr>
          <a:lstStyle/>
          <a:p>
            <a:pPr marL="285750" indent="-285750" algn="just"/>
            <a:r>
              <a:rPr lang="en-US" sz="1500" b="1" dirty="0" err="1"/>
              <a:t>Gejala</a:t>
            </a:r>
            <a:r>
              <a:rPr lang="en-US" sz="1500" b="1" dirty="0"/>
              <a:t> </a:t>
            </a:r>
            <a:r>
              <a:rPr lang="en-US" sz="1500" b="1" dirty="0" err="1"/>
              <a:t>Sindrom</a:t>
            </a:r>
            <a:r>
              <a:rPr lang="en-US" sz="1500" b="1" dirty="0"/>
              <a:t> </a:t>
            </a:r>
            <a:r>
              <a:rPr lang="en-US" sz="1500" b="1" dirty="0" err="1"/>
              <a:t>Kematian</a:t>
            </a:r>
            <a:r>
              <a:rPr lang="en-US" sz="1500" b="1" dirty="0"/>
              <a:t> </a:t>
            </a:r>
            <a:r>
              <a:rPr lang="en-US" sz="1500" b="1" dirty="0" err="1"/>
              <a:t>Mendadak</a:t>
            </a:r>
            <a:r>
              <a:rPr lang="en-US" sz="1500" b="1" dirty="0"/>
              <a:t> (SIDS) </a:t>
            </a:r>
          </a:p>
          <a:p>
            <a:pPr marL="269875" indent="0" algn="just">
              <a:buNone/>
            </a:pPr>
            <a:r>
              <a:rPr lang="en-US" sz="1500" dirty="0" err="1"/>
              <a:t>Tidak</a:t>
            </a:r>
            <a:r>
              <a:rPr lang="en-US" sz="1500" dirty="0"/>
              <a:t> </a:t>
            </a:r>
            <a:r>
              <a:rPr lang="en-US" sz="1500" dirty="0" err="1"/>
              <a:t>ada</a:t>
            </a:r>
            <a:r>
              <a:rPr lang="en-US" sz="1500" dirty="0"/>
              <a:t> </a:t>
            </a:r>
            <a:r>
              <a:rPr lang="en-US" sz="1500" dirty="0" err="1"/>
              <a:t>gejala</a:t>
            </a:r>
            <a:r>
              <a:rPr lang="en-US" sz="1500" dirty="0"/>
              <a:t> yang </a:t>
            </a:r>
            <a:r>
              <a:rPr lang="en-US" sz="1500" dirty="0" err="1"/>
              <a:t>mendahului</a:t>
            </a:r>
            <a:r>
              <a:rPr lang="en-US" sz="1500" dirty="0"/>
              <a:t> </a:t>
            </a:r>
            <a:r>
              <a:rPr lang="en-US" sz="1500" dirty="0" err="1"/>
              <a:t>terjadinya</a:t>
            </a:r>
            <a:r>
              <a:rPr lang="en-US" sz="1500" dirty="0"/>
              <a:t> SIDS. </a:t>
            </a:r>
          </a:p>
          <a:p>
            <a:pPr marL="269875" indent="0" algn="just">
              <a:buNone/>
            </a:pPr>
            <a:r>
              <a:rPr lang="en-US" sz="1500" dirty="0" err="1"/>
              <a:t>Diagnosa</a:t>
            </a:r>
            <a:r>
              <a:rPr lang="en-US" sz="1500" dirty="0"/>
              <a:t> </a:t>
            </a:r>
            <a:r>
              <a:rPr lang="en-US" sz="1500" dirty="0" err="1"/>
              <a:t>Sindrom</a:t>
            </a:r>
            <a:r>
              <a:rPr lang="en-US" sz="1500" dirty="0"/>
              <a:t> </a:t>
            </a:r>
            <a:r>
              <a:rPr lang="en-US" sz="1500" dirty="0" err="1"/>
              <a:t>Kematian</a:t>
            </a:r>
            <a:r>
              <a:rPr lang="en-US" sz="1500" dirty="0"/>
              <a:t> </a:t>
            </a:r>
            <a:r>
              <a:rPr lang="en-US" sz="1500" dirty="0" err="1"/>
              <a:t>Mendadak</a:t>
            </a:r>
            <a:r>
              <a:rPr lang="en-US" sz="1500" dirty="0"/>
              <a:t> (SIDS) </a:t>
            </a:r>
          </a:p>
          <a:p>
            <a:pPr marL="269875" indent="0" algn="just">
              <a:buNone/>
            </a:pPr>
            <a:r>
              <a:rPr lang="en-US" sz="1500" dirty="0"/>
              <a:t>SIDS </a:t>
            </a:r>
            <a:r>
              <a:rPr lang="en-US" sz="1500" dirty="0" err="1"/>
              <a:t>didiagnosis</a:t>
            </a:r>
            <a:r>
              <a:rPr lang="en-US" sz="1500" dirty="0"/>
              <a:t> </a:t>
            </a:r>
            <a:r>
              <a:rPr lang="en-US" sz="1500" dirty="0" err="1"/>
              <a:t>jika</a:t>
            </a:r>
            <a:r>
              <a:rPr lang="en-US" sz="1500" dirty="0"/>
              <a:t> </a:t>
            </a:r>
            <a:r>
              <a:rPr lang="en-US" sz="1500" dirty="0" err="1"/>
              <a:t>seorang</a:t>
            </a:r>
            <a:r>
              <a:rPr lang="en-US" sz="1500" dirty="0"/>
              <a:t> </a:t>
            </a:r>
            <a:r>
              <a:rPr lang="en-US" sz="1500" dirty="0" err="1"/>
              <a:t>bayi</a:t>
            </a:r>
            <a:r>
              <a:rPr lang="en-US" sz="1500" dirty="0"/>
              <a:t> yang </a:t>
            </a:r>
            <a:r>
              <a:rPr lang="en-US" sz="1500" dirty="0" err="1"/>
              <a:t>tampaknya</a:t>
            </a:r>
            <a:r>
              <a:rPr lang="en-US" sz="1500" dirty="0"/>
              <a:t> </a:t>
            </a:r>
            <a:r>
              <a:rPr lang="en-US" sz="1500" dirty="0" err="1"/>
              <a:t>sehat</a:t>
            </a:r>
            <a:r>
              <a:rPr lang="en-US" sz="1500" dirty="0"/>
              <a:t> </a:t>
            </a:r>
            <a:r>
              <a:rPr lang="en-US" sz="1500" dirty="0" err="1"/>
              <a:t>tiba-tiba</a:t>
            </a:r>
            <a:r>
              <a:rPr lang="en-US" sz="1500" dirty="0"/>
              <a:t> </a:t>
            </a:r>
            <a:r>
              <a:rPr lang="en-US" sz="1500" dirty="0" err="1"/>
              <a:t>meninggal</a:t>
            </a:r>
            <a:r>
              <a:rPr lang="en-US" sz="1500" dirty="0"/>
              <a:t> </a:t>
            </a:r>
            <a:r>
              <a:rPr lang="en-US" sz="1500" dirty="0" err="1"/>
              <a:t>dan</a:t>
            </a:r>
            <a:r>
              <a:rPr lang="en-US" sz="1500" dirty="0"/>
              <a:t> </a:t>
            </a:r>
            <a:r>
              <a:rPr lang="en-US" sz="1500" dirty="0" err="1"/>
              <a:t>hasil</a:t>
            </a:r>
            <a:r>
              <a:rPr lang="en-US" sz="1500" dirty="0"/>
              <a:t> </a:t>
            </a:r>
            <a:r>
              <a:rPr lang="en-US" sz="1500" dirty="0" err="1"/>
              <a:t>otopsi</a:t>
            </a:r>
            <a:r>
              <a:rPr lang="en-US" sz="1500" dirty="0"/>
              <a:t> </a:t>
            </a:r>
            <a:r>
              <a:rPr lang="en-US" sz="1500" dirty="0" err="1"/>
              <a:t>tidak</a:t>
            </a:r>
            <a:r>
              <a:rPr lang="en-US" sz="1500" dirty="0"/>
              <a:t> </a:t>
            </a:r>
            <a:r>
              <a:rPr lang="en-US" sz="1500" dirty="0" err="1"/>
              <a:t>menunjukkan</a:t>
            </a:r>
            <a:r>
              <a:rPr lang="en-US" sz="1500" dirty="0"/>
              <a:t> </a:t>
            </a:r>
            <a:r>
              <a:rPr lang="en-US" sz="1500" dirty="0" err="1"/>
              <a:t>adanya</a:t>
            </a:r>
            <a:r>
              <a:rPr lang="en-US" sz="1500" dirty="0"/>
              <a:t> </a:t>
            </a:r>
            <a:r>
              <a:rPr lang="en-US" sz="1500" dirty="0" err="1"/>
              <a:t>penyebab</a:t>
            </a:r>
            <a:r>
              <a:rPr lang="en-US" sz="1500" dirty="0"/>
              <a:t> </a:t>
            </a:r>
            <a:r>
              <a:rPr lang="en-US" sz="1500" dirty="0" err="1"/>
              <a:t>kematian</a:t>
            </a:r>
            <a:r>
              <a:rPr lang="en-US" sz="1500" dirty="0"/>
              <a:t> yang </a:t>
            </a:r>
            <a:r>
              <a:rPr lang="en-US" sz="1500" dirty="0" err="1"/>
              <a:t>jelas</a:t>
            </a:r>
            <a:r>
              <a:rPr lang="en-US" sz="1500" dirty="0" smtClean="0"/>
              <a:t>.</a:t>
            </a:r>
          </a:p>
          <a:p>
            <a:pPr marL="0" indent="0" algn="just">
              <a:buNone/>
            </a:pPr>
            <a:endParaRPr lang="en-US" sz="1500" dirty="0"/>
          </a:p>
          <a:p>
            <a:pPr marL="269875" indent="-269875" algn="just"/>
            <a:r>
              <a:rPr lang="en-US" sz="1500" b="1" dirty="0" err="1"/>
              <a:t>Penatalaksanaan</a:t>
            </a:r>
            <a:r>
              <a:rPr lang="en-US" sz="1500" b="1" dirty="0"/>
              <a:t> </a:t>
            </a:r>
            <a:r>
              <a:rPr lang="en-US" sz="1500" b="1" dirty="0" err="1"/>
              <a:t>Sindrom</a:t>
            </a:r>
            <a:r>
              <a:rPr lang="en-US" sz="1500" b="1" dirty="0"/>
              <a:t> </a:t>
            </a:r>
            <a:r>
              <a:rPr lang="en-US" sz="1500" b="1" dirty="0" err="1"/>
              <a:t>Kematian</a:t>
            </a:r>
            <a:r>
              <a:rPr lang="en-US" sz="1500" b="1" dirty="0"/>
              <a:t> </a:t>
            </a:r>
            <a:r>
              <a:rPr lang="en-US" sz="1500" b="1" dirty="0" err="1"/>
              <a:t>Mendadak</a:t>
            </a:r>
            <a:r>
              <a:rPr lang="en-US" sz="1500" b="1" dirty="0"/>
              <a:t> (SIDS) </a:t>
            </a:r>
          </a:p>
          <a:p>
            <a:pPr marL="269875" indent="0" algn="just">
              <a:buNone/>
            </a:pPr>
            <a:r>
              <a:rPr lang="en-US" sz="1500" dirty="0"/>
              <a:t>Orang </a:t>
            </a:r>
            <a:r>
              <a:rPr lang="en-US" sz="1500" dirty="0" err="1"/>
              <a:t>tua</a:t>
            </a:r>
            <a:r>
              <a:rPr lang="en-US" sz="1500" dirty="0"/>
              <a:t> yang </a:t>
            </a:r>
            <a:r>
              <a:rPr lang="en-US" sz="1500" dirty="0" err="1"/>
              <a:t>kehilangan</a:t>
            </a:r>
            <a:r>
              <a:rPr lang="en-US" sz="1500" dirty="0"/>
              <a:t> </a:t>
            </a:r>
            <a:r>
              <a:rPr lang="en-US" sz="1500" dirty="0" err="1"/>
              <a:t>anaknya</a:t>
            </a:r>
            <a:r>
              <a:rPr lang="en-US" sz="1500" dirty="0"/>
              <a:t> </a:t>
            </a:r>
            <a:r>
              <a:rPr lang="en-US" sz="1500" dirty="0" err="1"/>
              <a:t>karena</a:t>
            </a:r>
            <a:r>
              <a:rPr lang="en-US" sz="1500" dirty="0"/>
              <a:t> SIDS </a:t>
            </a:r>
            <a:r>
              <a:rPr lang="en-US" sz="1500" dirty="0" err="1"/>
              <a:t>memerlukan</a:t>
            </a:r>
            <a:r>
              <a:rPr lang="en-US" sz="1500" dirty="0"/>
              <a:t> </a:t>
            </a:r>
            <a:r>
              <a:rPr lang="en-US" sz="1500" dirty="0" err="1"/>
              <a:t>dukungan</a:t>
            </a:r>
            <a:r>
              <a:rPr lang="en-US" sz="1500" dirty="0"/>
              <a:t> </a:t>
            </a:r>
            <a:r>
              <a:rPr lang="en-US" sz="1500" dirty="0" err="1"/>
              <a:t>emosional</a:t>
            </a:r>
            <a:r>
              <a:rPr lang="en-US" sz="1500" dirty="0"/>
              <a:t>. </a:t>
            </a:r>
            <a:r>
              <a:rPr lang="en-US" sz="1500" dirty="0" err="1"/>
              <a:t>Penyebab</a:t>
            </a:r>
            <a:r>
              <a:rPr lang="en-US" sz="1500" dirty="0"/>
              <a:t> </a:t>
            </a:r>
            <a:r>
              <a:rPr lang="en-US" sz="1500" dirty="0" err="1"/>
              <a:t>kematian</a:t>
            </a:r>
            <a:r>
              <a:rPr lang="en-US" sz="1500" dirty="0"/>
              <a:t> </a:t>
            </a:r>
            <a:r>
              <a:rPr lang="en-US" sz="1500" dirty="0" err="1"/>
              <a:t>anaknya</a:t>
            </a:r>
            <a:r>
              <a:rPr lang="en-US" sz="1500" dirty="0"/>
              <a:t> </a:t>
            </a:r>
            <a:r>
              <a:rPr lang="en-US" sz="1500" dirty="0" err="1"/>
              <a:t>tidak</a:t>
            </a:r>
            <a:r>
              <a:rPr lang="en-US" sz="1500" dirty="0"/>
              <a:t> </a:t>
            </a:r>
            <a:r>
              <a:rPr lang="en-US" sz="1500" dirty="0" err="1"/>
              <a:t>diketahui</a:t>
            </a:r>
            <a:r>
              <a:rPr lang="en-US" sz="1500" dirty="0"/>
              <a:t>, </a:t>
            </a:r>
            <a:r>
              <a:rPr lang="en-US" sz="1500" dirty="0" err="1"/>
              <a:t>sehingga</a:t>
            </a:r>
            <a:r>
              <a:rPr lang="en-US" sz="1500" dirty="0"/>
              <a:t> </a:t>
            </a:r>
            <a:r>
              <a:rPr lang="en-US" sz="1500" dirty="0" err="1"/>
              <a:t>mereka</a:t>
            </a:r>
            <a:r>
              <a:rPr lang="en-US" sz="1500" dirty="0"/>
              <a:t> </a:t>
            </a:r>
            <a:r>
              <a:rPr lang="en-US" sz="1500" dirty="0" err="1"/>
              <a:t>seringkali</a:t>
            </a:r>
            <a:r>
              <a:rPr lang="en-US" sz="1500" dirty="0"/>
              <a:t> </a:t>
            </a:r>
            <a:r>
              <a:rPr lang="en-US" sz="1500" dirty="0" err="1"/>
              <a:t>merasa</a:t>
            </a:r>
            <a:r>
              <a:rPr lang="en-US" sz="1500" dirty="0"/>
              <a:t> </a:t>
            </a:r>
            <a:r>
              <a:rPr lang="en-US" sz="1500" dirty="0" err="1"/>
              <a:t>bersalah</a:t>
            </a:r>
            <a:r>
              <a:rPr lang="en-US" sz="1500" dirty="0"/>
              <a:t>. </a:t>
            </a:r>
            <a:r>
              <a:rPr lang="en-US" sz="1500" dirty="0" err="1"/>
              <a:t>Mungkin</a:t>
            </a:r>
            <a:r>
              <a:rPr lang="en-US" sz="1500" dirty="0"/>
              <a:t> </a:t>
            </a:r>
            <a:r>
              <a:rPr lang="en-US" sz="1500" dirty="0" err="1"/>
              <a:t>ada</a:t>
            </a:r>
            <a:r>
              <a:rPr lang="en-US" sz="1500" dirty="0"/>
              <a:t> </a:t>
            </a:r>
            <a:r>
              <a:rPr lang="en-US" sz="1500" dirty="0" err="1"/>
              <a:t>baiknya</a:t>
            </a:r>
            <a:r>
              <a:rPr lang="en-US" sz="1500" dirty="0"/>
              <a:t> </a:t>
            </a:r>
            <a:r>
              <a:rPr lang="en-US" sz="1500" dirty="0" err="1"/>
              <a:t>jika</a:t>
            </a:r>
            <a:r>
              <a:rPr lang="en-US" sz="1500" dirty="0"/>
              <a:t> orang </a:t>
            </a:r>
            <a:r>
              <a:rPr lang="en-US" sz="1500" dirty="0" err="1"/>
              <a:t>tua</a:t>
            </a:r>
            <a:r>
              <a:rPr lang="en-US" sz="1500" dirty="0"/>
              <a:t> </a:t>
            </a:r>
            <a:r>
              <a:rPr lang="en-US" sz="1500" dirty="0" err="1"/>
              <a:t>merencanakan</a:t>
            </a:r>
            <a:r>
              <a:rPr lang="en-US" sz="1500" dirty="0"/>
              <a:t> </a:t>
            </a:r>
            <a:r>
              <a:rPr lang="en-US" sz="1500" dirty="0" err="1"/>
              <a:t>untuk</a:t>
            </a:r>
            <a:r>
              <a:rPr lang="en-US" sz="1500" dirty="0"/>
              <a:t> </a:t>
            </a:r>
            <a:r>
              <a:rPr lang="en-US" sz="1500" dirty="0" err="1"/>
              <a:t>memiliki</a:t>
            </a:r>
            <a:r>
              <a:rPr lang="en-US" sz="1500" dirty="0"/>
              <a:t> </a:t>
            </a:r>
            <a:r>
              <a:rPr lang="en-US" sz="1500" dirty="0" err="1"/>
              <a:t>anak</a:t>
            </a:r>
            <a:r>
              <a:rPr lang="en-US" sz="1500" dirty="0"/>
              <a:t> </a:t>
            </a:r>
            <a:r>
              <a:rPr lang="en-US" sz="1500" dirty="0" err="1"/>
              <a:t>lagi</a:t>
            </a:r>
            <a:r>
              <a:rPr lang="en-US" sz="1500" dirty="0"/>
              <a:t>. 6) </a:t>
            </a:r>
            <a:r>
              <a:rPr lang="en-US" sz="1500" dirty="0" err="1"/>
              <a:t>Pencegahan</a:t>
            </a:r>
            <a:r>
              <a:rPr lang="en-US" sz="1500" dirty="0"/>
              <a:t> </a:t>
            </a:r>
            <a:r>
              <a:rPr lang="en-US" sz="1500" dirty="0" err="1"/>
              <a:t>Sindrom</a:t>
            </a:r>
            <a:r>
              <a:rPr lang="en-US" sz="1500" dirty="0"/>
              <a:t> </a:t>
            </a:r>
            <a:r>
              <a:rPr lang="en-US" sz="1500" dirty="0" err="1"/>
              <a:t>Kematian</a:t>
            </a:r>
            <a:r>
              <a:rPr lang="en-US" sz="1500" dirty="0"/>
              <a:t> </a:t>
            </a:r>
            <a:r>
              <a:rPr lang="en-US" sz="1500" dirty="0" err="1"/>
              <a:t>Mendadak</a:t>
            </a:r>
            <a:r>
              <a:rPr lang="en-US" sz="1500" dirty="0"/>
              <a:t> (SIDS) </a:t>
            </a:r>
            <a:r>
              <a:rPr lang="en-US" sz="1500" dirty="0" err="1"/>
              <a:t>Angka</a:t>
            </a:r>
            <a:r>
              <a:rPr lang="en-US" sz="1500" dirty="0"/>
              <a:t> </a:t>
            </a:r>
            <a:r>
              <a:rPr lang="en-US" sz="1500" dirty="0" err="1"/>
              <a:t>kejadian</a:t>
            </a:r>
            <a:r>
              <a:rPr lang="en-US" sz="1500" dirty="0"/>
              <a:t> SIDS </a:t>
            </a:r>
            <a:r>
              <a:rPr lang="en-US" sz="1500" dirty="0" err="1"/>
              <a:t>telah</a:t>
            </a:r>
            <a:r>
              <a:rPr lang="en-US" sz="1500" dirty="0"/>
              <a:t> </a:t>
            </a:r>
            <a:r>
              <a:rPr lang="en-US" sz="1500" dirty="0" err="1"/>
              <a:t>menurun</a:t>
            </a:r>
            <a:r>
              <a:rPr lang="en-US" sz="1500" dirty="0"/>
              <a:t> </a:t>
            </a:r>
            <a:r>
              <a:rPr lang="en-US" sz="1500" dirty="0" err="1"/>
              <a:t>secara</a:t>
            </a:r>
            <a:r>
              <a:rPr lang="en-US" sz="1500" dirty="0"/>
              <a:t> </a:t>
            </a:r>
            <a:r>
              <a:rPr lang="en-US" sz="1500" dirty="0" err="1"/>
              <a:t>berarti</a:t>
            </a:r>
            <a:r>
              <a:rPr lang="en-US" sz="1500" dirty="0"/>
              <a:t> (</a:t>
            </a:r>
            <a:r>
              <a:rPr lang="en-US" sz="1500" dirty="0" err="1"/>
              <a:t>hampir</a:t>
            </a:r>
            <a:r>
              <a:rPr lang="en-US" sz="1500" dirty="0"/>
              <a:t> </a:t>
            </a:r>
            <a:r>
              <a:rPr lang="en-US" sz="1500" dirty="0" err="1"/>
              <a:t>mendekati</a:t>
            </a:r>
            <a:r>
              <a:rPr lang="en-US" sz="1500" dirty="0"/>
              <a:t> 50%) </a:t>
            </a:r>
            <a:r>
              <a:rPr lang="en-US" sz="1500" dirty="0" err="1"/>
              <a:t>sejak</a:t>
            </a:r>
            <a:r>
              <a:rPr lang="en-US" sz="1500" dirty="0"/>
              <a:t> para orang </a:t>
            </a:r>
            <a:r>
              <a:rPr lang="en-US" sz="1500" dirty="0" err="1"/>
              <a:t>tua</a:t>
            </a:r>
            <a:r>
              <a:rPr lang="en-US" sz="1500" dirty="0"/>
              <a:t> </a:t>
            </a:r>
            <a:r>
              <a:rPr lang="en-US" sz="1500" dirty="0" err="1"/>
              <a:t>dianjurkan</a:t>
            </a:r>
            <a:r>
              <a:rPr lang="en-US" sz="1500" dirty="0"/>
              <a:t> </a:t>
            </a:r>
            <a:r>
              <a:rPr lang="en-US" sz="1500" dirty="0" err="1"/>
              <a:t>untuk</a:t>
            </a:r>
            <a:r>
              <a:rPr lang="en-US" sz="1500" dirty="0"/>
              <a:t> </a:t>
            </a:r>
            <a:r>
              <a:rPr lang="en-US" sz="1500" dirty="0" err="1"/>
              <a:t>menidurkan</a:t>
            </a:r>
            <a:r>
              <a:rPr lang="en-US" sz="1500" dirty="0"/>
              <a:t> </a:t>
            </a:r>
            <a:r>
              <a:rPr lang="en-US" sz="1500" dirty="0" err="1"/>
              <a:t>bayinya</a:t>
            </a:r>
            <a:r>
              <a:rPr lang="en-US" sz="1500" dirty="0"/>
              <a:t> </a:t>
            </a:r>
            <a:r>
              <a:rPr lang="en-US" sz="1500" dirty="0" err="1"/>
              <a:t>dalam</a:t>
            </a:r>
            <a:r>
              <a:rPr lang="en-US" sz="1500" dirty="0"/>
              <a:t> </a:t>
            </a:r>
            <a:r>
              <a:rPr lang="en-US" sz="1500" dirty="0" err="1"/>
              <a:t>posisi</a:t>
            </a:r>
            <a:r>
              <a:rPr lang="en-US" sz="1500" dirty="0"/>
              <a:t> </a:t>
            </a:r>
            <a:r>
              <a:rPr lang="en-US" sz="1500" dirty="0" err="1"/>
              <a:t>terlentang</a:t>
            </a:r>
            <a:r>
              <a:rPr lang="en-US" sz="1500" dirty="0"/>
              <a:t> </a:t>
            </a:r>
            <a:r>
              <a:rPr lang="en-US" sz="1500" dirty="0" err="1"/>
              <a:t>atau</a:t>
            </a:r>
            <a:r>
              <a:rPr lang="en-US" sz="1500" dirty="0"/>
              <a:t> miring (</a:t>
            </a:r>
            <a:r>
              <a:rPr lang="en-US" sz="1500" dirty="0" err="1"/>
              <a:t>terutama</a:t>
            </a:r>
            <a:r>
              <a:rPr lang="en-US" sz="1500" dirty="0"/>
              <a:t> </a:t>
            </a:r>
            <a:r>
              <a:rPr lang="en-US" sz="1500" dirty="0" err="1"/>
              <a:t>ke</a:t>
            </a:r>
            <a:r>
              <a:rPr lang="en-US" sz="1500" dirty="0"/>
              <a:t> </a:t>
            </a:r>
            <a:r>
              <a:rPr lang="en-US" sz="1500" dirty="0" err="1"/>
              <a:t>kanan</a:t>
            </a:r>
            <a:r>
              <a:rPr lang="en-US" sz="1500" dirty="0"/>
              <a:t>).</a:t>
            </a:r>
          </a:p>
        </p:txBody>
      </p:sp>
    </p:spTree>
    <p:extLst>
      <p:ext uri="{BB962C8B-B14F-4D97-AF65-F5344CB8AC3E}">
        <p14:creationId xmlns:p14="http://schemas.microsoft.com/office/powerpoint/2010/main" val="2590129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111967"/>
            <a:ext cx="8046445" cy="4344953"/>
          </a:xfrm>
        </p:spPr>
        <p:txBody>
          <a:bodyPr>
            <a:normAutofit fontScale="92500"/>
          </a:bodyPr>
          <a:lstStyle/>
          <a:p>
            <a:pPr marL="0" indent="0" algn="just">
              <a:buNone/>
            </a:pPr>
            <a:r>
              <a:rPr lang="en-US" sz="2400" b="1" i="1" dirty="0" err="1" smtClean="0">
                <a:solidFill>
                  <a:schemeClr val="tx1"/>
                </a:solidFill>
              </a:rPr>
              <a:t>Gastroesophageal</a:t>
            </a:r>
            <a:r>
              <a:rPr lang="en-US" sz="2400" b="1" i="1" dirty="0" smtClean="0">
                <a:solidFill>
                  <a:schemeClr val="tx1"/>
                </a:solidFill>
              </a:rPr>
              <a:t> </a:t>
            </a:r>
            <a:r>
              <a:rPr lang="en-US" sz="2400" b="1" i="1" dirty="0">
                <a:solidFill>
                  <a:schemeClr val="tx1"/>
                </a:solidFill>
              </a:rPr>
              <a:t>reflux disease</a:t>
            </a:r>
            <a:r>
              <a:rPr lang="en-US" sz="2400" dirty="0">
                <a:solidFill>
                  <a:schemeClr val="tx1"/>
                </a:solidFill>
              </a:rPr>
              <a:t> (GERD</a:t>
            </a:r>
            <a:r>
              <a:rPr lang="en-US" sz="2400" dirty="0" smtClean="0">
                <a:solidFill>
                  <a:schemeClr val="tx1"/>
                </a:solidFill>
              </a:rPr>
              <a:t>)</a:t>
            </a:r>
          </a:p>
          <a:p>
            <a:pPr marL="0" indent="0" algn="just">
              <a:buNone/>
            </a:pPr>
            <a:endParaRPr lang="en-US" sz="2400" dirty="0" smtClean="0">
              <a:solidFill>
                <a:schemeClr val="tx1"/>
              </a:solidFill>
            </a:endParaRPr>
          </a:p>
          <a:p>
            <a:pPr marL="0" indent="0" algn="just">
              <a:buNone/>
            </a:pPr>
            <a:r>
              <a:rPr lang="en-US" sz="2000" dirty="0" err="1">
                <a:solidFill>
                  <a:schemeClr val="tx1"/>
                </a:solidFill>
              </a:rPr>
              <a:t>Penyakit</a:t>
            </a:r>
            <a:r>
              <a:rPr lang="en-US" sz="2000" dirty="0">
                <a:solidFill>
                  <a:schemeClr val="tx1"/>
                </a:solidFill>
              </a:rPr>
              <a:t> </a:t>
            </a:r>
            <a:r>
              <a:rPr lang="en-US" sz="2000" dirty="0" err="1">
                <a:solidFill>
                  <a:schemeClr val="tx1"/>
                </a:solidFill>
              </a:rPr>
              <a:t>pada</a:t>
            </a:r>
            <a:r>
              <a:rPr lang="en-US" sz="2000" dirty="0">
                <a:solidFill>
                  <a:schemeClr val="tx1"/>
                </a:solidFill>
              </a:rPr>
              <a:t> </a:t>
            </a:r>
            <a:r>
              <a:rPr lang="en-US" sz="2000" dirty="0" err="1">
                <a:solidFill>
                  <a:schemeClr val="tx1"/>
                </a:solidFill>
              </a:rPr>
              <a:t>bayi</a:t>
            </a:r>
            <a:r>
              <a:rPr lang="en-US" sz="2000" dirty="0">
                <a:solidFill>
                  <a:schemeClr val="tx1"/>
                </a:solidFill>
              </a:rPr>
              <a:t> </a:t>
            </a:r>
            <a:r>
              <a:rPr lang="en-US" sz="2000" dirty="0" err="1">
                <a:solidFill>
                  <a:schemeClr val="tx1"/>
                </a:solidFill>
              </a:rPr>
              <a:t>ini</a:t>
            </a:r>
            <a:r>
              <a:rPr lang="en-US" sz="2000" dirty="0">
                <a:solidFill>
                  <a:schemeClr val="tx1"/>
                </a:solidFill>
              </a:rPr>
              <a:t> </a:t>
            </a:r>
            <a:r>
              <a:rPr lang="en-US" sz="2000" dirty="0" err="1">
                <a:solidFill>
                  <a:schemeClr val="tx1"/>
                </a:solidFill>
              </a:rPr>
              <a:t>terjadi</a:t>
            </a:r>
            <a:r>
              <a:rPr lang="en-US" sz="2000" dirty="0">
                <a:solidFill>
                  <a:schemeClr val="tx1"/>
                </a:solidFill>
              </a:rPr>
              <a:t> </a:t>
            </a:r>
            <a:r>
              <a:rPr lang="en-US" sz="2000" dirty="0" err="1">
                <a:solidFill>
                  <a:schemeClr val="tx1"/>
                </a:solidFill>
              </a:rPr>
              <a:t>saat</a:t>
            </a:r>
            <a:r>
              <a:rPr lang="en-US" sz="2000" dirty="0">
                <a:solidFill>
                  <a:schemeClr val="tx1"/>
                </a:solidFill>
              </a:rPr>
              <a:t> </a:t>
            </a:r>
            <a:r>
              <a:rPr lang="en-US" sz="2000" u="sng" dirty="0" err="1">
                <a:solidFill>
                  <a:schemeClr val="tx2"/>
                </a:solidFill>
                <a:hlinkClick r:id="rId2"/>
              </a:rPr>
              <a:t>asam</a:t>
            </a:r>
            <a:r>
              <a:rPr lang="en-US" sz="2000" u="sng" dirty="0">
                <a:solidFill>
                  <a:schemeClr val="tx2"/>
                </a:solidFill>
                <a:hlinkClick r:id="rId2"/>
              </a:rPr>
              <a:t> </a:t>
            </a:r>
            <a:r>
              <a:rPr lang="en-US" sz="2000" u="sng" dirty="0" err="1">
                <a:solidFill>
                  <a:schemeClr val="tx2"/>
                </a:solidFill>
                <a:hlinkClick r:id="rId2"/>
              </a:rPr>
              <a:t>lambung</a:t>
            </a:r>
            <a:r>
              <a:rPr lang="en-US" sz="2000" u="sng" dirty="0">
                <a:solidFill>
                  <a:schemeClr val="tx2"/>
                </a:solidFill>
                <a:hlinkClick r:id="rId2"/>
              </a:rPr>
              <a:t> </a:t>
            </a:r>
            <a:r>
              <a:rPr lang="en-US" sz="2000" u="sng" dirty="0" err="1">
                <a:solidFill>
                  <a:schemeClr val="tx2"/>
                </a:solidFill>
                <a:hlinkClick r:id="rId2"/>
              </a:rPr>
              <a:t>naik</a:t>
            </a:r>
            <a:r>
              <a:rPr lang="en-US" sz="2000" dirty="0">
                <a:solidFill>
                  <a:schemeClr val="tx1"/>
                </a:solidFill>
              </a:rPr>
              <a:t> </a:t>
            </a:r>
            <a:r>
              <a:rPr lang="en-US" sz="2000" dirty="0" err="1">
                <a:solidFill>
                  <a:schemeClr val="tx1"/>
                </a:solidFill>
              </a:rPr>
              <a:t>ke</a:t>
            </a:r>
            <a:r>
              <a:rPr lang="en-US" sz="2000" dirty="0">
                <a:solidFill>
                  <a:schemeClr val="tx1"/>
                </a:solidFill>
              </a:rPr>
              <a:t> </a:t>
            </a:r>
            <a:r>
              <a:rPr lang="en-US" sz="2000" dirty="0" err="1">
                <a:solidFill>
                  <a:schemeClr val="tx1"/>
                </a:solidFill>
              </a:rPr>
              <a:t>esofagus</a:t>
            </a:r>
            <a:r>
              <a:rPr lang="en-US" sz="2000" dirty="0">
                <a:solidFill>
                  <a:schemeClr val="tx1"/>
                </a:solidFill>
              </a:rPr>
              <a:t> </a:t>
            </a:r>
            <a:r>
              <a:rPr lang="en-US" sz="2000" dirty="0" err="1">
                <a:solidFill>
                  <a:schemeClr val="tx1"/>
                </a:solidFill>
              </a:rPr>
              <a:t>sehingga</a:t>
            </a:r>
            <a:r>
              <a:rPr lang="en-US" sz="2000" dirty="0">
                <a:solidFill>
                  <a:schemeClr val="tx1"/>
                </a:solidFill>
              </a:rPr>
              <a:t> </a:t>
            </a:r>
            <a:r>
              <a:rPr lang="en-US" sz="2000" dirty="0" err="1">
                <a:solidFill>
                  <a:schemeClr val="tx1"/>
                </a:solidFill>
              </a:rPr>
              <a:t>menimbulkan</a:t>
            </a:r>
            <a:r>
              <a:rPr lang="en-US" sz="2000" dirty="0">
                <a:solidFill>
                  <a:schemeClr val="tx1"/>
                </a:solidFill>
              </a:rPr>
              <a:t> rasa </a:t>
            </a:r>
            <a:r>
              <a:rPr lang="en-US" sz="2000" dirty="0" err="1">
                <a:solidFill>
                  <a:schemeClr val="tx1"/>
                </a:solidFill>
              </a:rPr>
              <a:t>sakit</a:t>
            </a:r>
            <a:r>
              <a:rPr lang="en-US" sz="2000" dirty="0">
                <a:solidFill>
                  <a:schemeClr val="tx1"/>
                </a:solidFill>
              </a:rPr>
              <a:t>, </a:t>
            </a:r>
            <a:r>
              <a:rPr lang="en-US" sz="2000" dirty="0" err="1">
                <a:solidFill>
                  <a:schemeClr val="tx1"/>
                </a:solidFill>
              </a:rPr>
              <a:t>panas</a:t>
            </a:r>
            <a:r>
              <a:rPr lang="en-US" sz="2000" dirty="0">
                <a:solidFill>
                  <a:schemeClr val="tx1"/>
                </a:solidFill>
              </a:rPr>
              <a:t> </a:t>
            </a:r>
            <a:r>
              <a:rPr lang="en-US" sz="2000" dirty="0" err="1">
                <a:solidFill>
                  <a:schemeClr val="tx1"/>
                </a:solidFill>
              </a:rPr>
              <a:t>pada</a:t>
            </a:r>
            <a:r>
              <a:rPr lang="en-US" sz="2000" dirty="0">
                <a:solidFill>
                  <a:schemeClr val="tx1"/>
                </a:solidFill>
              </a:rPr>
              <a:t> dada, </a:t>
            </a:r>
            <a:r>
              <a:rPr lang="en-US" sz="2000" dirty="0" err="1">
                <a:solidFill>
                  <a:schemeClr val="tx1"/>
                </a:solidFill>
              </a:rPr>
              <a:t>mual</a:t>
            </a:r>
            <a:r>
              <a:rPr lang="en-US" sz="2000" dirty="0">
                <a:solidFill>
                  <a:schemeClr val="tx1"/>
                </a:solidFill>
              </a:rPr>
              <a:t>, </a:t>
            </a:r>
            <a:r>
              <a:rPr lang="en-US" sz="2000" dirty="0" err="1">
                <a:solidFill>
                  <a:schemeClr val="tx1"/>
                </a:solidFill>
              </a:rPr>
              <a:t>muntah</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erosi</a:t>
            </a:r>
            <a:r>
              <a:rPr lang="en-US" sz="2000" dirty="0">
                <a:solidFill>
                  <a:schemeClr val="tx1"/>
                </a:solidFill>
              </a:rPr>
              <a:t> </a:t>
            </a:r>
            <a:r>
              <a:rPr lang="en-US" sz="2000" dirty="0" err="1">
                <a:solidFill>
                  <a:schemeClr val="tx1"/>
                </a:solidFill>
              </a:rPr>
              <a:t>gigi</a:t>
            </a:r>
            <a:r>
              <a:rPr lang="en-US" sz="2000" dirty="0">
                <a:solidFill>
                  <a:schemeClr val="tx1"/>
                </a:solidFill>
              </a:rPr>
              <a:t> </a:t>
            </a:r>
            <a:r>
              <a:rPr lang="en-US" sz="2000" dirty="0" err="1">
                <a:solidFill>
                  <a:schemeClr val="tx1"/>
                </a:solidFill>
              </a:rPr>
              <a:t>atau</a:t>
            </a:r>
            <a:r>
              <a:rPr lang="en-US" sz="2000" dirty="0">
                <a:solidFill>
                  <a:schemeClr val="tx1"/>
                </a:solidFill>
              </a:rPr>
              <a:t> </a:t>
            </a:r>
            <a:r>
              <a:rPr lang="en-US" sz="2000" dirty="0" err="1">
                <a:solidFill>
                  <a:schemeClr val="tx1"/>
                </a:solidFill>
              </a:rPr>
              <a:t>kerusakan</a:t>
            </a:r>
            <a:r>
              <a:rPr lang="en-US" sz="2000" dirty="0">
                <a:solidFill>
                  <a:schemeClr val="tx1"/>
                </a:solidFill>
              </a:rPr>
              <a:t> </a:t>
            </a:r>
            <a:r>
              <a:rPr lang="en-US" sz="2000" dirty="0" err="1">
                <a:solidFill>
                  <a:schemeClr val="tx1"/>
                </a:solidFill>
              </a:rPr>
              <a:t>gigi</a:t>
            </a:r>
            <a:r>
              <a:rPr lang="en-US" sz="2000" dirty="0">
                <a:solidFill>
                  <a:schemeClr val="tx1"/>
                </a:solidFill>
              </a:rPr>
              <a:t> </a:t>
            </a:r>
            <a:r>
              <a:rPr lang="en-US" sz="2000" dirty="0" err="1">
                <a:solidFill>
                  <a:schemeClr val="tx1"/>
                </a:solidFill>
              </a:rPr>
              <a:t>karena</a:t>
            </a:r>
            <a:r>
              <a:rPr lang="en-US" sz="2000" dirty="0">
                <a:solidFill>
                  <a:schemeClr val="tx1"/>
                </a:solidFill>
              </a:rPr>
              <a:t> </a:t>
            </a:r>
            <a:r>
              <a:rPr lang="en-US" sz="2000" dirty="0" err="1">
                <a:solidFill>
                  <a:schemeClr val="tx1"/>
                </a:solidFill>
              </a:rPr>
              <a:t>asam</a:t>
            </a:r>
            <a:r>
              <a:rPr lang="en-US" sz="2000" dirty="0">
                <a:solidFill>
                  <a:schemeClr val="tx1"/>
                </a:solidFill>
              </a:rPr>
              <a:t> </a:t>
            </a:r>
            <a:r>
              <a:rPr lang="en-US" sz="2000" dirty="0" err="1">
                <a:solidFill>
                  <a:schemeClr val="tx1"/>
                </a:solidFill>
              </a:rPr>
              <a:t>lambung</a:t>
            </a:r>
            <a:r>
              <a:rPr lang="en-US" sz="2000" dirty="0">
                <a:solidFill>
                  <a:schemeClr val="tx1"/>
                </a:solidFill>
              </a:rPr>
              <a:t> </a:t>
            </a:r>
            <a:r>
              <a:rPr lang="en-US" sz="2000" dirty="0" err="1">
                <a:solidFill>
                  <a:schemeClr val="tx1"/>
                </a:solidFill>
              </a:rPr>
              <a:t>tersebut</a:t>
            </a:r>
            <a:r>
              <a:rPr lang="en-US" sz="2000" dirty="0">
                <a:solidFill>
                  <a:schemeClr val="tx1"/>
                </a:solidFill>
              </a:rPr>
              <a:t>. </a:t>
            </a:r>
            <a:r>
              <a:rPr lang="en-US" sz="2000" dirty="0" err="1">
                <a:solidFill>
                  <a:schemeClr val="tx1"/>
                </a:solidFill>
              </a:rPr>
              <a:t>Penyebabnya</a:t>
            </a:r>
            <a:r>
              <a:rPr lang="en-US" sz="2000" dirty="0">
                <a:solidFill>
                  <a:schemeClr val="tx1"/>
                </a:solidFill>
              </a:rPr>
              <a:t> </a:t>
            </a:r>
            <a:r>
              <a:rPr lang="en-US" sz="2000" dirty="0" err="1">
                <a:solidFill>
                  <a:schemeClr val="tx1"/>
                </a:solidFill>
              </a:rPr>
              <a:t>adalah</a:t>
            </a:r>
            <a:r>
              <a:rPr lang="en-US" sz="2000" dirty="0">
                <a:solidFill>
                  <a:schemeClr val="tx1"/>
                </a:solidFill>
              </a:rPr>
              <a:t> </a:t>
            </a:r>
            <a:r>
              <a:rPr lang="en-US" sz="2000" dirty="0" err="1">
                <a:solidFill>
                  <a:schemeClr val="tx1"/>
                </a:solidFill>
              </a:rPr>
              <a:t>katup</a:t>
            </a:r>
            <a:r>
              <a:rPr lang="en-US" sz="2000" dirty="0">
                <a:solidFill>
                  <a:schemeClr val="tx1"/>
                </a:solidFill>
              </a:rPr>
              <a:t> </a:t>
            </a:r>
            <a:r>
              <a:rPr lang="en-US" sz="2000" dirty="0" err="1">
                <a:solidFill>
                  <a:schemeClr val="tx1"/>
                </a:solidFill>
              </a:rPr>
              <a:t>antara</a:t>
            </a:r>
            <a:r>
              <a:rPr lang="en-US" sz="2000" dirty="0">
                <a:solidFill>
                  <a:schemeClr val="tx1"/>
                </a:solidFill>
              </a:rPr>
              <a:t> </a:t>
            </a:r>
            <a:r>
              <a:rPr lang="en-US" sz="2000" dirty="0" err="1">
                <a:solidFill>
                  <a:schemeClr val="tx1"/>
                </a:solidFill>
              </a:rPr>
              <a:t>esofagus</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otot</a:t>
            </a:r>
            <a:r>
              <a:rPr lang="en-US" sz="2000" dirty="0">
                <a:solidFill>
                  <a:schemeClr val="tx1"/>
                </a:solidFill>
              </a:rPr>
              <a:t> </a:t>
            </a:r>
            <a:r>
              <a:rPr lang="en-US" sz="2000" dirty="0" err="1">
                <a:solidFill>
                  <a:schemeClr val="tx1"/>
                </a:solidFill>
              </a:rPr>
              <a:t>perut</a:t>
            </a:r>
            <a:r>
              <a:rPr lang="en-US" sz="2000" dirty="0">
                <a:solidFill>
                  <a:schemeClr val="tx1"/>
                </a:solidFill>
              </a:rPr>
              <a:t> </a:t>
            </a:r>
            <a:r>
              <a:rPr lang="en-US" sz="2000" dirty="0" err="1">
                <a:solidFill>
                  <a:schemeClr val="tx1"/>
                </a:solidFill>
              </a:rPr>
              <a:t>bayi</a:t>
            </a:r>
            <a:r>
              <a:rPr lang="en-US" sz="2000" dirty="0">
                <a:solidFill>
                  <a:schemeClr val="tx1"/>
                </a:solidFill>
              </a:rPr>
              <a:t> </a:t>
            </a:r>
            <a:r>
              <a:rPr lang="en-US" sz="2000" dirty="0" err="1">
                <a:solidFill>
                  <a:schemeClr val="tx1"/>
                </a:solidFill>
              </a:rPr>
              <a:t>belum</a:t>
            </a:r>
            <a:r>
              <a:rPr lang="en-US" sz="2000" dirty="0">
                <a:solidFill>
                  <a:schemeClr val="tx1"/>
                </a:solidFill>
              </a:rPr>
              <a:t> </a:t>
            </a:r>
            <a:r>
              <a:rPr lang="en-US" sz="2000" dirty="0" err="1">
                <a:solidFill>
                  <a:schemeClr val="tx1"/>
                </a:solidFill>
              </a:rPr>
              <a:t>tumbuh</a:t>
            </a:r>
            <a:r>
              <a:rPr lang="en-US" sz="2000" dirty="0">
                <a:solidFill>
                  <a:schemeClr val="tx1"/>
                </a:solidFill>
              </a:rPr>
              <a:t> </a:t>
            </a:r>
            <a:r>
              <a:rPr lang="en-US" sz="2000" dirty="0" err="1">
                <a:solidFill>
                  <a:schemeClr val="tx1"/>
                </a:solidFill>
              </a:rPr>
              <a:t>sempurna.Buah</a:t>
            </a:r>
            <a:r>
              <a:rPr lang="en-US" sz="2000" dirty="0">
                <a:solidFill>
                  <a:schemeClr val="tx1"/>
                </a:solidFill>
              </a:rPr>
              <a:t> </a:t>
            </a:r>
            <a:r>
              <a:rPr lang="en-US" sz="2000" dirty="0" err="1">
                <a:solidFill>
                  <a:schemeClr val="tx1"/>
                </a:solidFill>
              </a:rPr>
              <a:t>hati</a:t>
            </a:r>
            <a:r>
              <a:rPr lang="en-US" sz="2000" dirty="0">
                <a:solidFill>
                  <a:schemeClr val="tx1"/>
                </a:solidFill>
              </a:rPr>
              <a:t> </a:t>
            </a:r>
            <a:r>
              <a:rPr lang="en-US" sz="2000" dirty="0" err="1">
                <a:solidFill>
                  <a:schemeClr val="tx1"/>
                </a:solidFill>
              </a:rPr>
              <a:t>akan</a:t>
            </a:r>
            <a:r>
              <a:rPr lang="en-US" sz="2000" dirty="0">
                <a:solidFill>
                  <a:schemeClr val="tx1"/>
                </a:solidFill>
              </a:rPr>
              <a:t> </a:t>
            </a:r>
            <a:r>
              <a:rPr lang="en-US" sz="2000" dirty="0" err="1">
                <a:solidFill>
                  <a:schemeClr val="tx1"/>
                </a:solidFill>
              </a:rPr>
              <a:t>lebih</a:t>
            </a:r>
            <a:r>
              <a:rPr lang="en-US" sz="2000" dirty="0">
                <a:solidFill>
                  <a:schemeClr val="tx1"/>
                </a:solidFill>
              </a:rPr>
              <a:t> </a:t>
            </a:r>
            <a:r>
              <a:rPr lang="en-US" sz="2000" u="sng" dirty="0" err="1">
                <a:solidFill>
                  <a:schemeClr val="tx1"/>
                </a:solidFill>
                <a:hlinkClick r:id="rId3"/>
              </a:rPr>
              <a:t>rewel</a:t>
            </a:r>
            <a:r>
              <a:rPr lang="en-US" sz="2000" u="sng" dirty="0">
                <a:solidFill>
                  <a:schemeClr val="tx1"/>
                </a:solidFill>
                <a:hlinkClick r:id="rId3"/>
              </a:rPr>
              <a:t>, </a:t>
            </a:r>
            <a:r>
              <a:rPr lang="en-US" sz="2000" u="sng" dirty="0" err="1">
                <a:solidFill>
                  <a:schemeClr val="tx1"/>
                </a:solidFill>
                <a:hlinkClick r:id="rId3"/>
              </a:rPr>
              <a:t>menangis</a:t>
            </a:r>
            <a:r>
              <a:rPr lang="en-US" sz="2000" u="sng" dirty="0">
                <a:solidFill>
                  <a:schemeClr val="tx1"/>
                </a:solidFill>
                <a:hlinkClick r:id="rId3"/>
              </a:rPr>
              <a:t> </a:t>
            </a:r>
            <a:r>
              <a:rPr lang="en-US" sz="2000" u="sng" dirty="0" err="1">
                <a:solidFill>
                  <a:schemeClr val="tx1"/>
                </a:solidFill>
                <a:hlinkClick r:id="rId3"/>
              </a:rPr>
              <a:t>terus</a:t>
            </a:r>
            <a:r>
              <a:rPr lang="en-US" sz="2000" u="sng" dirty="0">
                <a:solidFill>
                  <a:schemeClr val="tx1"/>
                </a:solidFill>
                <a:hlinkClick r:id="rId3"/>
              </a:rPr>
              <a:t> </a:t>
            </a:r>
            <a:r>
              <a:rPr lang="en-US" sz="2000" u="sng" dirty="0" err="1">
                <a:solidFill>
                  <a:schemeClr val="tx1"/>
                </a:solidFill>
                <a:hlinkClick r:id="rId3"/>
              </a:rPr>
              <a:t>menerus</a:t>
            </a:r>
            <a:r>
              <a:rPr lang="en-US" sz="2000" u="sng" dirty="0">
                <a:solidFill>
                  <a:schemeClr val="tx1"/>
                </a:solidFill>
                <a:hlinkClick r:id="rId3"/>
              </a:rPr>
              <a:t>, </a:t>
            </a:r>
            <a:r>
              <a:rPr lang="en-US" sz="2000" u="sng" dirty="0" err="1">
                <a:solidFill>
                  <a:schemeClr val="tx1"/>
                </a:solidFill>
                <a:hlinkClick r:id="rId3"/>
              </a:rPr>
              <a:t>dan</a:t>
            </a:r>
            <a:r>
              <a:rPr lang="en-US" sz="2000" u="sng" dirty="0">
                <a:solidFill>
                  <a:schemeClr val="tx1"/>
                </a:solidFill>
                <a:hlinkClick r:id="rId3"/>
              </a:rPr>
              <a:t> </a:t>
            </a:r>
            <a:r>
              <a:rPr lang="en-US" sz="2000" u="sng" dirty="0" err="1">
                <a:solidFill>
                  <a:schemeClr val="tx1"/>
                </a:solidFill>
                <a:hlinkClick r:id="rId3"/>
              </a:rPr>
              <a:t>kolik</a:t>
            </a:r>
            <a:r>
              <a:rPr lang="en-US" sz="2000" dirty="0">
                <a:solidFill>
                  <a:schemeClr val="tx1"/>
                </a:solidFill>
              </a:rPr>
              <a:t>. </a:t>
            </a:r>
            <a:r>
              <a:rPr lang="en-US" sz="2000" dirty="0" err="1">
                <a:solidFill>
                  <a:schemeClr val="tx1"/>
                </a:solidFill>
              </a:rPr>
              <a:t>Gejala</a:t>
            </a:r>
            <a:r>
              <a:rPr lang="en-US" sz="2000" dirty="0">
                <a:solidFill>
                  <a:schemeClr val="tx1"/>
                </a:solidFill>
              </a:rPr>
              <a:t> lain </a:t>
            </a:r>
            <a:r>
              <a:rPr lang="en-US" sz="2000" dirty="0" err="1">
                <a:solidFill>
                  <a:schemeClr val="tx1"/>
                </a:solidFill>
              </a:rPr>
              <a:t>termasuk</a:t>
            </a:r>
            <a:r>
              <a:rPr lang="en-US" sz="2000" dirty="0">
                <a:solidFill>
                  <a:schemeClr val="tx1"/>
                </a:solidFill>
              </a:rPr>
              <a:t> </a:t>
            </a:r>
            <a:r>
              <a:rPr lang="en-US" sz="2000" dirty="0" err="1">
                <a:solidFill>
                  <a:schemeClr val="tx1"/>
                </a:solidFill>
              </a:rPr>
              <a:t>muntah</a:t>
            </a:r>
            <a:r>
              <a:rPr lang="en-US" sz="2000" dirty="0">
                <a:solidFill>
                  <a:schemeClr val="tx1"/>
                </a:solidFill>
              </a:rPr>
              <a:t> </a:t>
            </a:r>
            <a:r>
              <a:rPr lang="en-US" sz="2000" dirty="0" err="1">
                <a:solidFill>
                  <a:schemeClr val="tx1"/>
                </a:solidFill>
              </a:rPr>
              <a:t>atau</a:t>
            </a:r>
            <a:r>
              <a:rPr lang="en-US" sz="2000" dirty="0">
                <a:solidFill>
                  <a:schemeClr val="tx1"/>
                </a:solidFill>
              </a:rPr>
              <a:t> </a:t>
            </a:r>
            <a:r>
              <a:rPr lang="en-US" sz="2000" dirty="0" err="1">
                <a:solidFill>
                  <a:schemeClr val="tx1"/>
                </a:solidFill>
              </a:rPr>
              <a:t>meludah</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gerakan</a:t>
            </a:r>
            <a:r>
              <a:rPr lang="en-US" sz="2000" dirty="0">
                <a:solidFill>
                  <a:schemeClr val="tx1"/>
                </a:solidFill>
              </a:rPr>
              <a:t> </a:t>
            </a:r>
            <a:r>
              <a:rPr lang="en-US" sz="2000" dirty="0" err="1">
                <a:solidFill>
                  <a:schemeClr val="tx1"/>
                </a:solidFill>
              </a:rPr>
              <a:t>mengangkat</a:t>
            </a:r>
            <a:r>
              <a:rPr lang="en-US" sz="2000" dirty="0">
                <a:solidFill>
                  <a:schemeClr val="tx1"/>
                </a:solidFill>
              </a:rPr>
              <a:t> kaki </a:t>
            </a:r>
            <a:r>
              <a:rPr lang="en-US" sz="2000" dirty="0" err="1">
                <a:solidFill>
                  <a:schemeClr val="tx1"/>
                </a:solidFill>
              </a:rPr>
              <a:t>ke</a:t>
            </a:r>
            <a:r>
              <a:rPr lang="en-US" sz="2000" dirty="0">
                <a:solidFill>
                  <a:schemeClr val="tx1"/>
                </a:solidFill>
              </a:rPr>
              <a:t> </a:t>
            </a:r>
            <a:r>
              <a:rPr lang="en-US" sz="2000" dirty="0" err="1">
                <a:solidFill>
                  <a:schemeClr val="tx1"/>
                </a:solidFill>
              </a:rPr>
              <a:t>atas</a:t>
            </a:r>
            <a:r>
              <a:rPr lang="en-US" sz="2000" dirty="0">
                <a:solidFill>
                  <a:schemeClr val="tx1"/>
                </a:solidFill>
              </a:rPr>
              <a:t> </a:t>
            </a:r>
            <a:r>
              <a:rPr lang="en-US" sz="2000" dirty="0" err="1">
                <a:solidFill>
                  <a:schemeClr val="tx1"/>
                </a:solidFill>
              </a:rPr>
              <a:t>atau</a:t>
            </a:r>
            <a:r>
              <a:rPr lang="en-US" sz="2000" dirty="0">
                <a:solidFill>
                  <a:schemeClr val="tx1"/>
                </a:solidFill>
              </a:rPr>
              <a:t> </a:t>
            </a:r>
            <a:r>
              <a:rPr lang="en-US" sz="2000" dirty="0" err="1">
                <a:solidFill>
                  <a:schemeClr val="tx1"/>
                </a:solidFill>
              </a:rPr>
              <a:t>melengkungkan</a:t>
            </a:r>
            <a:r>
              <a:rPr lang="en-US" sz="2000" dirty="0">
                <a:solidFill>
                  <a:schemeClr val="tx1"/>
                </a:solidFill>
              </a:rPr>
              <a:t> </a:t>
            </a:r>
            <a:r>
              <a:rPr lang="en-US" sz="2000" dirty="0" err="1">
                <a:solidFill>
                  <a:schemeClr val="tx1"/>
                </a:solidFill>
              </a:rPr>
              <a:t>punggungnya</a:t>
            </a:r>
            <a:r>
              <a:rPr lang="en-US" sz="2000" dirty="0">
                <a:solidFill>
                  <a:schemeClr val="tx1"/>
                </a:solidFill>
              </a:rPr>
              <a:t>. </a:t>
            </a:r>
            <a:r>
              <a:rPr lang="en-US" sz="2000" dirty="0" err="1">
                <a:solidFill>
                  <a:schemeClr val="tx1"/>
                </a:solidFill>
              </a:rPr>
              <a:t>Terkadang</a:t>
            </a:r>
            <a:r>
              <a:rPr lang="en-US" sz="2000" dirty="0">
                <a:solidFill>
                  <a:schemeClr val="tx1"/>
                </a:solidFill>
              </a:rPr>
              <a:t>, </a:t>
            </a:r>
            <a:r>
              <a:rPr lang="en-US" sz="2000" dirty="0" err="1">
                <a:solidFill>
                  <a:schemeClr val="tx1"/>
                </a:solidFill>
              </a:rPr>
              <a:t>suara</a:t>
            </a:r>
            <a:r>
              <a:rPr lang="en-US" sz="2000" dirty="0">
                <a:solidFill>
                  <a:schemeClr val="tx1"/>
                </a:solidFill>
              </a:rPr>
              <a:t> </a:t>
            </a:r>
            <a:r>
              <a:rPr lang="en-US" sz="2000" dirty="0" err="1">
                <a:solidFill>
                  <a:schemeClr val="tx1"/>
                </a:solidFill>
              </a:rPr>
              <a:t>bayi</a:t>
            </a:r>
            <a:r>
              <a:rPr lang="en-US" sz="2000" dirty="0">
                <a:solidFill>
                  <a:schemeClr val="tx1"/>
                </a:solidFill>
              </a:rPr>
              <a:t> </a:t>
            </a:r>
            <a:r>
              <a:rPr lang="en-US" sz="2000" dirty="0" err="1">
                <a:solidFill>
                  <a:schemeClr val="tx1"/>
                </a:solidFill>
              </a:rPr>
              <a:t>terdengar</a:t>
            </a:r>
            <a:r>
              <a:rPr lang="en-US" sz="2000" dirty="0">
                <a:solidFill>
                  <a:schemeClr val="tx1"/>
                </a:solidFill>
              </a:rPr>
              <a:t> </a:t>
            </a:r>
            <a:r>
              <a:rPr lang="en-US" sz="2000" dirty="0" err="1">
                <a:solidFill>
                  <a:schemeClr val="tx1"/>
                </a:solidFill>
              </a:rPr>
              <a:t>serak</a:t>
            </a:r>
            <a:r>
              <a:rPr lang="en-US" sz="2000" dirty="0">
                <a:solidFill>
                  <a:schemeClr val="tx1"/>
                </a:solidFill>
              </a:rPr>
              <a:t> </a:t>
            </a:r>
            <a:r>
              <a:rPr lang="en-US" sz="2000" dirty="0" err="1">
                <a:solidFill>
                  <a:schemeClr val="tx1"/>
                </a:solidFill>
              </a:rPr>
              <a:t>atau</a:t>
            </a:r>
            <a:r>
              <a:rPr lang="en-US" sz="2000" dirty="0">
                <a:solidFill>
                  <a:schemeClr val="tx1"/>
                </a:solidFill>
              </a:rPr>
              <a:t> </a:t>
            </a:r>
            <a:r>
              <a:rPr lang="en-US" sz="2000" dirty="0" err="1">
                <a:solidFill>
                  <a:schemeClr val="tx1"/>
                </a:solidFill>
              </a:rPr>
              <a:t>berserdawa.Kolik</a:t>
            </a:r>
            <a:r>
              <a:rPr lang="en-US" sz="2000" dirty="0">
                <a:solidFill>
                  <a:schemeClr val="tx1"/>
                </a:solidFill>
              </a:rPr>
              <a:t> </a:t>
            </a:r>
            <a:r>
              <a:rPr lang="en-US" sz="2000" dirty="0" err="1">
                <a:solidFill>
                  <a:schemeClr val="tx1"/>
                </a:solidFill>
              </a:rPr>
              <a:t>pada</a:t>
            </a:r>
            <a:r>
              <a:rPr lang="en-US" sz="2000" dirty="0">
                <a:solidFill>
                  <a:schemeClr val="tx1"/>
                </a:solidFill>
              </a:rPr>
              <a:t> GERD </a:t>
            </a:r>
            <a:r>
              <a:rPr lang="en-US" sz="2000" dirty="0" err="1">
                <a:solidFill>
                  <a:schemeClr val="tx1"/>
                </a:solidFill>
              </a:rPr>
              <a:t>ini</a:t>
            </a:r>
            <a:r>
              <a:rPr lang="en-US" sz="2000" dirty="0">
                <a:solidFill>
                  <a:schemeClr val="tx1"/>
                </a:solidFill>
              </a:rPr>
              <a:t> </a:t>
            </a:r>
            <a:r>
              <a:rPr lang="en-US" sz="2000" dirty="0" err="1">
                <a:solidFill>
                  <a:schemeClr val="tx1"/>
                </a:solidFill>
              </a:rPr>
              <a:t>seharusnya</a:t>
            </a:r>
            <a:r>
              <a:rPr lang="en-US" sz="2000" dirty="0">
                <a:solidFill>
                  <a:schemeClr val="tx1"/>
                </a:solidFill>
              </a:rPr>
              <a:t> </a:t>
            </a:r>
            <a:r>
              <a:rPr lang="en-US" sz="2000" dirty="0" err="1">
                <a:solidFill>
                  <a:schemeClr val="tx1"/>
                </a:solidFill>
              </a:rPr>
              <a:t>sudah</a:t>
            </a:r>
            <a:r>
              <a:rPr lang="en-US" sz="2000" dirty="0">
                <a:solidFill>
                  <a:schemeClr val="tx1"/>
                </a:solidFill>
              </a:rPr>
              <a:t> </a:t>
            </a:r>
            <a:r>
              <a:rPr lang="en-US" sz="2000" dirty="0" err="1">
                <a:solidFill>
                  <a:schemeClr val="tx1"/>
                </a:solidFill>
              </a:rPr>
              <a:t>reda</a:t>
            </a:r>
            <a:r>
              <a:rPr lang="en-US" sz="2000" dirty="0">
                <a:solidFill>
                  <a:schemeClr val="tx1"/>
                </a:solidFill>
              </a:rPr>
              <a:t> </a:t>
            </a:r>
            <a:r>
              <a:rPr lang="en-US" sz="2000" dirty="0" err="1">
                <a:solidFill>
                  <a:schemeClr val="tx1"/>
                </a:solidFill>
              </a:rPr>
              <a:t>saat</a:t>
            </a:r>
            <a:r>
              <a:rPr lang="en-US" sz="2000" dirty="0">
                <a:solidFill>
                  <a:schemeClr val="tx1"/>
                </a:solidFill>
              </a:rPr>
              <a:t> </a:t>
            </a:r>
            <a:r>
              <a:rPr lang="en-US" sz="2000" dirty="0" err="1">
                <a:solidFill>
                  <a:schemeClr val="tx1"/>
                </a:solidFill>
              </a:rPr>
              <a:t>memasuki</a:t>
            </a:r>
            <a:r>
              <a:rPr lang="en-US" sz="2000" dirty="0">
                <a:solidFill>
                  <a:schemeClr val="tx1"/>
                </a:solidFill>
              </a:rPr>
              <a:t> </a:t>
            </a:r>
            <a:r>
              <a:rPr lang="en-US" sz="2000" dirty="0" err="1">
                <a:solidFill>
                  <a:schemeClr val="tx1"/>
                </a:solidFill>
              </a:rPr>
              <a:t>usia</a:t>
            </a:r>
            <a:r>
              <a:rPr lang="en-US" sz="2000" dirty="0">
                <a:solidFill>
                  <a:schemeClr val="tx1"/>
                </a:solidFill>
              </a:rPr>
              <a:t> 3 </a:t>
            </a:r>
            <a:r>
              <a:rPr lang="en-US" sz="2000" dirty="0" err="1">
                <a:solidFill>
                  <a:schemeClr val="tx1"/>
                </a:solidFill>
              </a:rPr>
              <a:t>bulan</a:t>
            </a:r>
            <a:r>
              <a:rPr lang="en-US" sz="2000" dirty="0">
                <a:solidFill>
                  <a:schemeClr val="tx1"/>
                </a:solidFill>
              </a:rPr>
              <a:t>. </a:t>
            </a:r>
            <a:r>
              <a:rPr lang="en-US" sz="2000" dirty="0" err="1">
                <a:solidFill>
                  <a:schemeClr val="tx1"/>
                </a:solidFill>
              </a:rPr>
              <a:t>Namun</a:t>
            </a:r>
            <a:r>
              <a:rPr lang="en-US" sz="2000" dirty="0">
                <a:solidFill>
                  <a:schemeClr val="tx1"/>
                </a:solidFill>
              </a:rPr>
              <a:t>, </a:t>
            </a:r>
            <a:r>
              <a:rPr lang="en-US" sz="2000" dirty="0" err="1">
                <a:solidFill>
                  <a:schemeClr val="tx1"/>
                </a:solidFill>
              </a:rPr>
              <a:t>jika</a:t>
            </a:r>
            <a:r>
              <a:rPr lang="en-US" sz="2000" dirty="0">
                <a:solidFill>
                  <a:schemeClr val="tx1"/>
                </a:solidFill>
              </a:rPr>
              <a:t> </a:t>
            </a:r>
            <a:r>
              <a:rPr lang="en-US" sz="2000" dirty="0" err="1">
                <a:solidFill>
                  <a:schemeClr val="tx1"/>
                </a:solidFill>
              </a:rPr>
              <a:t>kolik</a:t>
            </a:r>
            <a:r>
              <a:rPr lang="en-US" sz="2000" dirty="0">
                <a:solidFill>
                  <a:schemeClr val="tx1"/>
                </a:solidFill>
              </a:rPr>
              <a:t> </a:t>
            </a:r>
            <a:r>
              <a:rPr lang="en-US" sz="2000" dirty="0" err="1">
                <a:solidFill>
                  <a:schemeClr val="tx1"/>
                </a:solidFill>
              </a:rPr>
              <a:t>masih</a:t>
            </a:r>
            <a:r>
              <a:rPr lang="en-US" sz="2000" dirty="0">
                <a:solidFill>
                  <a:schemeClr val="tx1"/>
                </a:solidFill>
              </a:rPr>
              <a:t> </a:t>
            </a:r>
            <a:r>
              <a:rPr lang="en-US" sz="2000" dirty="0" err="1">
                <a:solidFill>
                  <a:schemeClr val="tx1"/>
                </a:solidFill>
              </a:rPr>
              <a:t>terjadi</a:t>
            </a:r>
            <a:r>
              <a:rPr lang="en-US" sz="2000" dirty="0">
                <a:solidFill>
                  <a:schemeClr val="tx1"/>
                </a:solidFill>
              </a:rPr>
              <a:t> </a:t>
            </a:r>
            <a:r>
              <a:rPr lang="en-US" sz="2000" dirty="0" err="1">
                <a:solidFill>
                  <a:schemeClr val="tx1"/>
                </a:solidFill>
              </a:rPr>
              <a:t>meski</a:t>
            </a:r>
            <a:r>
              <a:rPr lang="en-US" sz="2000" dirty="0">
                <a:solidFill>
                  <a:schemeClr val="tx1"/>
                </a:solidFill>
              </a:rPr>
              <a:t> </a:t>
            </a:r>
            <a:r>
              <a:rPr lang="en-US" sz="2000" dirty="0" err="1">
                <a:solidFill>
                  <a:schemeClr val="tx1"/>
                </a:solidFill>
              </a:rPr>
              <a:t>sudah</a:t>
            </a:r>
            <a:r>
              <a:rPr lang="en-US" sz="2000" dirty="0">
                <a:solidFill>
                  <a:schemeClr val="tx1"/>
                </a:solidFill>
              </a:rPr>
              <a:t> </a:t>
            </a:r>
            <a:r>
              <a:rPr lang="en-US" sz="2000" dirty="0" err="1">
                <a:solidFill>
                  <a:schemeClr val="tx1"/>
                </a:solidFill>
              </a:rPr>
              <a:t>melampaui</a:t>
            </a:r>
            <a:r>
              <a:rPr lang="en-US" sz="2000" dirty="0">
                <a:solidFill>
                  <a:schemeClr val="tx1"/>
                </a:solidFill>
              </a:rPr>
              <a:t> </a:t>
            </a:r>
            <a:r>
              <a:rPr lang="en-US" sz="2000" dirty="0" err="1">
                <a:solidFill>
                  <a:schemeClr val="tx1"/>
                </a:solidFill>
              </a:rPr>
              <a:t>usia</a:t>
            </a:r>
            <a:r>
              <a:rPr lang="en-US" sz="2000" dirty="0">
                <a:solidFill>
                  <a:schemeClr val="tx1"/>
                </a:solidFill>
              </a:rPr>
              <a:t> 3 </a:t>
            </a:r>
            <a:r>
              <a:rPr lang="en-US" sz="2000" dirty="0" err="1">
                <a:solidFill>
                  <a:schemeClr val="tx1"/>
                </a:solidFill>
              </a:rPr>
              <a:t>bulan</a:t>
            </a:r>
            <a:r>
              <a:rPr lang="en-US" sz="2000" dirty="0">
                <a:solidFill>
                  <a:schemeClr val="tx1"/>
                </a:solidFill>
              </a:rPr>
              <a:t>, </a:t>
            </a:r>
            <a:r>
              <a:rPr lang="en-US" sz="2000" dirty="0" err="1">
                <a:solidFill>
                  <a:schemeClr val="tx1"/>
                </a:solidFill>
              </a:rPr>
              <a:t>bawa</a:t>
            </a:r>
            <a:r>
              <a:rPr lang="en-US" sz="2000" dirty="0">
                <a:solidFill>
                  <a:schemeClr val="tx1"/>
                </a:solidFill>
              </a:rPr>
              <a:t> </a:t>
            </a:r>
            <a:r>
              <a:rPr lang="en-US" sz="2000" dirty="0" err="1">
                <a:solidFill>
                  <a:schemeClr val="tx1"/>
                </a:solidFill>
              </a:rPr>
              <a:t>si</a:t>
            </a:r>
            <a:r>
              <a:rPr lang="en-US" sz="2000" dirty="0">
                <a:solidFill>
                  <a:schemeClr val="tx1"/>
                </a:solidFill>
              </a:rPr>
              <a:t> </a:t>
            </a:r>
            <a:r>
              <a:rPr lang="en-US" sz="2000" dirty="0" err="1">
                <a:solidFill>
                  <a:schemeClr val="tx1"/>
                </a:solidFill>
              </a:rPr>
              <a:t>kecil</a:t>
            </a:r>
            <a:r>
              <a:rPr lang="en-US" sz="2000" dirty="0">
                <a:solidFill>
                  <a:schemeClr val="tx1"/>
                </a:solidFill>
              </a:rPr>
              <a:t> </a:t>
            </a:r>
            <a:r>
              <a:rPr lang="en-US" sz="2000" dirty="0" err="1">
                <a:solidFill>
                  <a:schemeClr val="tx1"/>
                </a:solidFill>
              </a:rPr>
              <a:t>ke</a:t>
            </a:r>
            <a:r>
              <a:rPr lang="en-US" sz="2000" dirty="0">
                <a:solidFill>
                  <a:schemeClr val="tx1"/>
                </a:solidFill>
              </a:rPr>
              <a:t> </a:t>
            </a:r>
            <a:r>
              <a:rPr lang="en-US" sz="2000" dirty="0" err="1">
                <a:solidFill>
                  <a:schemeClr val="tx1"/>
                </a:solidFill>
              </a:rPr>
              <a:t>dokter</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mendapat</a:t>
            </a:r>
            <a:r>
              <a:rPr lang="en-US" sz="2000" dirty="0">
                <a:solidFill>
                  <a:schemeClr val="tx1"/>
                </a:solidFill>
              </a:rPr>
              <a:t> diagnosis </a:t>
            </a:r>
            <a:r>
              <a:rPr lang="en-US" sz="2000" dirty="0" err="1">
                <a:solidFill>
                  <a:schemeClr val="tx1"/>
                </a:solidFill>
              </a:rPr>
              <a:t>lebih</a:t>
            </a:r>
            <a:r>
              <a:rPr lang="en-US" sz="2000" dirty="0">
                <a:solidFill>
                  <a:schemeClr val="tx1"/>
                </a:solidFill>
              </a:rPr>
              <a:t> </a:t>
            </a:r>
            <a:r>
              <a:rPr lang="en-US" sz="2000" dirty="0" err="1">
                <a:solidFill>
                  <a:schemeClr val="tx1"/>
                </a:solidFill>
              </a:rPr>
              <a:t>lanjut</a:t>
            </a:r>
            <a:endParaRPr lang="en-US" sz="2000" dirty="0">
              <a:solidFill>
                <a:schemeClr val="tx1"/>
              </a:solidFill>
            </a:endParaRPr>
          </a:p>
          <a:p>
            <a:pPr marL="354013" indent="0" algn="just">
              <a:buNone/>
            </a:pPr>
            <a:endParaRPr lang="en-US" b="1" dirty="0">
              <a:solidFill>
                <a:schemeClr val="tx1"/>
              </a:solidFill>
            </a:endParaRPr>
          </a:p>
          <a:p>
            <a:pPr marL="0" indent="0" algn="just">
              <a:buNone/>
            </a:pPr>
            <a:endParaRPr lang="en-US" dirty="0">
              <a:solidFill>
                <a:schemeClr val="tx1"/>
              </a:solidFill>
            </a:endParaRPr>
          </a:p>
        </p:txBody>
      </p:sp>
    </p:spTree>
    <p:extLst>
      <p:ext uri="{BB962C8B-B14F-4D97-AF65-F5344CB8AC3E}">
        <p14:creationId xmlns:p14="http://schemas.microsoft.com/office/powerpoint/2010/main" val="1151837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48" y="110288"/>
            <a:ext cx="7713900" cy="572700"/>
          </a:xfrm>
        </p:spPr>
        <p:txBody>
          <a:bodyPr/>
          <a:lstStyle/>
          <a:p>
            <a:r>
              <a:rPr lang="en-US" sz="4800" dirty="0" err="1"/>
              <a:t>Penatalaksanaan</a:t>
            </a:r>
            <a:r>
              <a:rPr lang="en-US" sz="4800" dirty="0"/>
              <a:t> :</a:t>
            </a:r>
            <a:br>
              <a:rPr lang="en-US" sz="4800" dirty="0"/>
            </a:br>
            <a:endParaRPr lang="en-US" sz="4800" dirty="0"/>
          </a:p>
        </p:txBody>
      </p:sp>
      <p:sp>
        <p:nvSpPr>
          <p:cNvPr id="3" name="Content Placeholder 2"/>
          <p:cNvSpPr>
            <a:spLocks noGrp="1"/>
          </p:cNvSpPr>
          <p:nvPr>
            <p:ph idx="1"/>
          </p:nvPr>
        </p:nvSpPr>
        <p:spPr>
          <a:xfrm>
            <a:off x="289249" y="1357756"/>
            <a:ext cx="8139751" cy="3914047"/>
          </a:xfrm>
        </p:spPr>
        <p:txBody>
          <a:bodyPr>
            <a:normAutofit/>
          </a:bodyPr>
          <a:lstStyle/>
          <a:p>
            <a:pPr marL="342900" indent="-342900" algn="just">
              <a:buFont typeface="+mj-lt"/>
              <a:buAutoNum type="arabicPeriod"/>
            </a:pPr>
            <a:r>
              <a:rPr lang="en-US" sz="1800" dirty="0" err="1" smtClean="0"/>
              <a:t>Makan</a:t>
            </a:r>
            <a:r>
              <a:rPr lang="en-US" sz="1800" dirty="0" smtClean="0"/>
              <a:t> </a:t>
            </a:r>
            <a:r>
              <a:rPr lang="en-US" sz="1800" dirty="0" err="1" smtClean="0"/>
              <a:t>lebih</a:t>
            </a:r>
            <a:r>
              <a:rPr lang="en-US" sz="1800" dirty="0" smtClean="0"/>
              <a:t> </a:t>
            </a:r>
            <a:r>
              <a:rPr lang="en-US" sz="1800" dirty="0" err="1" smtClean="0"/>
              <a:t>sering</a:t>
            </a:r>
            <a:r>
              <a:rPr lang="en-US" sz="1800" dirty="0" smtClean="0"/>
              <a:t> </a:t>
            </a:r>
            <a:r>
              <a:rPr lang="en-US" sz="1800" dirty="0" err="1" smtClean="0"/>
              <a:t>dalam</a:t>
            </a:r>
            <a:r>
              <a:rPr lang="en-US" sz="1800" dirty="0" smtClean="0"/>
              <a:t> </a:t>
            </a:r>
            <a:r>
              <a:rPr lang="en-US" sz="1800" dirty="0" err="1" smtClean="0"/>
              <a:t>porsi</a:t>
            </a:r>
            <a:r>
              <a:rPr lang="en-US" sz="1800" dirty="0" smtClean="0"/>
              <a:t> </a:t>
            </a:r>
            <a:r>
              <a:rPr lang="en-US" sz="1800" dirty="0" err="1" smtClean="0"/>
              <a:t>kecil</a:t>
            </a:r>
            <a:endParaRPr lang="en-US" sz="1800" dirty="0" smtClean="0"/>
          </a:p>
          <a:p>
            <a:pPr marL="342900" indent="-342900" algn="just">
              <a:buFont typeface="+mj-lt"/>
              <a:buAutoNum type="arabicPeriod"/>
            </a:pPr>
            <a:r>
              <a:rPr lang="en-US" sz="1800" dirty="0" err="1" smtClean="0"/>
              <a:t>Turunkan</a:t>
            </a:r>
            <a:r>
              <a:rPr lang="en-US" sz="1800" dirty="0" smtClean="0"/>
              <a:t> </a:t>
            </a:r>
            <a:r>
              <a:rPr lang="en-US" sz="1800" dirty="0" err="1" smtClean="0"/>
              <a:t>berat</a:t>
            </a:r>
            <a:r>
              <a:rPr lang="en-US" sz="1800" dirty="0" smtClean="0"/>
              <a:t> </a:t>
            </a:r>
            <a:r>
              <a:rPr lang="en-US" sz="1800" dirty="0" err="1" smtClean="0"/>
              <a:t>badan</a:t>
            </a:r>
            <a:r>
              <a:rPr lang="en-US" sz="1800" dirty="0" smtClean="0"/>
              <a:t> </a:t>
            </a:r>
            <a:r>
              <a:rPr lang="en-US" sz="1800" dirty="0" err="1" smtClean="0"/>
              <a:t>jika</a:t>
            </a:r>
            <a:r>
              <a:rPr lang="en-US" sz="1800" dirty="0" smtClean="0"/>
              <a:t> </a:t>
            </a:r>
            <a:r>
              <a:rPr lang="en-US" sz="1800" dirty="0" err="1" smtClean="0"/>
              <a:t>perlu</a:t>
            </a:r>
            <a:endParaRPr lang="en-US" sz="1800" dirty="0" smtClean="0"/>
          </a:p>
          <a:p>
            <a:pPr marL="342900" indent="-342900" algn="just">
              <a:buFont typeface="+mj-lt"/>
              <a:buAutoNum type="arabicPeriod"/>
            </a:pPr>
            <a:r>
              <a:rPr lang="en-US" sz="1800" dirty="0" err="1" smtClean="0"/>
              <a:t>Hindari</a:t>
            </a:r>
            <a:r>
              <a:rPr lang="en-US" sz="1800" dirty="0" smtClean="0"/>
              <a:t> </a:t>
            </a:r>
            <a:r>
              <a:rPr lang="en-US" sz="1800" dirty="0" err="1" smtClean="0"/>
              <a:t>minuman</a:t>
            </a:r>
            <a:r>
              <a:rPr lang="en-US" sz="1800" dirty="0" smtClean="0"/>
              <a:t> </a:t>
            </a:r>
            <a:r>
              <a:rPr lang="en-US" sz="1800" dirty="0" err="1" smtClean="0"/>
              <a:t>berkarbonasi</a:t>
            </a:r>
            <a:endParaRPr lang="en-US" sz="1800" dirty="0" smtClean="0"/>
          </a:p>
          <a:p>
            <a:pPr marL="342900" indent="-342900" algn="just">
              <a:buFont typeface="+mj-lt"/>
              <a:buAutoNum type="arabicPeriod"/>
            </a:pPr>
            <a:r>
              <a:rPr lang="en-US" sz="1800" dirty="0" err="1" smtClean="0"/>
              <a:t>Hindari</a:t>
            </a:r>
            <a:r>
              <a:rPr lang="en-US" sz="1800" dirty="0" smtClean="0"/>
              <a:t> alcohol </a:t>
            </a:r>
            <a:r>
              <a:rPr lang="en-US" sz="1800" dirty="0" err="1" smtClean="0"/>
              <a:t>dan</a:t>
            </a:r>
            <a:r>
              <a:rPr lang="en-US" sz="1800" dirty="0" smtClean="0"/>
              <a:t> asap </a:t>
            </a:r>
            <a:r>
              <a:rPr lang="en-US" sz="1800" dirty="0" err="1" smtClean="0"/>
              <a:t>tembakau</a:t>
            </a:r>
            <a:r>
              <a:rPr lang="en-US" sz="1800" dirty="0" smtClean="0"/>
              <a:t> </a:t>
            </a:r>
          </a:p>
          <a:p>
            <a:pPr marL="342900" indent="-342900" algn="just">
              <a:buFont typeface="+mj-lt"/>
              <a:buAutoNum type="arabicPeriod"/>
            </a:pPr>
            <a:r>
              <a:rPr lang="en-US" sz="1800" dirty="0" err="1" smtClean="0"/>
              <a:t>Hindari</a:t>
            </a:r>
            <a:r>
              <a:rPr lang="en-US" sz="1800" dirty="0" smtClean="0"/>
              <a:t> </a:t>
            </a:r>
            <a:r>
              <a:rPr lang="en-US" sz="1800" dirty="0" err="1" smtClean="0"/>
              <a:t>makanan</a:t>
            </a:r>
            <a:r>
              <a:rPr lang="en-US" sz="1800" dirty="0" smtClean="0"/>
              <a:t> </a:t>
            </a:r>
            <a:r>
              <a:rPr lang="en-US" sz="1800" dirty="0" err="1" smtClean="0"/>
              <a:t>pedas</a:t>
            </a:r>
            <a:r>
              <a:rPr lang="en-US" sz="1800" dirty="0" smtClean="0"/>
              <a:t>, </a:t>
            </a:r>
            <a:r>
              <a:rPr lang="en-US" sz="1800" dirty="0" err="1" smtClean="0"/>
              <a:t>makanan</a:t>
            </a:r>
            <a:r>
              <a:rPr lang="en-US" sz="1800" dirty="0" smtClean="0"/>
              <a:t> </a:t>
            </a:r>
            <a:r>
              <a:rPr lang="en-US" sz="1800" dirty="0" err="1" smtClean="0"/>
              <a:t>tinggi</a:t>
            </a:r>
            <a:r>
              <a:rPr lang="en-US" sz="1800" dirty="0" smtClean="0"/>
              <a:t> </a:t>
            </a:r>
            <a:r>
              <a:rPr lang="en-US" sz="1800" dirty="0" err="1" smtClean="0"/>
              <a:t>lemak</a:t>
            </a:r>
            <a:r>
              <a:rPr lang="en-US" sz="1800" dirty="0" smtClean="0"/>
              <a:t> </a:t>
            </a:r>
            <a:r>
              <a:rPr lang="en-US" sz="1800" dirty="0" err="1" smtClean="0"/>
              <a:t>serta</a:t>
            </a:r>
            <a:r>
              <a:rPr lang="en-US" sz="1800" dirty="0" smtClean="0"/>
              <a:t> </a:t>
            </a:r>
            <a:r>
              <a:rPr lang="en-US" sz="1800" dirty="0" err="1" smtClean="0"/>
              <a:t>buah</a:t>
            </a:r>
            <a:r>
              <a:rPr lang="en-US" sz="1800" dirty="0" smtClean="0"/>
              <a:t> </a:t>
            </a:r>
            <a:r>
              <a:rPr lang="en-US" sz="1800" dirty="0" err="1" smtClean="0"/>
              <a:t>dan</a:t>
            </a:r>
            <a:r>
              <a:rPr lang="en-US" sz="1800" dirty="0" smtClean="0"/>
              <a:t> </a:t>
            </a:r>
            <a:r>
              <a:rPr lang="en-US" sz="1800" dirty="0" err="1" smtClean="0"/>
              <a:t>sayuran</a:t>
            </a:r>
            <a:r>
              <a:rPr lang="en-US" sz="1800" dirty="0" smtClean="0"/>
              <a:t> </a:t>
            </a:r>
            <a:r>
              <a:rPr lang="en-US" sz="1800" dirty="0" err="1" smtClean="0"/>
              <a:t>asam</a:t>
            </a:r>
            <a:r>
              <a:rPr lang="en-US" sz="1800" dirty="0" smtClean="0"/>
              <a:t> yang bias </a:t>
            </a:r>
            <a:r>
              <a:rPr lang="en-US" sz="1800" dirty="0" err="1" smtClean="0"/>
              <a:t>mengiritasi</a:t>
            </a:r>
            <a:r>
              <a:rPr lang="en-US" sz="1800" dirty="0" smtClean="0"/>
              <a:t> </a:t>
            </a:r>
            <a:r>
              <a:rPr lang="en-US" sz="1800" dirty="0" err="1" smtClean="0"/>
              <a:t>perut</a:t>
            </a:r>
            <a:r>
              <a:rPr lang="en-US" sz="1800" dirty="0" smtClean="0"/>
              <a:t> </a:t>
            </a:r>
          </a:p>
          <a:p>
            <a:pPr marL="342900" indent="-342900" algn="just">
              <a:buFont typeface="+mj-lt"/>
              <a:buAutoNum type="arabicPeriod"/>
            </a:pPr>
            <a:r>
              <a:rPr lang="en-US" sz="1800" dirty="0" err="1" smtClean="0"/>
              <a:t>Angkat</a:t>
            </a:r>
            <a:r>
              <a:rPr lang="en-US" sz="1800" dirty="0" smtClean="0"/>
              <a:t> </a:t>
            </a:r>
            <a:r>
              <a:rPr lang="en-US" sz="1800" dirty="0" err="1" smtClean="0"/>
              <a:t>kepala</a:t>
            </a:r>
            <a:r>
              <a:rPr lang="en-US" sz="1800" dirty="0" smtClean="0"/>
              <a:t> </a:t>
            </a:r>
            <a:r>
              <a:rPr lang="en-US" sz="1800" dirty="0" err="1" smtClean="0"/>
              <a:t>saat</a:t>
            </a:r>
            <a:r>
              <a:rPr lang="en-US" sz="1800" dirty="0" smtClean="0"/>
              <a:t> </a:t>
            </a:r>
            <a:r>
              <a:rPr lang="en-US" sz="1800" dirty="0" err="1" smtClean="0"/>
              <a:t>tidur</a:t>
            </a:r>
            <a:r>
              <a:rPr lang="en-US" sz="1800" dirty="0" smtClean="0"/>
              <a:t> </a:t>
            </a:r>
          </a:p>
          <a:p>
            <a:pPr marL="342900" indent="-342900" algn="just">
              <a:buFont typeface="+mj-lt"/>
              <a:buAutoNum type="arabicPeriod"/>
            </a:pPr>
            <a:r>
              <a:rPr lang="en-US" sz="1800" dirty="0" err="1" smtClean="0"/>
              <a:t>Hindari</a:t>
            </a:r>
            <a:r>
              <a:rPr lang="en-US" sz="1800" dirty="0" smtClean="0"/>
              <a:t> </a:t>
            </a:r>
            <a:r>
              <a:rPr lang="en-US" sz="1800" dirty="0" err="1" smtClean="0"/>
              <a:t>memakai</a:t>
            </a:r>
            <a:r>
              <a:rPr lang="en-US" sz="1800" dirty="0" smtClean="0"/>
              <a:t> </a:t>
            </a:r>
            <a:r>
              <a:rPr lang="en-US" sz="1800" dirty="0" err="1" smtClean="0"/>
              <a:t>pakaian</a:t>
            </a:r>
            <a:r>
              <a:rPr lang="en-US" sz="1800" dirty="0" smtClean="0"/>
              <a:t> </a:t>
            </a:r>
            <a:r>
              <a:rPr lang="en-US" sz="1800" dirty="0" err="1" smtClean="0"/>
              <a:t>ketat</a:t>
            </a:r>
            <a:r>
              <a:rPr lang="en-US" sz="1800" dirty="0" smtClean="0"/>
              <a:t> </a:t>
            </a:r>
          </a:p>
          <a:p>
            <a:pPr marL="342900" indent="-342900" algn="just">
              <a:buFont typeface="+mj-lt"/>
              <a:buAutoNum type="arabicPeriod"/>
            </a:pPr>
            <a:endParaRPr lang="en-US" sz="1800" dirty="0"/>
          </a:p>
        </p:txBody>
      </p:sp>
    </p:spTree>
    <p:extLst>
      <p:ext uri="{BB962C8B-B14F-4D97-AF65-F5344CB8AC3E}">
        <p14:creationId xmlns:p14="http://schemas.microsoft.com/office/powerpoint/2010/main" val="3256885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pSp>
        <p:nvGrpSpPr>
          <p:cNvPr id="330" name="Google Shape;330;p39"/>
          <p:cNvGrpSpPr/>
          <p:nvPr/>
        </p:nvGrpSpPr>
        <p:grpSpPr>
          <a:xfrm>
            <a:off x="1395755" y="339694"/>
            <a:ext cx="6442803" cy="4206811"/>
            <a:chOff x="1333422" y="501326"/>
            <a:chExt cx="6442803" cy="4206811"/>
          </a:xfrm>
        </p:grpSpPr>
        <p:sp>
          <p:nvSpPr>
            <p:cNvPr id="331" name="Google Shape;331;p39"/>
            <p:cNvSpPr/>
            <p:nvPr/>
          </p:nvSpPr>
          <p:spPr>
            <a:xfrm flipH="1">
              <a:off x="1333422" y="602250"/>
              <a:ext cx="6442803" cy="4105887"/>
            </a:xfrm>
            <a:custGeom>
              <a:avLst/>
              <a:gdLst/>
              <a:ahLst/>
              <a:cxnLst/>
              <a:rect l="l" t="t" r="r" b="b"/>
              <a:pathLst>
                <a:path w="186262" h="120717" extrusionOk="0">
                  <a:moveTo>
                    <a:pt x="91596" y="7203"/>
                  </a:moveTo>
                  <a:cubicBezTo>
                    <a:pt x="89279" y="6446"/>
                    <a:pt x="85590" y="3325"/>
                    <a:pt x="80529" y="2379"/>
                  </a:cubicBezTo>
                  <a:cubicBezTo>
                    <a:pt x="75469" y="1433"/>
                    <a:pt x="66908" y="488"/>
                    <a:pt x="61233" y="1528"/>
                  </a:cubicBezTo>
                  <a:cubicBezTo>
                    <a:pt x="55558" y="2569"/>
                    <a:pt x="50166" y="5264"/>
                    <a:pt x="46477" y="8622"/>
                  </a:cubicBezTo>
                  <a:cubicBezTo>
                    <a:pt x="42788" y="11980"/>
                    <a:pt x="41228" y="17466"/>
                    <a:pt x="39100" y="21675"/>
                  </a:cubicBezTo>
                  <a:cubicBezTo>
                    <a:pt x="36972" y="25884"/>
                    <a:pt x="37019" y="31512"/>
                    <a:pt x="33708" y="33877"/>
                  </a:cubicBezTo>
                  <a:cubicBezTo>
                    <a:pt x="30397" y="36242"/>
                    <a:pt x="23493" y="34350"/>
                    <a:pt x="19236" y="35863"/>
                  </a:cubicBezTo>
                  <a:cubicBezTo>
                    <a:pt x="14980" y="37377"/>
                    <a:pt x="11101" y="40073"/>
                    <a:pt x="8169" y="42958"/>
                  </a:cubicBezTo>
                  <a:cubicBezTo>
                    <a:pt x="5237" y="45843"/>
                    <a:pt x="2967" y="49863"/>
                    <a:pt x="1643" y="53173"/>
                  </a:cubicBezTo>
                  <a:cubicBezTo>
                    <a:pt x="319" y="56484"/>
                    <a:pt x="-391" y="59747"/>
                    <a:pt x="224" y="62821"/>
                  </a:cubicBezTo>
                  <a:cubicBezTo>
                    <a:pt x="839" y="65895"/>
                    <a:pt x="3157" y="68828"/>
                    <a:pt x="5332" y="71618"/>
                  </a:cubicBezTo>
                  <a:cubicBezTo>
                    <a:pt x="7508" y="74408"/>
                    <a:pt x="10676" y="77482"/>
                    <a:pt x="13277" y="79563"/>
                  </a:cubicBezTo>
                  <a:cubicBezTo>
                    <a:pt x="15878" y="81644"/>
                    <a:pt x="18101" y="83015"/>
                    <a:pt x="20939" y="84103"/>
                  </a:cubicBezTo>
                  <a:cubicBezTo>
                    <a:pt x="23777" y="85191"/>
                    <a:pt x="28364" y="84577"/>
                    <a:pt x="30303" y="86090"/>
                  </a:cubicBezTo>
                  <a:cubicBezTo>
                    <a:pt x="32242" y="87604"/>
                    <a:pt x="31012" y="90867"/>
                    <a:pt x="32573" y="93184"/>
                  </a:cubicBezTo>
                  <a:cubicBezTo>
                    <a:pt x="34134" y="95501"/>
                    <a:pt x="36924" y="98528"/>
                    <a:pt x="39667" y="99994"/>
                  </a:cubicBezTo>
                  <a:cubicBezTo>
                    <a:pt x="42410" y="101460"/>
                    <a:pt x="46052" y="100468"/>
                    <a:pt x="49031" y="101981"/>
                  </a:cubicBezTo>
                  <a:cubicBezTo>
                    <a:pt x="52011" y="103495"/>
                    <a:pt x="53950" y="106710"/>
                    <a:pt x="57544" y="109075"/>
                  </a:cubicBezTo>
                  <a:cubicBezTo>
                    <a:pt x="61138" y="111440"/>
                    <a:pt x="64591" y="114230"/>
                    <a:pt x="70597" y="116169"/>
                  </a:cubicBezTo>
                  <a:cubicBezTo>
                    <a:pt x="76603" y="118108"/>
                    <a:pt x="86062" y="120567"/>
                    <a:pt x="93582" y="120709"/>
                  </a:cubicBezTo>
                  <a:cubicBezTo>
                    <a:pt x="101102" y="120851"/>
                    <a:pt x="109804" y="119054"/>
                    <a:pt x="115716" y="117020"/>
                  </a:cubicBezTo>
                  <a:cubicBezTo>
                    <a:pt x="121628" y="114986"/>
                    <a:pt x="123141" y="109831"/>
                    <a:pt x="129053" y="108507"/>
                  </a:cubicBezTo>
                  <a:cubicBezTo>
                    <a:pt x="134965" y="107183"/>
                    <a:pt x="145085" y="109170"/>
                    <a:pt x="151186" y="109075"/>
                  </a:cubicBezTo>
                  <a:cubicBezTo>
                    <a:pt x="157287" y="108981"/>
                    <a:pt x="160645" y="109548"/>
                    <a:pt x="165658" y="107940"/>
                  </a:cubicBezTo>
                  <a:cubicBezTo>
                    <a:pt x="170671" y="106332"/>
                    <a:pt x="177907" y="102643"/>
                    <a:pt x="181265" y="99427"/>
                  </a:cubicBezTo>
                  <a:cubicBezTo>
                    <a:pt x="184623" y="96211"/>
                    <a:pt x="185144" y="92995"/>
                    <a:pt x="185806" y="88644"/>
                  </a:cubicBezTo>
                  <a:cubicBezTo>
                    <a:pt x="186468" y="84293"/>
                    <a:pt x="186515" y="77387"/>
                    <a:pt x="185238" y="73320"/>
                  </a:cubicBezTo>
                  <a:cubicBezTo>
                    <a:pt x="183961" y="69253"/>
                    <a:pt x="182495" y="67456"/>
                    <a:pt x="178144" y="64240"/>
                  </a:cubicBezTo>
                  <a:cubicBezTo>
                    <a:pt x="173793" y="61024"/>
                    <a:pt x="162632" y="57382"/>
                    <a:pt x="159132" y="54024"/>
                  </a:cubicBezTo>
                  <a:cubicBezTo>
                    <a:pt x="155632" y="50666"/>
                    <a:pt x="157335" y="48822"/>
                    <a:pt x="157146" y="44093"/>
                  </a:cubicBezTo>
                  <a:cubicBezTo>
                    <a:pt x="156957" y="39364"/>
                    <a:pt x="158659" y="30614"/>
                    <a:pt x="157997" y="25648"/>
                  </a:cubicBezTo>
                  <a:cubicBezTo>
                    <a:pt x="157335" y="20682"/>
                    <a:pt x="155727" y="17702"/>
                    <a:pt x="153173" y="14297"/>
                  </a:cubicBezTo>
                  <a:cubicBezTo>
                    <a:pt x="150619" y="10892"/>
                    <a:pt x="145985" y="7393"/>
                    <a:pt x="142674" y="5217"/>
                  </a:cubicBezTo>
                  <a:cubicBezTo>
                    <a:pt x="139363" y="3042"/>
                    <a:pt x="137187" y="2095"/>
                    <a:pt x="133309" y="1244"/>
                  </a:cubicBezTo>
                  <a:cubicBezTo>
                    <a:pt x="129431" y="393"/>
                    <a:pt x="124087" y="-269"/>
                    <a:pt x="119405" y="109"/>
                  </a:cubicBezTo>
                  <a:cubicBezTo>
                    <a:pt x="114723" y="487"/>
                    <a:pt x="109379" y="2379"/>
                    <a:pt x="105217" y="3514"/>
                  </a:cubicBezTo>
                  <a:cubicBezTo>
                    <a:pt x="101055" y="4649"/>
                    <a:pt x="96704" y="6304"/>
                    <a:pt x="94434" y="6919"/>
                  </a:cubicBezTo>
                  <a:cubicBezTo>
                    <a:pt x="92164" y="7534"/>
                    <a:pt x="93914" y="7960"/>
                    <a:pt x="91596" y="7203"/>
                  </a:cubicBezTo>
                  <a:close/>
                </a:path>
              </a:pathLst>
            </a:custGeom>
            <a:noFill/>
            <a:ln w="19050" cap="flat" cmpd="sng">
              <a:solidFill>
                <a:schemeClr val="lt1"/>
              </a:solidFill>
              <a:prstDash val="dot"/>
              <a:round/>
              <a:headEnd type="none" w="med" len="med"/>
              <a:tailEnd type="none" w="med" len="med"/>
            </a:ln>
          </p:spPr>
        </p:sp>
        <p:pic>
          <p:nvPicPr>
            <p:cNvPr id="332" name="Google Shape;332;p39"/>
            <p:cNvPicPr preferRelativeResize="0"/>
            <p:nvPr/>
          </p:nvPicPr>
          <p:blipFill rotWithShape="1">
            <a:blip r:embed="rId3">
              <a:alphaModFix/>
            </a:blip>
            <a:srcRect b="-160"/>
            <a:stretch/>
          </p:blipFill>
          <p:spPr>
            <a:xfrm>
              <a:off x="5527750" y="501326"/>
              <a:ext cx="1926750" cy="1941774"/>
            </a:xfrm>
            <a:prstGeom prst="rect">
              <a:avLst/>
            </a:prstGeom>
            <a:noFill/>
            <a:ln>
              <a:noFill/>
            </a:ln>
            <a:effectLst>
              <a:outerShdw blurRad="42863" dist="19050" dir="3480000" algn="bl" rotWithShape="0">
                <a:schemeClr val="lt2">
                  <a:alpha val="90000"/>
                </a:schemeClr>
              </a:outerShdw>
            </a:effectLst>
          </p:spPr>
        </p:pic>
        <p:pic>
          <p:nvPicPr>
            <p:cNvPr id="333" name="Google Shape;333;p39"/>
            <p:cNvPicPr preferRelativeResize="0"/>
            <p:nvPr/>
          </p:nvPicPr>
          <p:blipFill rotWithShape="1">
            <a:blip r:embed="rId4">
              <a:alphaModFix/>
            </a:blip>
            <a:srcRect/>
            <a:stretch/>
          </p:blipFill>
          <p:spPr>
            <a:xfrm flipH="1">
              <a:off x="1582735" y="757100"/>
              <a:ext cx="5937760" cy="3717147"/>
            </a:xfrm>
            <a:prstGeom prst="rect">
              <a:avLst/>
            </a:prstGeom>
            <a:noFill/>
            <a:ln>
              <a:noFill/>
            </a:ln>
          </p:spPr>
        </p:pic>
      </p:grpSp>
      <p:sp>
        <p:nvSpPr>
          <p:cNvPr id="334" name="Google Shape;334;p39"/>
          <p:cNvSpPr txBox="1">
            <a:spLocks noGrp="1"/>
          </p:cNvSpPr>
          <p:nvPr>
            <p:ph type="title"/>
          </p:nvPr>
        </p:nvSpPr>
        <p:spPr>
          <a:xfrm>
            <a:off x="1810137" y="711521"/>
            <a:ext cx="3238237" cy="1145238"/>
          </a:xfrm>
          <a:prstGeom prst="rect">
            <a:avLst/>
          </a:prstGeom>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6000" dirty="0" smtClean="0"/>
              <a:t>Pengertian</a:t>
            </a:r>
            <a:endParaRPr sz="6000" dirty="0"/>
          </a:p>
        </p:txBody>
      </p:sp>
      <p:sp>
        <p:nvSpPr>
          <p:cNvPr id="335" name="Google Shape;335;p39"/>
          <p:cNvSpPr txBox="1">
            <a:spLocks noGrp="1"/>
          </p:cNvSpPr>
          <p:nvPr>
            <p:ph type="subTitle" idx="1"/>
          </p:nvPr>
        </p:nvSpPr>
        <p:spPr>
          <a:xfrm>
            <a:off x="989092" y="2095377"/>
            <a:ext cx="5038484" cy="2709888"/>
          </a:xfrm>
          <a:prstGeom prst="rect">
            <a:avLst/>
          </a:prstGeom>
        </p:spPr>
        <p:txBody>
          <a:bodyPr spcFirstLastPara="1" wrap="square" lIns="91425" tIns="91425" rIns="91425" bIns="91425" anchor="t" anchorCtr="0">
            <a:noAutofit/>
          </a:bodyPr>
          <a:lstStyle/>
          <a:p>
            <a:pPr marL="0" lvl="0" indent="0" algn="just">
              <a:lnSpc>
                <a:spcPct val="150000"/>
              </a:lnSpc>
            </a:pPr>
            <a:r>
              <a:rPr lang="en-US" dirty="0" err="1">
                <a:latin typeface="Comic Sans MS" pitchFamily="66" charset="0"/>
              </a:rPr>
              <a:t>Asuhan</a:t>
            </a:r>
            <a:r>
              <a:rPr lang="en-US" dirty="0">
                <a:latin typeface="Comic Sans MS" pitchFamily="66" charset="0"/>
              </a:rPr>
              <a:t> </a:t>
            </a:r>
            <a:r>
              <a:rPr lang="en-US" dirty="0" err="1">
                <a:latin typeface="Comic Sans MS" pitchFamily="66" charset="0"/>
              </a:rPr>
              <a:t>kebidanan</a:t>
            </a:r>
            <a:r>
              <a:rPr lang="en-US" dirty="0">
                <a:latin typeface="Comic Sans MS" pitchFamily="66" charset="0"/>
              </a:rPr>
              <a:t> </a:t>
            </a:r>
            <a:r>
              <a:rPr lang="en-US" dirty="0" err="1">
                <a:latin typeface="Comic Sans MS" pitchFamily="66" charset="0"/>
              </a:rPr>
              <a:t>komplementer</a:t>
            </a:r>
            <a:r>
              <a:rPr lang="en-US" dirty="0">
                <a:latin typeface="Comic Sans MS" pitchFamily="66" charset="0"/>
              </a:rPr>
              <a:t> </a:t>
            </a:r>
            <a:r>
              <a:rPr lang="en-US" dirty="0" err="1">
                <a:latin typeface="Comic Sans MS" pitchFamily="66" charset="0"/>
              </a:rPr>
              <a:t>adalah</a:t>
            </a:r>
            <a:r>
              <a:rPr lang="en-US" dirty="0">
                <a:latin typeface="Comic Sans MS" pitchFamily="66" charset="0"/>
              </a:rPr>
              <a:t> </a:t>
            </a:r>
            <a:r>
              <a:rPr lang="en-US" dirty="0" err="1">
                <a:latin typeface="Comic Sans MS" pitchFamily="66" charset="0"/>
              </a:rPr>
              <a:t>pelayanan</a:t>
            </a:r>
            <a:r>
              <a:rPr lang="en-US" dirty="0">
                <a:latin typeface="Comic Sans MS" pitchFamily="66" charset="0"/>
              </a:rPr>
              <a:t> </a:t>
            </a:r>
            <a:r>
              <a:rPr lang="en-US" dirty="0" err="1">
                <a:latin typeface="Comic Sans MS" pitchFamily="66" charset="0"/>
              </a:rPr>
              <a:t>kesehatan</a:t>
            </a:r>
            <a:r>
              <a:rPr lang="en-US" dirty="0">
                <a:latin typeface="Comic Sans MS" pitchFamily="66" charset="0"/>
              </a:rPr>
              <a:t> yang </a:t>
            </a:r>
            <a:r>
              <a:rPr lang="en-US" dirty="0" err="1">
                <a:latin typeface="Comic Sans MS" pitchFamily="66" charset="0"/>
              </a:rPr>
              <a:t>diberikan</a:t>
            </a:r>
            <a:r>
              <a:rPr lang="en-US" dirty="0">
                <a:latin typeface="Comic Sans MS" pitchFamily="66" charset="0"/>
              </a:rPr>
              <a:t> </a:t>
            </a:r>
            <a:r>
              <a:rPr lang="en-US" dirty="0" err="1">
                <a:latin typeface="Comic Sans MS" pitchFamily="66" charset="0"/>
              </a:rPr>
              <a:t>oleh</a:t>
            </a:r>
            <a:r>
              <a:rPr lang="en-US" dirty="0">
                <a:latin typeface="Comic Sans MS" pitchFamily="66" charset="0"/>
              </a:rPr>
              <a:t> </a:t>
            </a:r>
            <a:r>
              <a:rPr lang="en-US" dirty="0" err="1">
                <a:latin typeface="Comic Sans MS" pitchFamily="66" charset="0"/>
              </a:rPr>
              <a:t>bidan</a:t>
            </a:r>
            <a:r>
              <a:rPr lang="en-US" dirty="0">
                <a:latin typeface="Comic Sans MS" pitchFamily="66" charset="0"/>
              </a:rPr>
              <a:t> yang </a:t>
            </a:r>
            <a:r>
              <a:rPr lang="en-US" dirty="0" err="1">
                <a:latin typeface="Comic Sans MS" pitchFamily="66" charset="0"/>
              </a:rPr>
              <a:t>telah</a:t>
            </a:r>
            <a:r>
              <a:rPr lang="en-US" dirty="0">
                <a:latin typeface="Comic Sans MS" pitchFamily="66" charset="0"/>
              </a:rPr>
              <a:t> </a:t>
            </a:r>
            <a:r>
              <a:rPr lang="en-US" dirty="0" err="1">
                <a:latin typeface="Comic Sans MS" pitchFamily="66" charset="0"/>
              </a:rPr>
              <a:t>terdaftar</a:t>
            </a:r>
            <a:r>
              <a:rPr lang="en-US" dirty="0">
                <a:latin typeface="Comic Sans MS" pitchFamily="66" charset="0"/>
              </a:rPr>
              <a:t> yang </a:t>
            </a:r>
            <a:r>
              <a:rPr lang="en-US" dirty="0" err="1">
                <a:latin typeface="Comic Sans MS" pitchFamily="66" charset="0"/>
              </a:rPr>
              <a:t>dapat</a:t>
            </a:r>
            <a:r>
              <a:rPr lang="en-US" dirty="0">
                <a:latin typeface="Comic Sans MS" pitchFamily="66" charset="0"/>
              </a:rPr>
              <a:t> </a:t>
            </a:r>
            <a:r>
              <a:rPr lang="en-US" dirty="0" err="1">
                <a:latin typeface="Comic Sans MS" pitchFamily="66" charset="0"/>
              </a:rPr>
              <a:t>dilakukan</a:t>
            </a:r>
            <a:r>
              <a:rPr lang="en-US" dirty="0">
                <a:latin typeface="Comic Sans MS" pitchFamily="66" charset="0"/>
              </a:rPr>
              <a:t> </a:t>
            </a:r>
            <a:r>
              <a:rPr lang="en-US" dirty="0" err="1">
                <a:latin typeface="Comic Sans MS" pitchFamily="66" charset="0"/>
              </a:rPr>
              <a:t>secara</a:t>
            </a:r>
            <a:r>
              <a:rPr lang="en-US" dirty="0">
                <a:latin typeface="Comic Sans MS" pitchFamily="66" charset="0"/>
              </a:rPr>
              <a:t> </a:t>
            </a:r>
            <a:r>
              <a:rPr lang="en-US" dirty="0" err="1">
                <a:latin typeface="Comic Sans MS" pitchFamily="66" charset="0"/>
              </a:rPr>
              <a:t>mandiri</a:t>
            </a:r>
            <a:r>
              <a:rPr lang="en-US" dirty="0">
                <a:latin typeface="Comic Sans MS" pitchFamily="66" charset="0"/>
              </a:rPr>
              <a:t> </a:t>
            </a:r>
            <a:r>
              <a:rPr lang="en-US" dirty="0" err="1">
                <a:latin typeface="Comic Sans MS" pitchFamily="66" charset="0"/>
              </a:rPr>
              <a:t>kepada</a:t>
            </a:r>
            <a:r>
              <a:rPr lang="en-US" dirty="0">
                <a:latin typeface="Comic Sans MS" pitchFamily="66" charset="0"/>
              </a:rPr>
              <a:t> </a:t>
            </a:r>
            <a:r>
              <a:rPr lang="en-US" dirty="0" err="1">
                <a:latin typeface="Comic Sans MS" pitchFamily="66" charset="0"/>
              </a:rPr>
              <a:t>Ibu</a:t>
            </a:r>
            <a:r>
              <a:rPr lang="en-US" dirty="0">
                <a:latin typeface="Comic Sans MS" pitchFamily="66" charset="0"/>
              </a:rPr>
              <a:t> </a:t>
            </a:r>
            <a:r>
              <a:rPr lang="en-US" dirty="0" err="1">
                <a:latin typeface="Comic Sans MS" pitchFamily="66" charset="0"/>
              </a:rPr>
              <a:t>Hamil</a:t>
            </a:r>
            <a:r>
              <a:rPr lang="en-US" dirty="0">
                <a:latin typeface="Comic Sans MS" pitchFamily="66" charset="0"/>
              </a:rPr>
              <a:t>, </a:t>
            </a:r>
            <a:r>
              <a:rPr lang="en-US" dirty="0" err="1">
                <a:latin typeface="Comic Sans MS" pitchFamily="66" charset="0"/>
              </a:rPr>
              <a:t>Ibu</a:t>
            </a:r>
            <a:r>
              <a:rPr lang="en-US" dirty="0">
                <a:latin typeface="Comic Sans MS" pitchFamily="66" charset="0"/>
              </a:rPr>
              <a:t> </a:t>
            </a:r>
            <a:r>
              <a:rPr lang="en-US" dirty="0" err="1">
                <a:latin typeface="Comic Sans MS" pitchFamily="66" charset="0"/>
              </a:rPr>
              <a:t>Nifas</a:t>
            </a:r>
            <a:r>
              <a:rPr lang="en-US" dirty="0">
                <a:latin typeface="Comic Sans MS" pitchFamily="66" charset="0"/>
              </a:rPr>
              <a:t>, </a:t>
            </a:r>
            <a:r>
              <a:rPr lang="en-US" dirty="0" err="1">
                <a:latin typeface="Comic Sans MS" pitchFamily="66" charset="0"/>
              </a:rPr>
              <a:t>Bayi</a:t>
            </a:r>
            <a:r>
              <a:rPr lang="en-US" dirty="0">
                <a:latin typeface="Comic Sans MS" pitchFamily="66" charset="0"/>
              </a:rPr>
              <a:t> </a:t>
            </a:r>
            <a:r>
              <a:rPr lang="en-US" dirty="0" err="1">
                <a:latin typeface="Comic Sans MS" pitchFamily="66" charset="0"/>
              </a:rPr>
              <a:t>Baru</a:t>
            </a:r>
            <a:r>
              <a:rPr lang="en-US" dirty="0">
                <a:latin typeface="Comic Sans MS" pitchFamily="66" charset="0"/>
              </a:rPr>
              <a:t> </a:t>
            </a:r>
            <a:r>
              <a:rPr lang="en-US" dirty="0" err="1">
                <a:latin typeface="Comic Sans MS" pitchFamily="66" charset="0"/>
              </a:rPr>
              <a:t>Lahir</a:t>
            </a:r>
            <a:r>
              <a:rPr lang="en-US" dirty="0">
                <a:latin typeface="Comic Sans MS" pitchFamily="66" charset="0"/>
              </a:rPr>
              <a:t>, </a:t>
            </a:r>
            <a:r>
              <a:rPr lang="en-US" dirty="0" err="1">
                <a:latin typeface="Comic Sans MS" pitchFamily="66" charset="0"/>
              </a:rPr>
              <a:t>Neonatus</a:t>
            </a:r>
            <a:r>
              <a:rPr lang="en-US" dirty="0">
                <a:latin typeface="Comic Sans MS" pitchFamily="66" charset="0"/>
              </a:rPr>
              <a:t>, </a:t>
            </a:r>
            <a:r>
              <a:rPr lang="en-US" dirty="0" err="1">
                <a:latin typeface="Comic Sans MS" pitchFamily="66" charset="0"/>
              </a:rPr>
              <a:t>Balita</a:t>
            </a:r>
            <a:r>
              <a:rPr lang="en-US" dirty="0">
                <a:latin typeface="Comic Sans MS" pitchFamily="66" charset="0"/>
              </a:rPr>
              <a:t>, </a:t>
            </a:r>
            <a:r>
              <a:rPr lang="en-US" dirty="0" err="1">
                <a:latin typeface="Comic Sans MS" pitchFamily="66" charset="0"/>
              </a:rPr>
              <a:t>Apras</a:t>
            </a:r>
            <a:r>
              <a:rPr lang="en-US" dirty="0">
                <a:latin typeface="Comic Sans MS" pitchFamily="66" charset="0"/>
              </a:rPr>
              <a:t>, </a:t>
            </a:r>
            <a:r>
              <a:rPr lang="en-US" dirty="0" err="1">
                <a:latin typeface="Comic Sans MS" pitchFamily="66" charset="0"/>
              </a:rPr>
              <a:t>wanita</a:t>
            </a:r>
            <a:r>
              <a:rPr lang="en-US" dirty="0">
                <a:latin typeface="Comic Sans MS" pitchFamily="66" charset="0"/>
              </a:rPr>
              <a:t> </a:t>
            </a:r>
            <a:r>
              <a:rPr lang="en-US" dirty="0" err="1">
                <a:latin typeface="Comic Sans MS" pitchFamily="66" charset="0"/>
              </a:rPr>
              <a:t>usia</a:t>
            </a:r>
            <a:r>
              <a:rPr lang="en-US" dirty="0">
                <a:latin typeface="Comic Sans MS" pitchFamily="66" charset="0"/>
              </a:rPr>
              <a:t> </a:t>
            </a:r>
            <a:r>
              <a:rPr lang="en-US" dirty="0" err="1">
                <a:latin typeface="Comic Sans MS" pitchFamily="66" charset="0"/>
              </a:rPr>
              <a:t>reproduksi</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usia</a:t>
            </a:r>
            <a:r>
              <a:rPr lang="en-US" dirty="0">
                <a:latin typeface="Comic Sans MS" pitchFamily="66" charset="0"/>
              </a:rPr>
              <a:t> </a:t>
            </a:r>
            <a:r>
              <a:rPr lang="en-US" dirty="0" err="1">
                <a:latin typeface="Comic Sans MS" pitchFamily="66" charset="0"/>
              </a:rPr>
              <a:t>lanjut</a:t>
            </a:r>
            <a:r>
              <a:rPr lang="en-US" dirty="0">
                <a:latin typeface="Comic Sans MS" pitchFamily="66" charset="0"/>
              </a:rPr>
              <a:t> </a:t>
            </a:r>
            <a:r>
              <a:rPr lang="en-US" dirty="0" err="1">
                <a:latin typeface="Comic Sans MS" pitchFamily="66" charset="0"/>
              </a:rPr>
              <a:t>dengan</a:t>
            </a:r>
            <a:r>
              <a:rPr lang="en-US" dirty="0">
                <a:latin typeface="Comic Sans MS" pitchFamily="66" charset="0"/>
              </a:rPr>
              <a:t> </a:t>
            </a:r>
            <a:r>
              <a:rPr lang="en-US" dirty="0" err="1">
                <a:latin typeface="Comic Sans MS" pitchFamily="66" charset="0"/>
              </a:rPr>
              <a:t>menerapkan</a:t>
            </a:r>
            <a:r>
              <a:rPr lang="en-US" dirty="0">
                <a:latin typeface="Comic Sans MS" pitchFamily="66" charset="0"/>
              </a:rPr>
              <a:t> </a:t>
            </a:r>
            <a:r>
              <a:rPr lang="en-US" dirty="0" err="1">
                <a:latin typeface="Comic Sans MS" pitchFamily="66" charset="0"/>
              </a:rPr>
              <a:t>pengobatan</a:t>
            </a:r>
            <a:r>
              <a:rPr lang="en-US" dirty="0">
                <a:latin typeface="Comic Sans MS" pitchFamily="66" charset="0"/>
              </a:rPr>
              <a:t> non </a:t>
            </a:r>
            <a:r>
              <a:rPr lang="en-US" dirty="0" err="1" smtClean="0">
                <a:latin typeface="Comic Sans MS" pitchFamily="66" charset="0"/>
              </a:rPr>
              <a:t>medis</a:t>
            </a:r>
            <a:endParaRPr dirty="0">
              <a:latin typeface="Comic Sans MS" pitchFamily="66" charset="0"/>
            </a:endParaRPr>
          </a:p>
        </p:txBody>
      </p:sp>
      <p:pic>
        <p:nvPicPr>
          <p:cNvPr id="336" name="Google Shape;336;p39"/>
          <p:cNvPicPr preferRelativeResize="0"/>
          <p:nvPr/>
        </p:nvPicPr>
        <p:blipFill>
          <a:blip r:embed="rId5">
            <a:alphaModFix/>
          </a:blip>
          <a:stretch>
            <a:fillRect/>
          </a:stretch>
        </p:blipFill>
        <p:spPr>
          <a:xfrm flipH="1">
            <a:off x="7112165" y="800565"/>
            <a:ext cx="1861971" cy="2589625"/>
          </a:xfrm>
          <a:prstGeom prst="rect">
            <a:avLst/>
          </a:prstGeom>
          <a:noFill/>
          <a:ln>
            <a:noFill/>
          </a:ln>
        </p:spPr>
      </p:pic>
      <p:pic>
        <p:nvPicPr>
          <p:cNvPr id="337" name="Google Shape;337;p39"/>
          <p:cNvPicPr preferRelativeResize="0"/>
          <p:nvPr/>
        </p:nvPicPr>
        <p:blipFill>
          <a:blip r:embed="rId6">
            <a:alphaModFix/>
          </a:blip>
          <a:stretch>
            <a:fillRect/>
          </a:stretch>
        </p:blipFill>
        <p:spPr>
          <a:xfrm flipH="1">
            <a:off x="7520500" y="3509850"/>
            <a:ext cx="1272905" cy="792400"/>
          </a:xfrm>
          <a:prstGeom prst="rect">
            <a:avLst/>
          </a:prstGeom>
          <a:noFill/>
          <a:ln>
            <a:noFill/>
          </a:ln>
        </p:spPr>
      </p:pic>
      <p:pic>
        <p:nvPicPr>
          <p:cNvPr id="338" name="Google Shape;338;p39"/>
          <p:cNvPicPr preferRelativeResize="0"/>
          <p:nvPr/>
        </p:nvPicPr>
        <p:blipFill>
          <a:blip r:embed="rId7">
            <a:alphaModFix/>
          </a:blip>
          <a:stretch>
            <a:fillRect/>
          </a:stretch>
        </p:blipFill>
        <p:spPr>
          <a:xfrm>
            <a:off x="746723" y="800565"/>
            <a:ext cx="672819" cy="4835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38" y="205274"/>
            <a:ext cx="7388676" cy="4789280"/>
          </a:xfrm>
        </p:spPr>
        <p:txBody>
          <a:bodyPr/>
          <a:lstStyle/>
          <a:p>
            <a:pPr marL="0" lvl="0" indent="0">
              <a:lnSpc>
                <a:spcPct val="150000"/>
              </a:lnSpc>
              <a:buNone/>
            </a:pPr>
            <a:r>
              <a:rPr lang="en-ID" dirty="0" smtClean="0">
                <a:latin typeface="Comic Sans MS" pitchFamily="66" charset="0"/>
              </a:rPr>
              <a:t>BATUK PILEK</a:t>
            </a:r>
            <a:endParaRPr lang="en-US" dirty="0" smtClean="0">
              <a:latin typeface="Comic Sans MS" pitchFamily="66" charset="0"/>
            </a:endParaRPr>
          </a:p>
          <a:p>
            <a:pPr marL="0" lvl="0" indent="0">
              <a:lnSpc>
                <a:spcPct val="150000"/>
              </a:lnSpc>
              <a:buNone/>
            </a:pPr>
            <a:r>
              <a:rPr lang="en-US" dirty="0" err="1" smtClean="0">
                <a:latin typeface="Comic Sans MS" pitchFamily="66" charset="0"/>
              </a:rPr>
              <a:t>Batuk</a:t>
            </a:r>
            <a:r>
              <a:rPr lang="en-US" dirty="0" smtClean="0">
                <a:latin typeface="Comic Sans MS" pitchFamily="66" charset="0"/>
              </a:rPr>
              <a:t> </a:t>
            </a:r>
            <a:r>
              <a:rPr lang="en-US" dirty="0" err="1">
                <a:latin typeface="Comic Sans MS" pitchFamily="66" charset="0"/>
              </a:rPr>
              <a:t>pilek</a:t>
            </a:r>
            <a:r>
              <a:rPr lang="en-US" dirty="0">
                <a:latin typeface="Comic Sans MS" pitchFamily="66" charset="0"/>
              </a:rPr>
              <a:t> </a:t>
            </a:r>
            <a:r>
              <a:rPr lang="en-US" dirty="0" err="1">
                <a:latin typeface="Comic Sans MS" pitchFamily="66" charset="0"/>
              </a:rPr>
              <a:t>adalah</a:t>
            </a:r>
            <a:r>
              <a:rPr lang="en-US" dirty="0">
                <a:latin typeface="Comic Sans MS" pitchFamily="66" charset="0"/>
              </a:rPr>
              <a:t> </a:t>
            </a:r>
            <a:r>
              <a:rPr lang="en-US" dirty="0" err="1">
                <a:latin typeface="Comic Sans MS" pitchFamily="66" charset="0"/>
              </a:rPr>
              <a:t>infeksi</a:t>
            </a:r>
            <a:r>
              <a:rPr lang="en-US" dirty="0">
                <a:latin typeface="Comic Sans MS" pitchFamily="66" charset="0"/>
              </a:rPr>
              <a:t> primer </a:t>
            </a:r>
            <a:r>
              <a:rPr lang="en-US" dirty="0" err="1">
                <a:latin typeface="Comic Sans MS" pitchFamily="66" charset="0"/>
              </a:rPr>
              <a:t>nasofaring</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hidung</a:t>
            </a:r>
            <a:r>
              <a:rPr lang="en-US" dirty="0">
                <a:latin typeface="Comic Sans MS" pitchFamily="66" charset="0"/>
              </a:rPr>
              <a:t> yang </a:t>
            </a:r>
            <a:r>
              <a:rPr lang="en-US" dirty="0" err="1">
                <a:latin typeface="Comic Sans MS" pitchFamily="66" charset="0"/>
              </a:rPr>
              <a:t>sering</a:t>
            </a:r>
            <a:r>
              <a:rPr lang="en-US" dirty="0">
                <a:latin typeface="Comic Sans MS" pitchFamily="66" charset="0"/>
              </a:rPr>
              <a:t> </a:t>
            </a:r>
            <a:r>
              <a:rPr lang="en-US" dirty="0" err="1">
                <a:latin typeface="Comic Sans MS" pitchFamily="66" charset="0"/>
              </a:rPr>
              <a:t>mengenai</a:t>
            </a:r>
            <a:r>
              <a:rPr lang="en-US" dirty="0">
                <a:latin typeface="Comic Sans MS" pitchFamily="66" charset="0"/>
              </a:rPr>
              <a:t> </a:t>
            </a:r>
            <a:r>
              <a:rPr lang="en-US" dirty="0" err="1">
                <a:latin typeface="Comic Sans MS" pitchFamily="66" charset="0"/>
              </a:rPr>
              <a:t>bayi</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anak</a:t>
            </a:r>
            <a:r>
              <a:rPr lang="en-US" dirty="0">
                <a:latin typeface="Comic Sans MS" pitchFamily="66" charset="0"/>
              </a:rPr>
              <a:t>. </a:t>
            </a:r>
            <a:r>
              <a:rPr lang="en-US" dirty="0" err="1">
                <a:latin typeface="Comic Sans MS" pitchFamily="66" charset="0"/>
              </a:rPr>
              <a:t>Penyakit</a:t>
            </a:r>
            <a:r>
              <a:rPr lang="en-US" dirty="0">
                <a:latin typeface="Comic Sans MS" pitchFamily="66" charset="0"/>
              </a:rPr>
              <a:t> </a:t>
            </a:r>
            <a:r>
              <a:rPr lang="en-US" dirty="0" err="1">
                <a:latin typeface="Comic Sans MS" pitchFamily="66" charset="0"/>
              </a:rPr>
              <a:t>batuk</a:t>
            </a:r>
            <a:r>
              <a:rPr lang="en-US" dirty="0">
                <a:latin typeface="Comic Sans MS" pitchFamily="66" charset="0"/>
              </a:rPr>
              <a:t> </a:t>
            </a:r>
            <a:r>
              <a:rPr lang="en-US" dirty="0" err="1">
                <a:latin typeface="Comic Sans MS" pitchFamily="66" charset="0"/>
              </a:rPr>
              <a:t>pilek</a:t>
            </a:r>
            <a:r>
              <a:rPr lang="en-US" dirty="0">
                <a:latin typeface="Comic Sans MS" pitchFamily="66" charset="0"/>
              </a:rPr>
              <a:t> </a:t>
            </a:r>
            <a:r>
              <a:rPr lang="en-US" dirty="0" err="1">
                <a:latin typeface="Comic Sans MS" pitchFamily="66" charset="0"/>
              </a:rPr>
              <a:t>pada</a:t>
            </a:r>
            <a:r>
              <a:rPr lang="en-US" dirty="0">
                <a:latin typeface="Comic Sans MS" pitchFamily="66" charset="0"/>
              </a:rPr>
              <a:t> </a:t>
            </a:r>
            <a:r>
              <a:rPr lang="en-US" dirty="0" err="1">
                <a:latin typeface="Comic Sans MS" pitchFamily="66" charset="0"/>
              </a:rPr>
              <a:t>balita</a:t>
            </a:r>
            <a:r>
              <a:rPr lang="en-US" dirty="0">
                <a:latin typeface="Comic Sans MS" pitchFamily="66" charset="0"/>
              </a:rPr>
              <a:t> </a:t>
            </a:r>
            <a:r>
              <a:rPr lang="en-US" dirty="0" err="1">
                <a:latin typeface="Comic Sans MS" pitchFamily="66" charset="0"/>
              </a:rPr>
              <a:t>cenderung</a:t>
            </a:r>
            <a:r>
              <a:rPr lang="en-US" dirty="0">
                <a:latin typeface="Comic Sans MS" pitchFamily="66" charset="0"/>
              </a:rPr>
              <a:t> </a:t>
            </a:r>
            <a:r>
              <a:rPr lang="en-US" dirty="0" err="1">
                <a:latin typeface="Comic Sans MS" pitchFamily="66" charset="0"/>
              </a:rPr>
              <a:t>berlangsung</a:t>
            </a:r>
            <a:r>
              <a:rPr lang="en-US" dirty="0">
                <a:latin typeface="Comic Sans MS" pitchFamily="66" charset="0"/>
              </a:rPr>
              <a:t> </a:t>
            </a:r>
            <a:r>
              <a:rPr lang="en-US" dirty="0" err="1">
                <a:latin typeface="Comic Sans MS" pitchFamily="66" charset="0"/>
              </a:rPr>
              <a:t>lebih</a:t>
            </a:r>
            <a:r>
              <a:rPr lang="en-US" dirty="0">
                <a:latin typeface="Comic Sans MS" pitchFamily="66" charset="0"/>
              </a:rPr>
              <a:t> </a:t>
            </a:r>
            <a:r>
              <a:rPr lang="en-US" dirty="0" err="1">
                <a:latin typeface="Comic Sans MS" pitchFamily="66" charset="0"/>
              </a:rPr>
              <a:t>berat</a:t>
            </a:r>
            <a:r>
              <a:rPr lang="en-US" dirty="0">
                <a:latin typeface="Comic Sans MS" pitchFamily="66" charset="0"/>
              </a:rPr>
              <a:t> </a:t>
            </a:r>
            <a:r>
              <a:rPr lang="en-US" dirty="0" err="1">
                <a:latin typeface="Comic Sans MS" pitchFamily="66" charset="0"/>
              </a:rPr>
              <a:t>karena</a:t>
            </a:r>
            <a:r>
              <a:rPr lang="en-US" dirty="0">
                <a:latin typeface="Comic Sans MS" pitchFamily="66" charset="0"/>
              </a:rPr>
              <a:t> </a:t>
            </a:r>
            <a:r>
              <a:rPr lang="en-US" dirty="0" err="1">
                <a:latin typeface="Comic Sans MS" pitchFamily="66" charset="0"/>
              </a:rPr>
              <a:t>infeksi</a:t>
            </a:r>
            <a:r>
              <a:rPr lang="en-US" dirty="0">
                <a:latin typeface="Comic Sans MS" pitchFamily="66" charset="0"/>
              </a:rPr>
              <a:t> </a:t>
            </a:r>
            <a:r>
              <a:rPr lang="en-US" dirty="0" err="1">
                <a:latin typeface="Comic Sans MS" pitchFamily="66" charset="0"/>
              </a:rPr>
              <a:t>mencakup</a:t>
            </a:r>
            <a:r>
              <a:rPr lang="en-US" dirty="0">
                <a:latin typeface="Comic Sans MS" pitchFamily="66" charset="0"/>
              </a:rPr>
              <a:t> </a:t>
            </a:r>
            <a:r>
              <a:rPr lang="en-US" dirty="0" err="1">
                <a:latin typeface="Comic Sans MS" pitchFamily="66" charset="0"/>
              </a:rPr>
              <a:t>daerah</a:t>
            </a:r>
            <a:r>
              <a:rPr lang="en-US" dirty="0">
                <a:latin typeface="Comic Sans MS" pitchFamily="66" charset="0"/>
              </a:rPr>
              <a:t> sinus </a:t>
            </a:r>
            <a:r>
              <a:rPr lang="en-US" dirty="0" err="1">
                <a:latin typeface="Comic Sans MS" pitchFamily="66" charset="0"/>
              </a:rPr>
              <a:t>paranasal</a:t>
            </a:r>
            <a:r>
              <a:rPr lang="en-US" dirty="0">
                <a:latin typeface="Comic Sans MS" pitchFamily="66" charset="0"/>
              </a:rPr>
              <a:t>, </a:t>
            </a:r>
            <a:r>
              <a:rPr lang="en-US" dirty="0" err="1">
                <a:latin typeface="Comic Sans MS" pitchFamily="66" charset="0"/>
              </a:rPr>
              <a:t>telinga</a:t>
            </a:r>
            <a:r>
              <a:rPr lang="en-US" dirty="0">
                <a:latin typeface="Comic Sans MS" pitchFamily="66" charset="0"/>
              </a:rPr>
              <a:t> </a:t>
            </a:r>
            <a:r>
              <a:rPr lang="en-US" dirty="0" err="1">
                <a:latin typeface="Comic Sans MS" pitchFamily="66" charset="0"/>
              </a:rPr>
              <a:t>bawah</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nasofaring</a:t>
            </a:r>
            <a:r>
              <a:rPr lang="en-US" dirty="0">
                <a:latin typeface="Comic Sans MS" pitchFamily="66" charset="0"/>
              </a:rPr>
              <a:t> </a:t>
            </a:r>
            <a:r>
              <a:rPr lang="en-US" dirty="0" err="1">
                <a:latin typeface="Comic Sans MS" pitchFamily="66" charset="0"/>
              </a:rPr>
              <a:t>disertai</a:t>
            </a:r>
            <a:r>
              <a:rPr lang="en-US" dirty="0">
                <a:latin typeface="Comic Sans MS" pitchFamily="66" charset="0"/>
              </a:rPr>
              <a:t> </a:t>
            </a:r>
            <a:r>
              <a:rPr lang="en-US" dirty="0" err="1">
                <a:latin typeface="Comic Sans MS" pitchFamily="66" charset="0"/>
              </a:rPr>
              <a:t>demam</a:t>
            </a:r>
            <a:r>
              <a:rPr lang="en-US" dirty="0">
                <a:latin typeface="Comic Sans MS" pitchFamily="66" charset="0"/>
              </a:rPr>
              <a:t> yang </a:t>
            </a:r>
            <a:r>
              <a:rPr lang="en-US" dirty="0" err="1">
                <a:latin typeface="Comic Sans MS" pitchFamily="66" charset="0"/>
              </a:rPr>
              <a:t>tinggi</a:t>
            </a:r>
            <a:r>
              <a:rPr lang="en-US" dirty="0">
                <a:latin typeface="Comic Sans MS" pitchFamily="66" charset="0"/>
              </a:rPr>
              <a:t>.</a:t>
            </a:r>
            <a:endParaRPr lang="en-US" dirty="0"/>
          </a:p>
          <a:p>
            <a:pPr marL="0" indent="0" algn="just">
              <a:buNone/>
            </a:pPr>
            <a:endParaRPr lang="en-ID" dirty="0">
              <a:solidFill>
                <a:schemeClr val="tx2"/>
              </a:solidFill>
            </a:endParaRPr>
          </a:p>
          <a:p>
            <a:pPr marL="0" indent="0" algn="just">
              <a:buNone/>
            </a:pPr>
            <a:endParaRPr lang="en-US" dirty="0" smtClean="0">
              <a:solidFill>
                <a:schemeClr val="tx2"/>
              </a:solidFill>
            </a:endParaRPr>
          </a:p>
          <a:p>
            <a:pPr marL="0" indent="0" algn="just">
              <a:buNone/>
            </a:pPr>
            <a:r>
              <a:rPr lang="en-US" sz="1800" b="1" dirty="0" err="1"/>
              <a:t>Penatalaksanaan</a:t>
            </a:r>
            <a:r>
              <a:rPr lang="en-US" sz="1800" b="1" dirty="0"/>
              <a:t> :</a:t>
            </a:r>
          </a:p>
          <a:p>
            <a:pPr marL="342900" indent="-342900" algn="just">
              <a:buFont typeface="+mj-lt"/>
              <a:buAutoNum type="arabicPeriod"/>
            </a:pPr>
            <a:r>
              <a:rPr lang="en-US" dirty="0" err="1"/>
              <a:t>Beri</a:t>
            </a:r>
            <a:r>
              <a:rPr lang="en-US" dirty="0"/>
              <a:t> </a:t>
            </a:r>
            <a:r>
              <a:rPr lang="en-US" dirty="0" err="1"/>
              <a:t>anak</a:t>
            </a:r>
            <a:r>
              <a:rPr lang="en-US" dirty="0"/>
              <a:t> </a:t>
            </a:r>
            <a:r>
              <a:rPr lang="en-US" dirty="0" err="1"/>
              <a:t>minum</a:t>
            </a:r>
            <a:r>
              <a:rPr lang="en-US" dirty="0"/>
              <a:t> </a:t>
            </a:r>
            <a:r>
              <a:rPr lang="en-US" dirty="0" err="1"/>
              <a:t>banyak</a:t>
            </a:r>
            <a:r>
              <a:rPr lang="en-US" dirty="0"/>
              <a:t> </a:t>
            </a:r>
            <a:r>
              <a:rPr lang="en-US" dirty="0" err="1"/>
              <a:t>cairan</a:t>
            </a:r>
            <a:r>
              <a:rPr lang="en-US" dirty="0"/>
              <a:t> </a:t>
            </a:r>
          </a:p>
          <a:p>
            <a:pPr marL="342900" indent="-342900" algn="just">
              <a:buFont typeface="+mj-lt"/>
              <a:buAutoNum type="arabicPeriod"/>
            </a:pPr>
            <a:r>
              <a:rPr lang="en-US" dirty="0" err="1"/>
              <a:t>Pastikan</a:t>
            </a:r>
            <a:r>
              <a:rPr lang="en-US" dirty="0"/>
              <a:t> </a:t>
            </a:r>
            <a:r>
              <a:rPr lang="en-US" dirty="0" err="1"/>
              <a:t>anak</a:t>
            </a:r>
            <a:r>
              <a:rPr lang="en-US" dirty="0"/>
              <a:t> </a:t>
            </a:r>
            <a:r>
              <a:rPr lang="en-US" dirty="0" err="1"/>
              <a:t>banyak</a:t>
            </a:r>
            <a:r>
              <a:rPr lang="en-US" dirty="0"/>
              <a:t> </a:t>
            </a:r>
            <a:r>
              <a:rPr lang="en-US" dirty="0" err="1"/>
              <a:t>istirahat</a:t>
            </a:r>
            <a:endParaRPr lang="en-US" dirty="0"/>
          </a:p>
          <a:p>
            <a:pPr marL="342900" indent="-342900" algn="just">
              <a:buFont typeface="+mj-lt"/>
              <a:buAutoNum type="arabicPeriod"/>
            </a:pPr>
            <a:r>
              <a:rPr lang="en-US" dirty="0" err="1"/>
              <a:t>Gunakan</a:t>
            </a:r>
            <a:r>
              <a:rPr lang="en-US" dirty="0"/>
              <a:t> </a:t>
            </a:r>
            <a:r>
              <a:rPr lang="en-US" dirty="0" err="1"/>
              <a:t>semprotan</a:t>
            </a:r>
            <a:r>
              <a:rPr lang="en-US" dirty="0"/>
              <a:t> saline </a:t>
            </a:r>
          </a:p>
          <a:p>
            <a:pPr marL="342900" indent="-342900" algn="just">
              <a:buFont typeface="+mj-lt"/>
              <a:buAutoNum type="arabicPeriod"/>
            </a:pPr>
            <a:r>
              <a:rPr lang="en-US" dirty="0" err="1"/>
              <a:t>Jauhkan</a:t>
            </a:r>
            <a:r>
              <a:rPr lang="en-US" dirty="0"/>
              <a:t> </a:t>
            </a:r>
            <a:r>
              <a:rPr lang="en-US" dirty="0" err="1"/>
              <a:t>anak</a:t>
            </a:r>
            <a:r>
              <a:rPr lang="en-US" dirty="0"/>
              <a:t> </a:t>
            </a:r>
            <a:r>
              <a:rPr lang="en-US" dirty="0" err="1"/>
              <a:t>dari</a:t>
            </a:r>
            <a:r>
              <a:rPr lang="en-US" dirty="0"/>
              <a:t> asap </a:t>
            </a:r>
            <a:r>
              <a:rPr lang="en-US" dirty="0" err="1"/>
              <a:t>rokok</a:t>
            </a:r>
            <a:endParaRPr lang="en-US" dirty="0"/>
          </a:p>
          <a:p>
            <a:pPr marL="342900" indent="-342900" algn="just">
              <a:buFont typeface="+mj-lt"/>
              <a:buAutoNum type="arabicPeriod"/>
            </a:pPr>
            <a:r>
              <a:rPr lang="en-US" dirty="0" err="1"/>
              <a:t>Gunakan</a:t>
            </a:r>
            <a:r>
              <a:rPr lang="en-US" dirty="0"/>
              <a:t> </a:t>
            </a:r>
            <a:r>
              <a:rPr lang="en-US" dirty="0" err="1"/>
              <a:t>pelembab</a:t>
            </a:r>
            <a:r>
              <a:rPr lang="en-US" dirty="0"/>
              <a:t> </a:t>
            </a:r>
            <a:r>
              <a:rPr lang="en-US" dirty="0" err="1"/>
              <a:t>udara</a:t>
            </a:r>
            <a:r>
              <a:rPr lang="en-US" dirty="0"/>
              <a:t> </a:t>
            </a:r>
            <a:r>
              <a:rPr lang="en-US" dirty="0" err="1"/>
              <a:t>dingin</a:t>
            </a:r>
            <a:r>
              <a:rPr lang="en-US" dirty="0"/>
              <a:t> </a:t>
            </a:r>
          </a:p>
          <a:p>
            <a:pPr marL="0" indent="0" algn="just">
              <a:buNone/>
            </a:pPr>
            <a:endParaRPr lang="en-US" sz="1500" dirty="0">
              <a:solidFill>
                <a:schemeClr val="tx2"/>
              </a:solidFill>
            </a:endParaRPr>
          </a:p>
          <a:p>
            <a:pPr marL="0" indent="0" algn="just">
              <a:buNone/>
            </a:pPr>
            <a:endParaRPr lang="en-US" b="1" dirty="0">
              <a:solidFill>
                <a:schemeClr val="tx2"/>
              </a:solidFill>
            </a:endParaRPr>
          </a:p>
        </p:txBody>
      </p:sp>
    </p:spTree>
    <p:extLst>
      <p:ext uri="{BB962C8B-B14F-4D97-AF65-F5344CB8AC3E}">
        <p14:creationId xmlns:p14="http://schemas.microsoft.com/office/powerpoint/2010/main" val="819498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63"/>
          <p:cNvSpPr txBox="1">
            <a:spLocks noGrp="1"/>
          </p:cNvSpPr>
          <p:nvPr>
            <p:ph type="title"/>
          </p:nvPr>
        </p:nvSpPr>
        <p:spPr>
          <a:xfrm>
            <a:off x="2972122" y="139958"/>
            <a:ext cx="2281014"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lvl="0">
              <a:lnSpc>
                <a:spcPct val="150000"/>
              </a:lnSpc>
            </a:pPr>
            <a:r>
              <a:rPr lang="en-US" sz="1800" dirty="0" smtClean="0">
                <a:solidFill>
                  <a:schemeClr val="accent3">
                    <a:lumMod val="10000"/>
                  </a:schemeClr>
                </a:solidFill>
                <a:latin typeface="Comic Sans MS" pitchFamily="66" charset="0"/>
              </a:rPr>
              <a:t/>
            </a:r>
            <a:br>
              <a:rPr lang="en-US" sz="1800" dirty="0" smtClean="0">
                <a:solidFill>
                  <a:schemeClr val="accent3">
                    <a:lumMod val="10000"/>
                  </a:schemeClr>
                </a:solidFill>
                <a:latin typeface="Comic Sans MS" pitchFamily="66" charset="0"/>
              </a:rPr>
            </a:br>
            <a:r>
              <a:rPr lang="en-US" sz="1800" dirty="0" err="1" smtClean="0">
                <a:solidFill>
                  <a:schemeClr val="accent3">
                    <a:lumMod val="10000"/>
                  </a:schemeClr>
                </a:solidFill>
                <a:latin typeface="Comic Sans MS" pitchFamily="66" charset="0"/>
              </a:rPr>
              <a:t>Batuk</a:t>
            </a:r>
            <a:r>
              <a:rPr lang="en-US" sz="1800" dirty="0" smtClean="0">
                <a:solidFill>
                  <a:schemeClr val="accent3">
                    <a:lumMod val="10000"/>
                  </a:schemeClr>
                </a:solidFill>
                <a:latin typeface="Comic Sans MS" pitchFamily="66" charset="0"/>
              </a:rPr>
              <a:t>/</a:t>
            </a:r>
            <a:r>
              <a:rPr lang="en-US" sz="1800" dirty="0" err="1" smtClean="0">
                <a:solidFill>
                  <a:schemeClr val="accent3">
                    <a:lumMod val="10000"/>
                  </a:schemeClr>
                </a:solidFill>
                <a:latin typeface="Comic Sans MS" pitchFamily="66" charset="0"/>
              </a:rPr>
              <a:t>pilek</a:t>
            </a:r>
            <a:r>
              <a:rPr lang="en-US" sz="1800" dirty="0">
                <a:solidFill>
                  <a:schemeClr val="accent3">
                    <a:lumMod val="10000"/>
                  </a:schemeClr>
                </a:solidFill>
                <a:latin typeface="Comic Sans MS" pitchFamily="66" charset="0"/>
              </a:rPr>
              <a:t/>
            </a:r>
            <a:br>
              <a:rPr lang="en-US" sz="1800" dirty="0">
                <a:solidFill>
                  <a:schemeClr val="accent3">
                    <a:lumMod val="10000"/>
                  </a:schemeClr>
                </a:solidFill>
                <a:latin typeface="Comic Sans MS" pitchFamily="66" charset="0"/>
              </a:rPr>
            </a:br>
            <a:endParaRPr sz="1800" dirty="0">
              <a:solidFill>
                <a:schemeClr val="accent3">
                  <a:lumMod val="10000"/>
                </a:schemeClr>
              </a:solidFill>
              <a:latin typeface="Comic Sans MS" pitchFamily="66" charset="0"/>
            </a:endParaRPr>
          </a:p>
        </p:txBody>
      </p:sp>
      <p:grpSp>
        <p:nvGrpSpPr>
          <p:cNvPr id="1923" name="Google Shape;1923;p63"/>
          <p:cNvGrpSpPr/>
          <p:nvPr/>
        </p:nvGrpSpPr>
        <p:grpSpPr>
          <a:xfrm>
            <a:off x="720001" y="1215178"/>
            <a:ext cx="849706" cy="425044"/>
            <a:chOff x="3253475" y="1370475"/>
            <a:chExt cx="1000950" cy="500700"/>
          </a:xfrm>
        </p:grpSpPr>
        <p:sp>
          <p:nvSpPr>
            <p:cNvPr id="1924" name="Google Shape;1924;p63"/>
            <p:cNvSpPr/>
            <p:nvPr/>
          </p:nvSpPr>
          <p:spPr>
            <a:xfrm>
              <a:off x="3253475" y="1370475"/>
              <a:ext cx="1000950" cy="500700"/>
            </a:xfrm>
            <a:custGeom>
              <a:avLst/>
              <a:gdLst/>
              <a:ahLst/>
              <a:cxnLst/>
              <a:rect l="l" t="t" r="r" b="b"/>
              <a:pathLst>
                <a:path w="40038" h="20028" extrusionOk="0">
                  <a:moveTo>
                    <a:pt x="15982" y="0"/>
                  </a:moveTo>
                  <a:cubicBezTo>
                    <a:pt x="15695" y="0"/>
                    <a:pt x="15395" y="30"/>
                    <a:pt x="15081" y="93"/>
                  </a:cubicBezTo>
                  <a:cubicBezTo>
                    <a:pt x="9589" y="1192"/>
                    <a:pt x="11053" y="9799"/>
                    <a:pt x="11384" y="11438"/>
                  </a:cubicBezTo>
                  <a:lnTo>
                    <a:pt x="11384" y="11438"/>
                  </a:lnTo>
                  <a:cubicBezTo>
                    <a:pt x="11137" y="10397"/>
                    <a:pt x="10011" y="6693"/>
                    <a:pt x="6517" y="6693"/>
                  </a:cubicBezTo>
                  <a:cubicBezTo>
                    <a:pt x="6111" y="6693"/>
                    <a:pt x="5673" y="6743"/>
                    <a:pt x="5201" y="6853"/>
                  </a:cubicBezTo>
                  <a:cubicBezTo>
                    <a:pt x="1" y="8067"/>
                    <a:pt x="1907" y="20028"/>
                    <a:pt x="1907" y="20028"/>
                  </a:cubicBezTo>
                  <a:lnTo>
                    <a:pt x="39695" y="19160"/>
                  </a:lnTo>
                  <a:cubicBezTo>
                    <a:pt x="39695" y="19160"/>
                    <a:pt x="40037" y="5119"/>
                    <a:pt x="35616" y="5119"/>
                  </a:cubicBezTo>
                  <a:cubicBezTo>
                    <a:pt x="35589" y="5119"/>
                    <a:pt x="35562" y="5119"/>
                    <a:pt x="35534" y="5120"/>
                  </a:cubicBezTo>
                  <a:cubicBezTo>
                    <a:pt x="31028" y="5294"/>
                    <a:pt x="30681" y="11533"/>
                    <a:pt x="30681" y="11533"/>
                  </a:cubicBezTo>
                  <a:cubicBezTo>
                    <a:pt x="30681" y="11533"/>
                    <a:pt x="30172" y="3038"/>
                    <a:pt x="26124" y="3038"/>
                  </a:cubicBezTo>
                  <a:cubicBezTo>
                    <a:pt x="26084" y="3038"/>
                    <a:pt x="26043" y="3039"/>
                    <a:pt x="26001" y="3040"/>
                  </a:cubicBezTo>
                  <a:cubicBezTo>
                    <a:pt x="21841" y="3214"/>
                    <a:pt x="22014" y="9974"/>
                    <a:pt x="22014" y="9974"/>
                  </a:cubicBezTo>
                  <a:cubicBezTo>
                    <a:pt x="22014" y="9974"/>
                    <a:pt x="21235" y="0"/>
                    <a:pt x="15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3"/>
            <p:cNvSpPr/>
            <p:nvPr/>
          </p:nvSpPr>
          <p:spPr>
            <a:xfrm>
              <a:off x="4108000" y="1570600"/>
              <a:ext cx="93875" cy="69175"/>
            </a:xfrm>
            <a:custGeom>
              <a:avLst/>
              <a:gdLst/>
              <a:ahLst/>
              <a:cxnLst/>
              <a:rect l="l" t="t" r="r" b="b"/>
              <a:pathLst>
                <a:path w="3755" h="2767" extrusionOk="0">
                  <a:moveTo>
                    <a:pt x="1986" y="0"/>
                  </a:moveTo>
                  <a:cubicBezTo>
                    <a:pt x="61" y="0"/>
                    <a:pt x="0" y="2276"/>
                    <a:pt x="1567" y="2766"/>
                  </a:cubicBezTo>
                  <a:cubicBezTo>
                    <a:pt x="3310" y="2697"/>
                    <a:pt x="3755" y="609"/>
                    <a:pt x="2039" y="1"/>
                  </a:cubicBezTo>
                  <a:cubicBezTo>
                    <a:pt x="2021" y="0"/>
                    <a:pt x="2004" y="0"/>
                    <a:pt x="1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3"/>
            <p:cNvSpPr/>
            <p:nvPr/>
          </p:nvSpPr>
          <p:spPr>
            <a:xfrm>
              <a:off x="4126675" y="1653150"/>
              <a:ext cx="93900" cy="69200"/>
            </a:xfrm>
            <a:custGeom>
              <a:avLst/>
              <a:gdLst/>
              <a:ahLst/>
              <a:cxnLst/>
              <a:rect l="l" t="t" r="r" b="b"/>
              <a:pathLst>
                <a:path w="3756" h="2768" extrusionOk="0">
                  <a:moveTo>
                    <a:pt x="1988" y="1"/>
                  </a:moveTo>
                  <a:cubicBezTo>
                    <a:pt x="62" y="1"/>
                    <a:pt x="1" y="2277"/>
                    <a:pt x="1568" y="2768"/>
                  </a:cubicBezTo>
                  <a:cubicBezTo>
                    <a:pt x="3312" y="2699"/>
                    <a:pt x="3755" y="610"/>
                    <a:pt x="2040" y="1"/>
                  </a:cubicBezTo>
                  <a:cubicBezTo>
                    <a:pt x="2022" y="1"/>
                    <a:pt x="2005" y="1"/>
                    <a:pt x="1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3"/>
            <p:cNvSpPr/>
            <p:nvPr/>
          </p:nvSpPr>
          <p:spPr>
            <a:xfrm>
              <a:off x="3350725" y="1751350"/>
              <a:ext cx="93875" cy="69175"/>
            </a:xfrm>
            <a:custGeom>
              <a:avLst/>
              <a:gdLst/>
              <a:ahLst/>
              <a:cxnLst/>
              <a:rect l="l" t="t" r="r" b="b"/>
              <a:pathLst>
                <a:path w="3755" h="2767" extrusionOk="0">
                  <a:moveTo>
                    <a:pt x="1986" y="0"/>
                  </a:moveTo>
                  <a:cubicBezTo>
                    <a:pt x="61" y="0"/>
                    <a:pt x="1" y="2275"/>
                    <a:pt x="1568" y="2766"/>
                  </a:cubicBezTo>
                  <a:cubicBezTo>
                    <a:pt x="3311" y="2697"/>
                    <a:pt x="3755" y="608"/>
                    <a:pt x="2040" y="1"/>
                  </a:cubicBezTo>
                  <a:cubicBezTo>
                    <a:pt x="2022" y="0"/>
                    <a:pt x="2004" y="0"/>
                    <a:pt x="1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3"/>
            <p:cNvSpPr/>
            <p:nvPr/>
          </p:nvSpPr>
          <p:spPr>
            <a:xfrm>
              <a:off x="4053250" y="1646875"/>
              <a:ext cx="68050" cy="50175"/>
            </a:xfrm>
            <a:custGeom>
              <a:avLst/>
              <a:gdLst/>
              <a:ahLst/>
              <a:cxnLst/>
              <a:rect l="l" t="t" r="r" b="b"/>
              <a:pathLst>
                <a:path w="2722" h="2007" extrusionOk="0">
                  <a:moveTo>
                    <a:pt x="1440" y="1"/>
                  </a:moveTo>
                  <a:cubicBezTo>
                    <a:pt x="44" y="1"/>
                    <a:pt x="0" y="1651"/>
                    <a:pt x="1136" y="2007"/>
                  </a:cubicBezTo>
                  <a:cubicBezTo>
                    <a:pt x="2400" y="1956"/>
                    <a:pt x="2721" y="442"/>
                    <a:pt x="1478" y="1"/>
                  </a:cubicBezTo>
                  <a:cubicBezTo>
                    <a:pt x="1465" y="1"/>
                    <a:pt x="1453" y="1"/>
                    <a:pt x="1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3"/>
            <p:cNvSpPr/>
            <p:nvPr/>
          </p:nvSpPr>
          <p:spPr>
            <a:xfrm>
              <a:off x="3911450" y="1544050"/>
              <a:ext cx="68050" cy="50175"/>
            </a:xfrm>
            <a:custGeom>
              <a:avLst/>
              <a:gdLst/>
              <a:ahLst/>
              <a:cxnLst/>
              <a:rect l="l" t="t" r="r" b="b"/>
              <a:pathLst>
                <a:path w="2722" h="2007" extrusionOk="0">
                  <a:moveTo>
                    <a:pt x="1441" y="1"/>
                  </a:moveTo>
                  <a:cubicBezTo>
                    <a:pt x="44" y="1"/>
                    <a:pt x="0" y="1650"/>
                    <a:pt x="1137" y="2007"/>
                  </a:cubicBezTo>
                  <a:cubicBezTo>
                    <a:pt x="2401" y="1956"/>
                    <a:pt x="2722" y="442"/>
                    <a:pt x="1478" y="1"/>
                  </a:cubicBezTo>
                  <a:cubicBezTo>
                    <a:pt x="1466" y="1"/>
                    <a:pt x="1453" y="1"/>
                    <a:pt x="1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3"/>
            <p:cNvSpPr/>
            <p:nvPr/>
          </p:nvSpPr>
          <p:spPr>
            <a:xfrm>
              <a:off x="3538075" y="1708650"/>
              <a:ext cx="68050" cy="50175"/>
            </a:xfrm>
            <a:custGeom>
              <a:avLst/>
              <a:gdLst/>
              <a:ahLst/>
              <a:cxnLst/>
              <a:rect l="l" t="t" r="r" b="b"/>
              <a:pathLst>
                <a:path w="2722" h="2007" extrusionOk="0">
                  <a:moveTo>
                    <a:pt x="1441" y="0"/>
                  </a:moveTo>
                  <a:cubicBezTo>
                    <a:pt x="44" y="0"/>
                    <a:pt x="0" y="1650"/>
                    <a:pt x="1135" y="2006"/>
                  </a:cubicBezTo>
                  <a:cubicBezTo>
                    <a:pt x="2399" y="1956"/>
                    <a:pt x="2722" y="442"/>
                    <a:pt x="1478" y="1"/>
                  </a:cubicBezTo>
                  <a:cubicBezTo>
                    <a:pt x="1466" y="0"/>
                    <a:pt x="1453" y="0"/>
                    <a:pt x="1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3"/>
            <p:cNvSpPr/>
            <p:nvPr/>
          </p:nvSpPr>
          <p:spPr>
            <a:xfrm>
              <a:off x="4076650" y="1780900"/>
              <a:ext cx="68050" cy="50150"/>
            </a:xfrm>
            <a:custGeom>
              <a:avLst/>
              <a:gdLst/>
              <a:ahLst/>
              <a:cxnLst/>
              <a:rect l="l" t="t" r="r" b="b"/>
              <a:pathLst>
                <a:path w="2722" h="2006" extrusionOk="0">
                  <a:moveTo>
                    <a:pt x="1439" y="1"/>
                  </a:moveTo>
                  <a:cubicBezTo>
                    <a:pt x="43" y="1"/>
                    <a:pt x="0" y="1651"/>
                    <a:pt x="1135" y="2006"/>
                  </a:cubicBezTo>
                  <a:cubicBezTo>
                    <a:pt x="2399" y="1956"/>
                    <a:pt x="2721" y="442"/>
                    <a:pt x="1478" y="1"/>
                  </a:cubicBezTo>
                  <a:cubicBezTo>
                    <a:pt x="1465" y="1"/>
                    <a:pt x="1452" y="1"/>
                    <a:pt x="1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3"/>
            <p:cNvSpPr/>
            <p:nvPr/>
          </p:nvSpPr>
          <p:spPr>
            <a:xfrm>
              <a:off x="3986250" y="1738825"/>
              <a:ext cx="68050" cy="50150"/>
            </a:xfrm>
            <a:custGeom>
              <a:avLst/>
              <a:gdLst/>
              <a:ahLst/>
              <a:cxnLst/>
              <a:rect l="l" t="t" r="r" b="b"/>
              <a:pathLst>
                <a:path w="2722" h="2006" extrusionOk="0">
                  <a:moveTo>
                    <a:pt x="1440" y="0"/>
                  </a:moveTo>
                  <a:cubicBezTo>
                    <a:pt x="44" y="0"/>
                    <a:pt x="0" y="1650"/>
                    <a:pt x="1136" y="2005"/>
                  </a:cubicBezTo>
                  <a:cubicBezTo>
                    <a:pt x="2400" y="1956"/>
                    <a:pt x="2722" y="442"/>
                    <a:pt x="1478" y="1"/>
                  </a:cubicBezTo>
                  <a:cubicBezTo>
                    <a:pt x="1465" y="1"/>
                    <a:pt x="1453" y="0"/>
                    <a:pt x="1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3"/>
            <p:cNvSpPr/>
            <p:nvPr/>
          </p:nvSpPr>
          <p:spPr>
            <a:xfrm>
              <a:off x="3444550" y="1661875"/>
              <a:ext cx="68075" cy="50175"/>
            </a:xfrm>
            <a:custGeom>
              <a:avLst/>
              <a:gdLst/>
              <a:ahLst/>
              <a:cxnLst/>
              <a:rect l="l" t="t" r="r" b="b"/>
              <a:pathLst>
                <a:path w="2723" h="2007" extrusionOk="0">
                  <a:moveTo>
                    <a:pt x="1441" y="1"/>
                  </a:moveTo>
                  <a:cubicBezTo>
                    <a:pt x="46" y="1"/>
                    <a:pt x="1" y="1651"/>
                    <a:pt x="1137" y="2007"/>
                  </a:cubicBezTo>
                  <a:cubicBezTo>
                    <a:pt x="2401" y="1956"/>
                    <a:pt x="2722" y="442"/>
                    <a:pt x="1479" y="1"/>
                  </a:cubicBezTo>
                  <a:cubicBezTo>
                    <a:pt x="1466" y="1"/>
                    <a:pt x="1454" y="1"/>
                    <a:pt x="1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63"/>
          <p:cNvSpPr/>
          <p:nvPr/>
        </p:nvSpPr>
        <p:spPr>
          <a:xfrm>
            <a:off x="-227689" y="-1"/>
            <a:ext cx="2877583" cy="3934595"/>
          </a:xfrm>
          <a:custGeom>
            <a:avLst/>
            <a:gdLst/>
            <a:ahLst/>
            <a:cxnLst/>
            <a:rect l="l" t="t" r="r" b="b"/>
            <a:pathLst>
              <a:path w="36759" h="33978" extrusionOk="0">
                <a:moveTo>
                  <a:pt x="18380" y="0"/>
                </a:moveTo>
                <a:cubicBezTo>
                  <a:pt x="17607" y="0"/>
                  <a:pt x="16835" y="403"/>
                  <a:pt x="16438" y="1207"/>
                </a:cubicBezTo>
                <a:lnTo>
                  <a:pt x="12631" y="8924"/>
                </a:lnTo>
                <a:cubicBezTo>
                  <a:pt x="12315" y="9563"/>
                  <a:pt x="11705" y="10006"/>
                  <a:pt x="11000" y="10108"/>
                </a:cubicBezTo>
                <a:lnTo>
                  <a:pt x="2484" y="11345"/>
                </a:lnTo>
                <a:cubicBezTo>
                  <a:pt x="709" y="11604"/>
                  <a:pt x="0" y="13786"/>
                  <a:pt x="1285" y="15038"/>
                </a:cubicBezTo>
                <a:lnTo>
                  <a:pt x="7446" y="21045"/>
                </a:lnTo>
                <a:cubicBezTo>
                  <a:pt x="7956" y="21541"/>
                  <a:pt x="8190" y="22258"/>
                  <a:pt x="8069" y="22960"/>
                </a:cubicBezTo>
                <a:lnTo>
                  <a:pt x="6615" y="31442"/>
                </a:lnTo>
                <a:cubicBezTo>
                  <a:pt x="6375" y="32841"/>
                  <a:pt x="7486" y="33977"/>
                  <a:pt x="8747" y="33977"/>
                </a:cubicBezTo>
                <a:cubicBezTo>
                  <a:pt x="9080" y="33977"/>
                  <a:pt x="9424" y="33898"/>
                  <a:pt x="9755" y="33723"/>
                </a:cubicBezTo>
                <a:lnTo>
                  <a:pt x="17373" y="29719"/>
                </a:lnTo>
                <a:cubicBezTo>
                  <a:pt x="17688" y="29554"/>
                  <a:pt x="18034" y="29471"/>
                  <a:pt x="18380" y="29471"/>
                </a:cubicBezTo>
                <a:cubicBezTo>
                  <a:pt x="18726" y="29471"/>
                  <a:pt x="19072" y="29554"/>
                  <a:pt x="19387" y="29719"/>
                </a:cubicBezTo>
                <a:lnTo>
                  <a:pt x="27004" y="33723"/>
                </a:lnTo>
                <a:cubicBezTo>
                  <a:pt x="27336" y="33898"/>
                  <a:pt x="27679" y="33977"/>
                  <a:pt x="28012" y="33977"/>
                </a:cubicBezTo>
                <a:cubicBezTo>
                  <a:pt x="29273" y="33977"/>
                  <a:pt x="30385" y="32841"/>
                  <a:pt x="30144" y="31442"/>
                </a:cubicBezTo>
                <a:lnTo>
                  <a:pt x="28690" y="22960"/>
                </a:lnTo>
                <a:cubicBezTo>
                  <a:pt x="28569" y="22258"/>
                  <a:pt x="28803" y="21541"/>
                  <a:pt x="29313" y="21045"/>
                </a:cubicBezTo>
                <a:lnTo>
                  <a:pt x="35474" y="15038"/>
                </a:lnTo>
                <a:cubicBezTo>
                  <a:pt x="36759" y="13786"/>
                  <a:pt x="36050" y="11604"/>
                  <a:pt x="34275" y="11345"/>
                </a:cubicBezTo>
                <a:lnTo>
                  <a:pt x="25759" y="10108"/>
                </a:lnTo>
                <a:cubicBezTo>
                  <a:pt x="25054" y="10006"/>
                  <a:pt x="24445" y="9563"/>
                  <a:pt x="24130" y="8924"/>
                </a:cubicBezTo>
                <a:lnTo>
                  <a:pt x="20321" y="1207"/>
                </a:lnTo>
                <a:cubicBezTo>
                  <a:pt x="19924" y="403"/>
                  <a:pt x="19152" y="0"/>
                  <a:pt x="18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5" name="Google Shape;1935;p63"/>
          <p:cNvPicPr preferRelativeResize="0"/>
          <p:nvPr/>
        </p:nvPicPr>
        <p:blipFill rotWithShape="1">
          <a:blip r:embed="rId3">
            <a:alphaModFix/>
          </a:blip>
          <a:srcRect t="2088" b="2088"/>
          <a:stretch/>
        </p:blipFill>
        <p:spPr>
          <a:xfrm>
            <a:off x="109822" y="554454"/>
            <a:ext cx="2306807" cy="2664607"/>
          </a:xfrm>
          <a:prstGeom prst="ellipse">
            <a:avLst/>
          </a:prstGeom>
          <a:noFill/>
          <a:ln>
            <a:noFill/>
          </a:ln>
        </p:spPr>
      </p:pic>
      <p:sp>
        <p:nvSpPr>
          <p:cNvPr id="1944" name="Google Shape;1944;p63"/>
          <p:cNvSpPr txBox="1">
            <a:spLocks noGrp="1"/>
          </p:cNvSpPr>
          <p:nvPr>
            <p:ph type="body" idx="4294967295"/>
          </p:nvPr>
        </p:nvSpPr>
        <p:spPr>
          <a:xfrm>
            <a:off x="2299630" y="811763"/>
            <a:ext cx="4241129" cy="4170784"/>
          </a:xfrm>
          <a:prstGeom prst="rect">
            <a:avLst/>
          </a:prstGeom>
        </p:spPr>
        <p:txBody>
          <a:bodyPr spcFirstLastPara="1" wrap="square" lIns="91425" tIns="91425" rIns="91425" bIns="91425" anchor="t" anchorCtr="0">
            <a:noAutofit/>
          </a:bodyPr>
          <a:lstStyle/>
          <a:p>
            <a:pPr marL="139700" lvl="0" indent="0">
              <a:buNone/>
            </a:pPr>
            <a:r>
              <a:rPr lang="en-US" b="1" dirty="0" err="1" smtClean="0">
                <a:solidFill>
                  <a:schemeClr val="tx1"/>
                </a:solidFill>
              </a:rPr>
              <a:t>Asuhan</a:t>
            </a:r>
            <a:r>
              <a:rPr lang="en-US" b="1" dirty="0" smtClean="0">
                <a:solidFill>
                  <a:schemeClr val="tx1"/>
                </a:solidFill>
              </a:rPr>
              <a:t> </a:t>
            </a:r>
            <a:r>
              <a:rPr lang="en-US" b="1" dirty="0" err="1" smtClean="0">
                <a:solidFill>
                  <a:schemeClr val="tx1"/>
                </a:solidFill>
              </a:rPr>
              <a:t>komplementernya</a:t>
            </a:r>
            <a:endParaRPr lang="en-US" b="1" dirty="0" smtClean="0">
              <a:solidFill>
                <a:schemeClr val="tx1"/>
              </a:solidFill>
            </a:endParaRPr>
          </a:p>
          <a:p>
            <a:pPr lvl="0"/>
            <a:r>
              <a:rPr lang="en-US" b="1" dirty="0" err="1" smtClean="0">
                <a:solidFill>
                  <a:schemeClr val="tx1"/>
                </a:solidFill>
              </a:rPr>
              <a:t>Simpan</a:t>
            </a:r>
            <a:r>
              <a:rPr lang="en-US" b="1" dirty="0" smtClean="0">
                <a:solidFill>
                  <a:schemeClr val="tx1"/>
                </a:solidFill>
              </a:rPr>
              <a:t> </a:t>
            </a:r>
            <a:r>
              <a:rPr lang="en-US" b="1" dirty="0" err="1">
                <a:solidFill>
                  <a:schemeClr val="tx1"/>
                </a:solidFill>
              </a:rPr>
              <a:t>wadah</a:t>
            </a:r>
            <a:r>
              <a:rPr lang="en-US" b="1" dirty="0">
                <a:solidFill>
                  <a:schemeClr val="tx1"/>
                </a:solidFill>
              </a:rPr>
              <a:t> </a:t>
            </a:r>
            <a:r>
              <a:rPr lang="en-US" b="1" dirty="0" err="1">
                <a:solidFill>
                  <a:schemeClr val="tx1"/>
                </a:solidFill>
              </a:rPr>
              <a:t>berisi</a:t>
            </a:r>
            <a:r>
              <a:rPr lang="en-US" b="1" dirty="0">
                <a:solidFill>
                  <a:schemeClr val="tx1"/>
                </a:solidFill>
              </a:rPr>
              <a:t> air </a:t>
            </a:r>
            <a:r>
              <a:rPr lang="en-US" b="1" dirty="0" err="1">
                <a:solidFill>
                  <a:schemeClr val="tx1"/>
                </a:solidFill>
              </a:rPr>
              <a:t>hangat</a:t>
            </a:r>
            <a:r>
              <a:rPr lang="en-US" b="1" dirty="0">
                <a:solidFill>
                  <a:schemeClr val="tx1"/>
                </a:solidFill>
              </a:rPr>
              <a:t>, </a:t>
            </a:r>
            <a:r>
              <a:rPr lang="en-US" b="1" dirty="0" err="1">
                <a:solidFill>
                  <a:schemeClr val="tx1"/>
                </a:solidFill>
              </a:rPr>
              <a:t>kemudian</a:t>
            </a:r>
            <a:r>
              <a:rPr lang="en-US" b="1" dirty="0">
                <a:solidFill>
                  <a:schemeClr val="tx1"/>
                </a:solidFill>
              </a:rPr>
              <a:t> </a:t>
            </a:r>
            <a:r>
              <a:rPr lang="en-US" b="1" dirty="0" err="1">
                <a:solidFill>
                  <a:schemeClr val="tx1"/>
                </a:solidFill>
              </a:rPr>
              <a:t>bawa</a:t>
            </a:r>
            <a:r>
              <a:rPr lang="en-US" b="1" dirty="0">
                <a:solidFill>
                  <a:schemeClr val="tx1"/>
                </a:solidFill>
              </a:rPr>
              <a:t> </a:t>
            </a:r>
            <a:r>
              <a:rPr lang="en-US" b="1" dirty="0" err="1">
                <a:solidFill>
                  <a:schemeClr val="tx1"/>
                </a:solidFill>
              </a:rPr>
              <a:t>bayi</a:t>
            </a:r>
            <a:r>
              <a:rPr lang="en-US" b="1" dirty="0">
                <a:solidFill>
                  <a:schemeClr val="tx1"/>
                </a:solidFill>
              </a:rPr>
              <a:t> </a:t>
            </a:r>
            <a:r>
              <a:rPr lang="en-US" b="1" dirty="0" err="1">
                <a:solidFill>
                  <a:schemeClr val="tx1"/>
                </a:solidFill>
              </a:rPr>
              <a:t>ke</a:t>
            </a:r>
            <a:r>
              <a:rPr lang="en-US" b="1" dirty="0">
                <a:solidFill>
                  <a:schemeClr val="tx1"/>
                </a:solidFill>
              </a:rPr>
              <a:t> </a:t>
            </a:r>
            <a:r>
              <a:rPr lang="en-US" b="1" dirty="0" err="1">
                <a:solidFill>
                  <a:schemeClr val="tx1"/>
                </a:solidFill>
              </a:rPr>
              <a:t>kamar</a:t>
            </a:r>
            <a:r>
              <a:rPr lang="en-US" b="1" dirty="0">
                <a:solidFill>
                  <a:schemeClr val="tx1"/>
                </a:solidFill>
              </a:rPr>
              <a:t> </a:t>
            </a:r>
            <a:r>
              <a:rPr lang="en-US" b="1" dirty="0" err="1">
                <a:solidFill>
                  <a:schemeClr val="tx1"/>
                </a:solidFill>
              </a:rPr>
              <a:t>mandi</a:t>
            </a:r>
            <a:r>
              <a:rPr lang="en-US" b="1" dirty="0">
                <a:solidFill>
                  <a:schemeClr val="tx1"/>
                </a:solidFill>
              </a:rPr>
              <a:t> agar </a:t>
            </a:r>
            <a:r>
              <a:rPr lang="en-US" b="1" dirty="0" err="1">
                <a:solidFill>
                  <a:schemeClr val="tx1"/>
                </a:solidFill>
              </a:rPr>
              <a:t>ia</a:t>
            </a:r>
            <a:r>
              <a:rPr lang="en-US" b="1" dirty="0">
                <a:solidFill>
                  <a:schemeClr val="tx1"/>
                </a:solidFill>
              </a:rPr>
              <a:t> </a:t>
            </a:r>
            <a:r>
              <a:rPr lang="en-US" b="1" dirty="0" err="1">
                <a:solidFill>
                  <a:schemeClr val="tx1"/>
                </a:solidFill>
              </a:rPr>
              <a:t>terkena</a:t>
            </a:r>
            <a:r>
              <a:rPr lang="en-US" b="1" dirty="0">
                <a:solidFill>
                  <a:schemeClr val="tx1"/>
                </a:solidFill>
              </a:rPr>
              <a:t> </a:t>
            </a:r>
            <a:r>
              <a:rPr lang="en-US" b="1" dirty="0" err="1">
                <a:solidFill>
                  <a:schemeClr val="tx1"/>
                </a:solidFill>
              </a:rPr>
              <a:t>uap</a:t>
            </a:r>
            <a:r>
              <a:rPr lang="en-US" b="1" dirty="0">
                <a:solidFill>
                  <a:schemeClr val="tx1"/>
                </a:solidFill>
              </a:rPr>
              <a:t> </a:t>
            </a:r>
            <a:r>
              <a:rPr lang="en-US" b="1" dirty="0" err="1">
                <a:solidFill>
                  <a:schemeClr val="tx1"/>
                </a:solidFill>
              </a:rPr>
              <a:t>dari</a:t>
            </a:r>
            <a:r>
              <a:rPr lang="en-US" b="1" dirty="0">
                <a:solidFill>
                  <a:schemeClr val="tx1"/>
                </a:solidFill>
              </a:rPr>
              <a:t> air </a:t>
            </a:r>
            <a:r>
              <a:rPr lang="en-US" b="1" dirty="0" err="1">
                <a:solidFill>
                  <a:schemeClr val="tx1"/>
                </a:solidFill>
              </a:rPr>
              <a:t>hangat</a:t>
            </a:r>
            <a:r>
              <a:rPr lang="en-US" b="1" dirty="0">
                <a:solidFill>
                  <a:schemeClr val="tx1"/>
                </a:solidFill>
              </a:rPr>
              <a:t> </a:t>
            </a:r>
            <a:r>
              <a:rPr lang="en-US" b="1" dirty="0" err="1">
                <a:solidFill>
                  <a:schemeClr val="tx1"/>
                </a:solidFill>
              </a:rPr>
              <a:t>tersebut</a:t>
            </a:r>
            <a:r>
              <a:rPr lang="en-US" b="1" dirty="0">
                <a:solidFill>
                  <a:schemeClr val="tx1"/>
                </a:solidFill>
              </a:rPr>
              <a:t>. </a:t>
            </a:r>
            <a:r>
              <a:rPr lang="en-US" b="1" dirty="0" err="1">
                <a:solidFill>
                  <a:schemeClr val="tx1"/>
                </a:solidFill>
              </a:rPr>
              <a:t>lakukan</a:t>
            </a:r>
            <a:r>
              <a:rPr lang="en-US" b="1" dirty="0">
                <a:solidFill>
                  <a:schemeClr val="tx1"/>
                </a:solidFill>
              </a:rPr>
              <a:t> </a:t>
            </a:r>
            <a:r>
              <a:rPr lang="en-US" b="1" dirty="0" err="1">
                <a:solidFill>
                  <a:schemeClr val="tx1"/>
                </a:solidFill>
              </a:rPr>
              <a:t>ini</a:t>
            </a:r>
            <a:r>
              <a:rPr lang="en-US" b="1" dirty="0">
                <a:solidFill>
                  <a:schemeClr val="tx1"/>
                </a:solidFill>
              </a:rPr>
              <a:t> </a:t>
            </a:r>
            <a:r>
              <a:rPr lang="en-US" b="1" dirty="0" err="1">
                <a:solidFill>
                  <a:schemeClr val="tx1"/>
                </a:solidFill>
              </a:rPr>
              <a:t>sebelum</a:t>
            </a:r>
            <a:r>
              <a:rPr lang="en-US" b="1" dirty="0">
                <a:solidFill>
                  <a:schemeClr val="tx1"/>
                </a:solidFill>
              </a:rPr>
              <a:t> </a:t>
            </a:r>
            <a:r>
              <a:rPr lang="en-US" b="1" dirty="0" err="1">
                <a:solidFill>
                  <a:schemeClr val="tx1"/>
                </a:solidFill>
              </a:rPr>
              <a:t>tidur</a:t>
            </a:r>
            <a:r>
              <a:rPr lang="en-US" b="1" dirty="0">
                <a:solidFill>
                  <a:schemeClr val="tx1"/>
                </a:solidFill>
              </a:rPr>
              <a:t> </a:t>
            </a:r>
            <a:r>
              <a:rPr lang="en-US" b="1" dirty="0" err="1">
                <a:solidFill>
                  <a:schemeClr val="tx1"/>
                </a:solidFill>
              </a:rPr>
              <a:t>karena</a:t>
            </a:r>
            <a:r>
              <a:rPr lang="en-US" b="1" dirty="0">
                <a:solidFill>
                  <a:schemeClr val="tx1"/>
                </a:solidFill>
              </a:rPr>
              <a:t> </a:t>
            </a:r>
            <a:r>
              <a:rPr lang="en-US" b="1" dirty="0" err="1">
                <a:solidFill>
                  <a:schemeClr val="tx1"/>
                </a:solidFill>
              </a:rPr>
              <a:t>lendir</a:t>
            </a:r>
            <a:r>
              <a:rPr lang="en-US" b="1" dirty="0">
                <a:solidFill>
                  <a:schemeClr val="tx1"/>
                </a:solidFill>
              </a:rPr>
              <a:t> </a:t>
            </a:r>
            <a:r>
              <a:rPr lang="en-US" b="1" dirty="0" err="1">
                <a:solidFill>
                  <a:schemeClr val="tx1"/>
                </a:solidFill>
              </a:rPr>
              <a:t>cenderung</a:t>
            </a:r>
            <a:r>
              <a:rPr lang="en-US" b="1" dirty="0">
                <a:solidFill>
                  <a:schemeClr val="tx1"/>
                </a:solidFill>
              </a:rPr>
              <a:t> </a:t>
            </a:r>
            <a:r>
              <a:rPr lang="en-US" b="1" dirty="0" err="1">
                <a:solidFill>
                  <a:schemeClr val="tx1"/>
                </a:solidFill>
              </a:rPr>
              <a:t>mengalir</a:t>
            </a:r>
            <a:r>
              <a:rPr lang="en-US" b="1" dirty="0">
                <a:solidFill>
                  <a:schemeClr val="tx1"/>
                </a:solidFill>
              </a:rPr>
              <a:t> </a:t>
            </a:r>
            <a:r>
              <a:rPr lang="en-US" b="1" dirty="0" err="1">
                <a:solidFill>
                  <a:schemeClr val="tx1"/>
                </a:solidFill>
              </a:rPr>
              <a:t>ke</a:t>
            </a:r>
            <a:r>
              <a:rPr lang="en-US" b="1" dirty="0">
                <a:solidFill>
                  <a:schemeClr val="tx1"/>
                </a:solidFill>
              </a:rPr>
              <a:t> </a:t>
            </a:r>
            <a:r>
              <a:rPr lang="en-US" b="1" dirty="0" err="1">
                <a:solidFill>
                  <a:schemeClr val="tx1"/>
                </a:solidFill>
              </a:rPr>
              <a:t>tenggorokan</a:t>
            </a:r>
            <a:r>
              <a:rPr lang="en-US" b="1" dirty="0">
                <a:solidFill>
                  <a:schemeClr val="tx1"/>
                </a:solidFill>
              </a:rPr>
              <a:t> </a:t>
            </a:r>
            <a:r>
              <a:rPr lang="en-US" b="1" dirty="0" err="1">
                <a:solidFill>
                  <a:schemeClr val="tx1"/>
                </a:solidFill>
              </a:rPr>
              <a:t>dan</a:t>
            </a:r>
            <a:r>
              <a:rPr lang="en-US" b="1" dirty="0">
                <a:solidFill>
                  <a:schemeClr val="tx1"/>
                </a:solidFill>
              </a:rPr>
              <a:t> </a:t>
            </a:r>
            <a:r>
              <a:rPr lang="en-US" b="1" dirty="0" err="1">
                <a:solidFill>
                  <a:schemeClr val="tx1"/>
                </a:solidFill>
              </a:rPr>
              <a:t>dadanya</a:t>
            </a:r>
            <a:r>
              <a:rPr lang="en-US" b="1" dirty="0">
                <a:solidFill>
                  <a:schemeClr val="tx1"/>
                </a:solidFill>
              </a:rPr>
              <a:t> </a:t>
            </a:r>
            <a:r>
              <a:rPr lang="en-US" b="1" dirty="0" err="1">
                <a:solidFill>
                  <a:schemeClr val="tx1"/>
                </a:solidFill>
              </a:rPr>
              <a:t>ketika</a:t>
            </a:r>
            <a:r>
              <a:rPr lang="en-US" b="1" dirty="0">
                <a:solidFill>
                  <a:schemeClr val="tx1"/>
                </a:solidFill>
              </a:rPr>
              <a:t> </a:t>
            </a:r>
            <a:r>
              <a:rPr lang="en-US" b="1" dirty="0" err="1">
                <a:solidFill>
                  <a:schemeClr val="tx1"/>
                </a:solidFill>
              </a:rPr>
              <a:t>bayi</a:t>
            </a:r>
            <a:r>
              <a:rPr lang="en-US" b="1" dirty="0">
                <a:solidFill>
                  <a:schemeClr val="tx1"/>
                </a:solidFill>
              </a:rPr>
              <a:t> </a:t>
            </a:r>
            <a:r>
              <a:rPr lang="en-US" b="1" dirty="0" err="1" smtClean="0">
                <a:solidFill>
                  <a:schemeClr val="tx1"/>
                </a:solidFill>
              </a:rPr>
              <a:t>berbaring</a:t>
            </a:r>
            <a:endParaRPr lang="en-US" b="1" dirty="0" smtClean="0">
              <a:solidFill>
                <a:schemeClr val="tx1"/>
              </a:solidFill>
            </a:endParaRPr>
          </a:p>
          <a:p>
            <a:pPr lvl="0"/>
            <a:r>
              <a:rPr lang="en-US" b="1" dirty="0" err="1">
                <a:solidFill>
                  <a:schemeClr val="tx1"/>
                </a:solidFill>
              </a:rPr>
              <a:t>Berikan</a:t>
            </a:r>
            <a:r>
              <a:rPr lang="en-US" b="1" dirty="0">
                <a:solidFill>
                  <a:schemeClr val="tx1"/>
                </a:solidFill>
              </a:rPr>
              <a:t> </a:t>
            </a:r>
            <a:r>
              <a:rPr lang="en-US" b="1" dirty="0" err="1">
                <a:solidFill>
                  <a:schemeClr val="tx1"/>
                </a:solidFill>
              </a:rPr>
              <a:t>teh</a:t>
            </a:r>
            <a:r>
              <a:rPr lang="en-US" b="1" dirty="0">
                <a:solidFill>
                  <a:schemeClr val="tx1"/>
                </a:solidFill>
              </a:rPr>
              <a:t> </a:t>
            </a:r>
            <a:r>
              <a:rPr lang="en-US" b="1" dirty="0" err="1">
                <a:solidFill>
                  <a:schemeClr val="tx1"/>
                </a:solidFill>
              </a:rPr>
              <a:t>jahe</a:t>
            </a:r>
            <a:r>
              <a:rPr lang="en-US" b="1" dirty="0" smtClean="0">
                <a:solidFill>
                  <a:schemeClr val="tx1"/>
                </a:solidFill>
              </a:rPr>
              <a:t>.</a:t>
            </a:r>
          </a:p>
          <a:p>
            <a:pPr lvl="0"/>
            <a:r>
              <a:rPr lang="en-US" b="1" dirty="0" err="1">
                <a:solidFill>
                  <a:schemeClr val="tx1"/>
                </a:solidFill>
              </a:rPr>
              <a:t>Pemberian</a:t>
            </a:r>
            <a:r>
              <a:rPr lang="en-US" b="1" dirty="0">
                <a:solidFill>
                  <a:schemeClr val="tx1"/>
                </a:solidFill>
              </a:rPr>
              <a:t> </a:t>
            </a:r>
            <a:r>
              <a:rPr lang="en-US" b="1" dirty="0" err="1">
                <a:solidFill>
                  <a:schemeClr val="tx1"/>
                </a:solidFill>
              </a:rPr>
              <a:t>ramuan</a:t>
            </a:r>
            <a:r>
              <a:rPr lang="en-US" b="1" dirty="0">
                <a:solidFill>
                  <a:schemeClr val="tx1"/>
                </a:solidFill>
              </a:rPr>
              <a:t> </a:t>
            </a:r>
            <a:r>
              <a:rPr lang="en-US" b="1" dirty="0" err="1">
                <a:solidFill>
                  <a:schemeClr val="tx1"/>
                </a:solidFill>
              </a:rPr>
              <a:t>daun</a:t>
            </a:r>
            <a:r>
              <a:rPr lang="en-US" b="1" dirty="0">
                <a:solidFill>
                  <a:schemeClr val="tx1"/>
                </a:solidFill>
              </a:rPr>
              <a:t> </a:t>
            </a:r>
            <a:r>
              <a:rPr lang="en-US" b="1" dirty="0" err="1">
                <a:solidFill>
                  <a:schemeClr val="tx1"/>
                </a:solidFill>
              </a:rPr>
              <a:t>daunan</a:t>
            </a:r>
            <a:r>
              <a:rPr lang="en-US" b="1" dirty="0">
                <a:solidFill>
                  <a:schemeClr val="tx1"/>
                </a:solidFill>
              </a:rPr>
              <a:t> </a:t>
            </a:r>
            <a:r>
              <a:rPr lang="en-US" b="1" dirty="0" err="1">
                <a:solidFill>
                  <a:schemeClr val="tx1"/>
                </a:solidFill>
              </a:rPr>
              <a:t>untuk</a:t>
            </a:r>
            <a:r>
              <a:rPr lang="en-US" b="1" dirty="0">
                <a:solidFill>
                  <a:schemeClr val="tx1"/>
                </a:solidFill>
              </a:rPr>
              <a:t> </a:t>
            </a:r>
            <a:r>
              <a:rPr lang="en-US" b="1" dirty="0" err="1">
                <a:solidFill>
                  <a:schemeClr val="tx1"/>
                </a:solidFill>
              </a:rPr>
              <a:t>mengeluarkan</a:t>
            </a:r>
            <a:r>
              <a:rPr lang="en-US" b="1" dirty="0">
                <a:solidFill>
                  <a:schemeClr val="tx1"/>
                </a:solidFill>
              </a:rPr>
              <a:t> </a:t>
            </a:r>
            <a:r>
              <a:rPr lang="en-US" b="1" dirty="0" err="1">
                <a:solidFill>
                  <a:schemeClr val="tx1"/>
                </a:solidFill>
              </a:rPr>
              <a:t>dahak</a:t>
            </a:r>
            <a:r>
              <a:rPr lang="en-US" b="1" dirty="0">
                <a:solidFill>
                  <a:schemeClr val="tx1"/>
                </a:solidFill>
              </a:rPr>
              <a:t> </a:t>
            </a:r>
            <a:r>
              <a:rPr lang="en-US" b="1" dirty="0" err="1">
                <a:solidFill>
                  <a:schemeClr val="tx1"/>
                </a:solidFill>
              </a:rPr>
              <a:t>seperti</a:t>
            </a:r>
            <a:r>
              <a:rPr lang="en-US" b="1" dirty="0">
                <a:solidFill>
                  <a:schemeClr val="tx1"/>
                </a:solidFill>
              </a:rPr>
              <a:t> </a:t>
            </a:r>
            <a:r>
              <a:rPr lang="en-US" b="1" dirty="0" err="1">
                <a:solidFill>
                  <a:schemeClr val="tx1"/>
                </a:solidFill>
              </a:rPr>
              <a:t>daun</a:t>
            </a:r>
            <a:r>
              <a:rPr lang="en-US" b="1" dirty="0">
                <a:solidFill>
                  <a:schemeClr val="tx1"/>
                </a:solidFill>
              </a:rPr>
              <a:t> </a:t>
            </a:r>
            <a:r>
              <a:rPr lang="en-US" b="1" dirty="0" err="1">
                <a:solidFill>
                  <a:schemeClr val="tx1"/>
                </a:solidFill>
              </a:rPr>
              <a:t>myana</a:t>
            </a:r>
            <a:r>
              <a:rPr lang="en-US" b="1" dirty="0">
                <a:solidFill>
                  <a:schemeClr val="tx1"/>
                </a:solidFill>
              </a:rPr>
              <a:t> </a:t>
            </a:r>
            <a:r>
              <a:rPr lang="en-US" b="1" dirty="0" err="1">
                <a:solidFill>
                  <a:schemeClr val="tx1"/>
                </a:solidFill>
              </a:rPr>
              <a:t>ataupun</a:t>
            </a:r>
            <a:r>
              <a:rPr lang="en-US" b="1" dirty="0">
                <a:solidFill>
                  <a:schemeClr val="tx1"/>
                </a:solidFill>
              </a:rPr>
              <a:t> </a:t>
            </a:r>
            <a:r>
              <a:rPr lang="en-US" b="1" dirty="0" err="1">
                <a:solidFill>
                  <a:schemeClr val="tx1"/>
                </a:solidFill>
              </a:rPr>
              <a:t>daun</a:t>
            </a:r>
            <a:r>
              <a:rPr lang="en-US" b="1" dirty="0">
                <a:solidFill>
                  <a:schemeClr val="tx1"/>
                </a:solidFill>
              </a:rPr>
              <a:t> </a:t>
            </a:r>
            <a:r>
              <a:rPr lang="en-US" b="1" dirty="0" err="1">
                <a:solidFill>
                  <a:schemeClr val="tx1"/>
                </a:solidFill>
              </a:rPr>
              <a:t>paria</a:t>
            </a:r>
            <a:endParaRPr lang="en-US" b="1" dirty="0">
              <a:solidFill>
                <a:schemeClr val="tx1"/>
              </a:solidFill>
            </a:endParaRPr>
          </a:p>
          <a:p>
            <a:r>
              <a:rPr lang="en-US" b="1" dirty="0" err="1">
                <a:solidFill>
                  <a:schemeClr val="tx1"/>
                </a:solidFill>
              </a:rPr>
              <a:t>Madu</a:t>
            </a:r>
            <a:r>
              <a:rPr lang="en-US" b="1" dirty="0">
                <a:solidFill>
                  <a:schemeClr val="tx1"/>
                </a:solidFill>
              </a:rPr>
              <a:t> </a:t>
            </a:r>
            <a:r>
              <a:rPr lang="en-US" b="1" dirty="0" err="1">
                <a:solidFill>
                  <a:schemeClr val="tx1"/>
                </a:solidFill>
              </a:rPr>
              <a:t>dan</a:t>
            </a:r>
            <a:r>
              <a:rPr lang="en-US" b="1" dirty="0">
                <a:solidFill>
                  <a:schemeClr val="tx1"/>
                </a:solidFill>
              </a:rPr>
              <a:t> </a:t>
            </a:r>
            <a:r>
              <a:rPr lang="en-US" b="1" dirty="0" err="1">
                <a:solidFill>
                  <a:schemeClr val="tx1"/>
                </a:solidFill>
              </a:rPr>
              <a:t>Lada</a:t>
            </a:r>
            <a:r>
              <a:rPr lang="en-US" b="1" dirty="0">
                <a:solidFill>
                  <a:schemeClr val="tx1"/>
                </a:solidFill>
              </a:rPr>
              <a:t> </a:t>
            </a:r>
            <a:r>
              <a:rPr lang="en-US" b="1" dirty="0" err="1">
                <a:solidFill>
                  <a:schemeClr val="tx1"/>
                </a:solidFill>
              </a:rPr>
              <a:t>Putih</a:t>
            </a:r>
            <a:r>
              <a:rPr lang="en-US" b="1" dirty="0">
                <a:solidFill>
                  <a:schemeClr val="tx1"/>
                </a:solidFill>
              </a:rPr>
              <a:t>  </a:t>
            </a:r>
            <a:r>
              <a:rPr lang="en-US" b="1" dirty="0" err="1">
                <a:solidFill>
                  <a:schemeClr val="tx1"/>
                </a:solidFill>
              </a:rPr>
              <a:t>memiliki</a:t>
            </a:r>
            <a:r>
              <a:rPr lang="en-US" b="1" dirty="0">
                <a:solidFill>
                  <a:schemeClr val="tx1"/>
                </a:solidFill>
              </a:rPr>
              <a:t> </a:t>
            </a:r>
            <a:r>
              <a:rPr lang="en-US" b="1" dirty="0" err="1">
                <a:solidFill>
                  <a:schemeClr val="tx1"/>
                </a:solidFill>
              </a:rPr>
              <a:t>khasiat</a:t>
            </a:r>
            <a:r>
              <a:rPr lang="en-US" b="1" dirty="0">
                <a:solidFill>
                  <a:schemeClr val="tx1"/>
                </a:solidFill>
              </a:rPr>
              <a:t> yang </a:t>
            </a:r>
            <a:r>
              <a:rPr lang="en-US" b="1" dirty="0" err="1" smtClean="0">
                <a:solidFill>
                  <a:schemeClr val="tx1"/>
                </a:solidFill>
              </a:rPr>
              <a:t>baik</a:t>
            </a:r>
            <a:endParaRPr lang="en-US" b="1" dirty="0" smtClean="0">
              <a:solidFill>
                <a:schemeClr val="tx1"/>
              </a:solidFill>
            </a:endParaRPr>
          </a:p>
          <a:p>
            <a:pPr lvl="0"/>
            <a:r>
              <a:rPr lang="en-US" b="1" dirty="0" err="1">
                <a:solidFill>
                  <a:schemeClr val="tx1"/>
                </a:solidFill>
              </a:rPr>
              <a:t>Melakukan</a:t>
            </a:r>
            <a:r>
              <a:rPr lang="en-US" b="1" dirty="0">
                <a:solidFill>
                  <a:schemeClr val="tx1"/>
                </a:solidFill>
              </a:rPr>
              <a:t> </a:t>
            </a:r>
            <a:r>
              <a:rPr lang="en-US" b="1" dirty="0" err="1">
                <a:solidFill>
                  <a:schemeClr val="tx1"/>
                </a:solidFill>
              </a:rPr>
              <a:t>pemijatan</a:t>
            </a:r>
            <a:r>
              <a:rPr lang="en-US" b="1" dirty="0">
                <a:solidFill>
                  <a:schemeClr val="tx1"/>
                </a:solidFill>
              </a:rPr>
              <a:t> </a:t>
            </a:r>
            <a:r>
              <a:rPr lang="en-US" b="1" dirty="0" err="1">
                <a:solidFill>
                  <a:schemeClr val="tx1"/>
                </a:solidFill>
              </a:rPr>
              <a:t>pada</a:t>
            </a:r>
            <a:r>
              <a:rPr lang="en-US" b="1" dirty="0">
                <a:solidFill>
                  <a:schemeClr val="tx1"/>
                </a:solidFill>
              </a:rPr>
              <a:t> </a:t>
            </a:r>
            <a:r>
              <a:rPr lang="en-US" b="1" dirty="0" err="1">
                <a:solidFill>
                  <a:schemeClr val="tx1"/>
                </a:solidFill>
              </a:rPr>
              <a:t>anak</a:t>
            </a:r>
            <a:endParaRPr lang="en-US" b="1" dirty="0">
              <a:solidFill>
                <a:schemeClr val="tx1"/>
              </a:solidFill>
            </a:endParaRPr>
          </a:p>
          <a:p>
            <a:r>
              <a:rPr lang="en-US" b="1" dirty="0" err="1" smtClean="0">
                <a:solidFill>
                  <a:schemeClr val="tx1"/>
                </a:solidFill>
              </a:rPr>
              <a:t>Kompres</a:t>
            </a:r>
            <a:r>
              <a:rPr lang="en-US" b="1" dirty="0" smtClean="0">
                <a:solidFill>
                  <a:schemeClr val="tx1"/>
                </a:solidFill>
              </a:rPr>
              <a:t> </a:t>
            </a:r>
            <a:r>
              <a:rPr lang="en-US" b="1" dirty="0">
                <a:solidFill>
                  <a:schemeClr val="tx1"/>
                </a:solidFill>
              </a:rPr>
              <a:t/>
            </a:r>
            <a:br>
              <a:rPr lang="en-US" b="1" dirty="0">
                <a:solidFill>
                  <a:schemeClr val="tx1"/>
                </a:solidFill>
              </a:rPr>
            </a:br>
            <a:r>
              <a:rPr lang="en-US" dirty="0" smtClean="0">
                <a:solidFill>
                  <a:schemeClr val="tx1"/>
                </a:solidFill>
              </a:rPr>
              <a:t> </a:t>
            </a:r>
            <a:endParaRPr lang="en-US" dirty="0">
              <a:solidFill>
                <a:schemeClr val="tx1"/>
              </a:solidFill>
            </a:endParaRPr>
          </a:p>
        </p:txBody>
      </p:sp>
      <p:grpSp>
        <p:nvGrpSpPr>
          <p:cNvPr id="1946" name="Google Shape;1946;p63"/>
          <p:cNvGrpSpPr/>
          <p:nvPr/>
        </p:nvGrpSpPr>
        <p:grpSpPr>
          <a:xfrm>
            <a:off x="370693" y="4097158"/>
            <a:ext cx="774161" cy="767739"/>
            <a:chOff x="5198650" y="533750"/>
            <a:chExt cx="934300" cy="926550"/>
          </a:xfrm>
        </p:grpSpPr>
        <p:sp>
          <p:nvSpPr>
            <p:cNvPr id="1947" name="Google Shape;1947;p63"/>
            <p:cNvSpPr/>
            <p:nvPr/>
          </p:nvSpPr>
          <p:spPr>
            <a:xfrm>
              <a:off x="5599325" y="533750"/>
              <a:ext cx="132975" cy="137975"/>
            </a:xfrm>
            <a:custGeom>
              <a:avLst/>
              <a:gdLst/>
              <a:ahLst/>
              <a:cxnLst/>
              <a:rect l="l" t="t" r="r" b="b"/>
              <a:pathLst>
                <a:path w="5319" h="5519" extrusionOk="0">
                  <a:moveTo>
                    <a:pt x="2659" y="0"/>
                  </a:moveTo>
                  <a:cubicBezTo>
                    <a:pt x="2380" y="0"/>
                    <a:pt x="2101" y="155"/>
                    <a:pt x="1980" y="463"/>
                  </a:cubicBezTo>
                  <a:lnTo>
                    <a:pt x="0" y="5518"/>
                  </a:lnTo>
                  <a:cubicBezTo>
                    <a:pt x="860" y="5344"/>
                    <a:pt x="1749" y="5252"/>
                    <a:pt x="2660" y="5252"/>
                  </a:cubicBezTo>
                  <a:cubicBezTo>
                    <a:pt x="3570" y="5252"/>
                    <a:pt x="4460" y="5344"/>
                    <a:pt x="5319" y="5518"/>
                  </a:cubicBezTo>
                  <a:lnTo>
                    <a:pt x="3338" y="463"/>
                  </a:lnTo>
                  <a:cubicBezTo>
                    <a:pt x="3217" y="155"/>
                    <a:pt x="2938" y="0"/>
                    <a:pt x="2659" y="0"/>
                  </a:cubicBezTo>
                  <a:close/>
                </a:path>
              </a:pathLst>
            </a:custGeom>
            <a:solidFill>
              <a:srgbClr val="FFE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3"/>
            <p:cNvSpPr/>
            <p:nvPr/>
          </p:nvSpPr>
          <p:spPr>
            <a:xfrm>
              <a:off x="5198650" y="930525"/>
              <a:ext cx="141875" cy="132975"/>
            </a:xfrm>
            <a:custGeom>
              <a:avLst/>
              <a:gdLst/>
              <a:ahLst/>
              <a:cxnLst/>
              <a:rect l="l" t="t" r="r" b="b"/>
              <a:pathLst>
                <a:path w="5675" h="5319" extrusionOk="0">
                  <a:moveTo>
                    <a:pt x="5674" y="0"/>
                  </a:moveTo>
                  <a:lnTo>
                    <a:pt x="619" y="1980"/>
                  </a:lnTo>
                  <a:cubicBezTo>
                    <a:pt x="1" y="2223"/>
                    <a:pt x="1" y="3097"/>
                    <a:pt x="619" y="3338"/>
                  </a:cubicBezTo>
                  <a:lnTo>
                    <a:pt x="5674" y="5319"/>
                  </a:lnTo>
                  <a:cubicBezTo>
                    <a:pt x="5500" y="4460"/>
                    <a:pt x="5408" y="3571"/>
                    <a:pt x="5408" y="2660"/>
                  </a:cubicBezTo>
                  <a:cubicBezTo>
                    <a:pt x="5408" y="1749"/>
                    <a:pt x="5500" y="860"/>
                    <a:pt x="5674" y="0"/>
                  </a:cubicBezTo>
                  <a:close/>
                </a:path>
              </a:pathLst>
            </a:custGeom>
            <a:solidFill>
              <a:srgbClr val="FFE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3"/>
            <p:cNvSpPr/>
            <p:nvPr/>
          </p:nvSpPr>
          <p:spPr>
            <a:xfrm>
              <a:off x="5328850" y="664025"/>
              <a:ext cx="154050" cy="150075"/>
            </a:xfrm>
            <a:custGeom>
              <a:avLst/>
              <a:gdLst/>
              <a:ahLst/>
              <a:cxnLst/>
              <a:rect l="l" t="t" r="r" b="b"/>
              <a:pathLst>
                <a:path w="6162" h="6003" extrusionOk="0">
                  <a:moveTo>
                    <a:pt x="887" y="0"/>
                  </a:moveTo>
                  <a:cubicBezTo>
                    <a:pt x="396" y="0"/>
                    <a:pt x="1" y="516"/>
                    <a:pt x="223" y="1024"/>
                  </a:cubicBezTo>
                  <a:lnTo>
                    <a:pt x="2399" y="6003"/>
                  </a:lnTo>
                  <a:cubicBezTo>
                    <a:pt x="3387" y="4510"/>
                    <a:pt x="4668" y="3228"/>
                    <a:pt x="6162" y="2240"/>
                  </a:cubicBezTo>
                  <a:lnTo>
                    <a:pt x="1183" y="64"/>
                  </a:lnTo>
                  <a:cubicBezTo>
                    <a:pt x="1083" y="20"/>
                    <a:pt x="983" y="0"/>
                    <a:pt x="887" y="0"/>
                  </a:cubicBezTo>
                  <a:close/>
                </a:path>
              </a:pathLst>
            </a:custGeom>
            <a:solidFill>
              <a:srgbClr val="FFE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3"/>
            <p:cNvSpPr/>
            <p:nvPr/>
          </p:nvSpPr>
          <p:spPr>
            <a:xfrm>
              <a:off x="5848725" y="664025"/>
              <a:ext cx="154050" cy="150075"/>
            </a:xfrm>
            <a:custGeom>
              <a:avLst/>
              <a:gdLst/>
              <a:ahLst/>
              <a:cxnLst/>
              <a:rect l="l" t="t" r="r" b="b"/>
              <a:pathLst>
                <a:path w="6162" h="6003" extrusionOk="0">
                  <a:moveTo>
                    <a:pt x="5275" y="0"/>
                  </a:moveTo>
                  <a:cubicBezTo>
                    <a:pt x="5178" y="0"/>
                    <a:pt x="5079" y="20"/>
                    <a:pt x="4979" y="64"/>
                  </a:cubicBezTo>
                  <a:lnTo>
                    <a:pt x="0" y="2240"/>
                  </a:lnTo>
                  <a:cubicBezTo>
                    <a:pt x="1494" y="3228"/>
                    <a:pt x="2774" y="4510"/>
                    <a:pt x="3762" y="6003"/>
                  </a:cubicBezTo>
                  <a:lnTo>
                    <a:pt x="5939" y="1024"/>
                  </a:lnTo>
                  <a:cubicBezTo>
                    <a:pt x="6161" y="516"/>
                    <a:pt x="5765" y="0"/>
                    <a:pt x="5275" y="0"/>
                  </a:cubicBezTo>
                  <a:close/>
                </a:path>
              </a:pathLst>
            </a:custGeom>
            <a:solidFill>
              <a:srgbClr val="FFE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3"/>
            <p:cNvSpPr/>
            <p:nvPr/>
          </p:nvSpPr>
          <p:spPr>
            <a:xfrm>
              <a:off x="5848725" y="1179925"/>
              <a:ext cx="154050" cy="150075"/>
            </a:xfrm>
            <a:custGeom>
              <a:avLst/>
              <a:gdLst/>
              <a:ahLst/>
              <a:cxnLst/>
              <a:rect l="l" t="t" r="r" b="b"/>
              <a:pathLst>
                <a:path w="6162" h="6003" extrusionOk="0">
                  <a:moveTo>
                    <a:pt x="3762" y="1"/>
                  </a:moveTo>
                  <a:cubicBezTo>
                    <a:pt x="2774" y="1494"/>
                    <a:pt x="1494" y="2774"/>
                    <a:pt x="0" y="3763"/>
                  </a:cubicBezTo>
                  <a:lnTo>
                    <a:pt x="4979" y="5940"/>
                  </a:lnTo>
                  <a:cubicBezTo>
                    <a:pt x="5078" y="5983"/>
                    <a:pt x="5178" y="6003"/>
                    <a:pt x="5274" y="6003"/>
                  </a:cubicBezTo>
                  <a:cubicBezTo>
                    <a:pt x="5765" y="6003"/>
                    <a:pt x="6161" y="5487"/>
                    <a:pt x="5939" y="4979"/>
                  </a:cubicBezTo>
                  <a:lnTo>
                    <a:pt x="3762" y="1"/>
                  </a:lnTo>
                  <a:close/>
                </a:path>
              </a:pathLst>
            </a:custGeom>
            <a:solidFill>
              <a:srgbClr val="FFE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3"/>
            <p:cNvSpPr/>
            <p:nvPr/>
          </p:nvSpPr>
          <p:spPr>
            <a:xfrm>
              <a:off x="5991075" y="930525"/>
              <a:ext cx="141875" cy="132975"/>
            </a:xfrm>
            <a:custGeom>
              <a:avLst/>
              <a:gdLst/>
              <a:ahLst/>
              <a:cxnLst/>
              <a:rect l="l" t="t" r="r" b="b"/>
              <a:pathLst>
                <a:path w="5675" h="5319" extrusionOk="0">
                  <a:moveTo>
                    <a:pt x="1" y="0"/>
                  </a:moveTo>
                  <a:lnTo>
                    <a:pt x="1" y="0"/>
                  </a:lnTo>
                  <a:cubicBezTo>
                    <a:pt x="175" y="860"/>
                    <a:pt x="268" y="1749"/>
                    <a:pt x="268" y="2660"/>
                  </a:cubicBezTo>
                  <a:cubicBezTo>
                    <a:pt x="268" y="3571"/>
                    <a:pt x="175" y="4460"/>
                    <a:pt x="1" y="5319"/>
                  </a:cubicBezTo>
                  <a:lnTo>
                    <a:pt x="5057" y="3338"/>
                  </a:lnTo>
                  <a:cubicBezTo>
                    <a:pt x="5674" y="3097"/>
                    <a:pt x="5674" y="2223"/>
                    <a:pt x="5057" y="1980"/>
                  </a:cubicBezTo>
                  <a:lnTo>
                    <a:pt x="1" y="0"/>
                  </a:lnTo>
                  <a:close/>
                </a:path>
              </a:pathLst>
            </a:custGeom>
            <a:solidFill>
              <a:srgbClr val="FFE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3"/>
            <p:cNvSpPr/>
            <p:nvPr/>
          </p:nvSpPr>
          <p:spPr>
            <a:xfrm>
              <a:off x="5328825" y="1179925"/>
              <a:ext cx="154075" cy="150075"/>
            </a:xfrm>
            <a:custGeom>
              <a:avLst/>
              <a:gdLst/>
              <a:ahLst/>
              <a:cxnLst/>
              <a:rect l="l" t="t" r="r" b="b"/>
              <a:pathLst>
                <a:path w="6163" h="6003" extrusionOk="0">
                  <a:moveTo>
                    <a:pt x="2400" y="1"/>
                  </a:moveTo>
                  <a:lnTo>
                    <a:pt x="224" y="4979"/>
                  </a:lnTo>
                  <a:cubicBezTo>
                    <a:pt x="1" y="5487"/>
                    <a:pt x="397" y="6003"/>
                    <a:pt x="888" y="6003"/>
                  </a:cubicBezTo>
                  <a:cubicBezTo>
                    <a:pt x="985" y="6003"/>
                    <a:pt x="1084" y="5983"/>
                    <a:pt x="1184" y="5940"/>
                  </a:cubicBezTo>
                  <a:lnTo>
                    <a:pt x="6163" y="3763"/>
                  </a:lnTo>
                  <a:cubicBezTo>
                    <a:pt x="4669" y="2774"/>
                    <a:pt x="3388" y="1494"/>
                    <a:pt x="2400" y="1"/>
                  </a:cubicBezTo>
                  <a:close/>
                </a:path>
              </a:pathLst>
            </a:custGeom>
            <a:solidFill>
              <a:srgbClr val="FFE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3"/>
            <p:cNvSpPr/>
            <p:nvPr/>
          </p:nvSpPr>
          <p:spPr>
            <a:xfrm>
              <a:off x="5599325" y="1322275"/>
              <a:ext cx="132975" cy="138025"/>
            </a:xfrm>
            <a:custGeom>
              <a:avLst/>
              <a:gdLst/>
              <a:ahLst/>
              <a:cxnLst/>
              <a:rect l="l" t="t" r="r" b="b"/>
              <a:pathLst>
                <a:path w="5319" h="5521" extrusionOk="0">
                  <a:moveTo>
                    <a:pt x="0" y="1"/>
                  </a:moveTo>
                  <a:lnTo>
                    <a:pt x="1980" y="5057"/>
                  </a:lnTo>
                  <a:cubicBezTo>
                    <a:pt x="2101" y="5366"/>
                    <a:pt x="2380" y="5520"/>
                    <a:pt x="2659" y="5520"/>
                  </a:cubicBezTo>
                  <a:cubicBezTo>
                    <a:pt x="2938" y="5520"/>
                    <a:pt x="3217" y="5366"/>
                    <a:pt x="3338" y="5057"/>
                  </a:cubicBezTo>
                  <a:lnTo>
                    <a:pt x="5319" y="1"/>
                  </a:lnTo>
                  <a:lnTo>
                    <a:pt x="5319" y="1"/>
                  </a:lnTo>
                  <a:cubicBezTo>
                    <a:pt x="4460" y="175"/>
                    <a:pt x="3570" y="268"/>
                    <a:pt x="2660" y="268"/>
                  </a:cubicBezTo>
                  <a:cubicBezTo>
                    <a:pt x="1749" y="268"/>
                    <a:pt x="860" y="175"/>
                    <a:pt x="0" y="1"/>
                  </a:cubicBezTo>
                  <a:close/>
                </a:path>
              </a:pathLst>
            </a:custGeom>
            <a:solidFill>
              <a:srgbClr val="FFE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3"/>
            <p:cNvSpPr/>
            <p:nvPr/>
          </p:nvSpPr>
          <p:spPr>
            <a:xfrm>
              <a:off x="5357100" y="688350"/>
              <a:ext cx="617350" cy="617350"/>
            </a:xfrm>
            <a:custGeom>
              <a:avLst/>
              <a:gdLst/>
              <a:ahLst/>
              <a:cxnLst/>
              <a:rect l="l" t="t" r="r" b="b"/>
              <a:pathLst>
                <a:path w="24694" h="24694" extrusionOk="0">
                  <a:moveTo>
                    <a:pt x="12346" y="1"/>
                  </a:moveTo>
                  <a:cubicBezTo>
                    <a:pt x="9072" y="1"/>
                    <a:pt x="5932" y="1302"/>
                    <a:pt x="3617" y="3617"/>
                  </a:cubicBezTo>
                  <a:cubicBezTo>
                    <a:pt x="1301" y="5933"/>
                    <a:pt x="0" y="9073"/>
                    <a:pt x="0" y="12348"/>
                  </a:cubicBezTo>
                  <a:cubicBezTo>
                    <a:pt x="0" y="15621"/>
                    <a:pt x="1301" y="18762"/>
                    <a:pt x="3617" y="21077"/>
                  </a:cubicBezTo>
                  <a:cubicBezTo>
                    <a:pt x="5932" y="23394"/>
                    <a:pt x="9072" y="24694"/>
                    <a:pt x="12346" y="24694"/>
                  </a:cubicBezTo>
                  <a:cubicBezTo>
                    <a:pt x="15621" y="24694"/>
                    <a:pt x="18762" y="23394"/>
                    <a:pt x="21077" y="21077"/>
                  </a:cubicBezTo>
                  <a:cubicBezTo>
                    <a:pt x="23392" y="18762"/>
                    <a:pt x="24694" y="15621"/>
                    <a:pt x="24694" y="12348"/>
                  </a:cubicBezTo>
                  <a:cubicBezTo>
                    <a:pt x="24694" y="9073"/>
                    <a:pt x="23392" y="5933"/>
                    <a:pt x="21077" y="3617"/>
                  </a:cubicBezTo>
                  <a:cubicBezTo>
                    <a:pt x="18762" y="1302"/>
                    <a:pt x="15621" y="1"/>
                    <a:pt x="12346" y="1"/>
                  </a:cubicBezTo>
                  <a:close/>
                </a:path>
              </a:pathLst>
            </a:custGeom>
            <a:solidFill>
              <a:srgbClr val="FFE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6" name="Google Shape;1956;p63"/>
          <p:cNvSpPr/>
          <p:nvPr/>
        </p:nvSpPr>
        <p:spPr>
          <a:xfrm rot="-986525">
            <a:off x="2081937" y="3478757"/>
            <a:ext cx="435387" cy="402448"/>
          </a:xfrm>
          <a:custGeom>
            <a:avLst/>
            <a:gdLst/>
            <a:ahLst/>
            <a:cxnLst/>
            <a:rect l="l" t="t" r="r" b="b"/>
            <a:pathLst>
              <a:path w="36759" h="33978" extrusionOk="0">
                <a:moveTo>
                  <a:pt x="18380" y="0"/>
                </a:moveTo>
                <a:cubicBezTo>
                  <a:pt x="17607" y="0"/>
                  <a:pt x="16835" y="403"/>
                  <a:pt x="16438" y="1207"/>
                </a:cubicBezTo>
                <a:lnTo>
                  <a:pt x="12631" y="8924"/>
                </a:lnTo>
                <a:cubicBezTo>
                  <a:pt x="12315" y="9563"/>
                  <a:pt x="11705" y="10006"/>
                  <a:pt x="11000" y="10108"/>
                </a:cubicBezTo>
                <a:lnTo>
                  <a:pt x="2484" y="11345"/>
                </a:lnTo>
                <a:cubicBezTo>
                  <a:pt x="709" y="11604"/>
                  <a:pt x="0" y="13786"/>
                  <a:pt x="1285" y="15038"/>
                </a:cubicBezTo>
                <a:lnTo>
                  <a:pt x="7446" y="21045"/>
                </a:lnTo>
                <a:cubicBezTo>
                  <a:pt x="7956" y="21541"/>
                  <a:pt x="8190" y="22258"/>
                  <a:pt x="8069" y="22960"/>
                </a:cubicBezTo>
                <a:lnTo>
                  <a:pt x="6615" y="31442"/>
                </a:lnTo>
                <a:cubicBezTo>
                  <a:pt x="6375" y="32841"/>
                  <a:pt x="7486" y="33977"/>
                  <a:pt x="8747" y="33977"/>
                </a:cubicBezTo>
                <a:cubicBezTo>
                  <a:pt x="9080" y="33977"/>
                  <a:pt x="9424" y="33898"/>
                  <a:pt x="9755" y="33723"/>
                </a:cubicBezTo>
                <a:lnTo>
                  <a:pt x="17373" y="29719"/>
                </a:lnTo>
                <a:cubicBezTo>
                  <a:pt x="17688" y="29554"/>
                  <a:pt x="18034" y="29471"/>
                  <a:pt x="18380" y="29471"/>
                </a:cubicBezTo>
                <a:cubicBezTo>
                  <a:pt x="18726" y="29471"/>
                  <a:pt x="19072" y="29554"/>
                  <a:pt x="19387" y="29719"/>
                </a:cubicBezTo>
                <a:lnTo>
                  <a:pt x="27004" y="33723"/>
                </a:lnTo>
                <a:cubicBezTo>
                  <a:pt x="27336" y="33898"/>
                  <a:pt x="27679" y="33977"/>
                  <a:pt x="28012" y="33977"/>
                </a:cubicBezTo>
                <a:cubicBezTo>
                  <a:pt x="29273" y="33977"/>
                  <a:pt x="30385" y="32841"/>
                  <a:pt x="30144" y="31442"/>
                </a:cubicBezTo>
                <a:lnTo>
                  <a:pt x="28690" y="22960"/>
                </a:lnTo>
                <a:cubicBezTo>
                  <a:pt x="28569" y="22258"/>
                  <a:pt x="28803" y="21541"/>
                  <a:pt x="29313" y="21045"/>
                </a:cubicBezTo>
                <a:lnTo>
                  <a:pt x="35474" y="15038"/>
                </a:lnTo>
                <a:cubicBezTo>
                  <a:pt x="36759" y="13786"/>
                  <a:pt x="36050" y="11604"/>
                  <a:pt x="34275" y="11345"/>
                </a:cubicBezTo>
                <a:lnTo>
                  <a:pt x="25759" y="10108"/>
                </a:lnTo>
                <a:cubicBezTo>
                  <a:pt x="25054" y="10006"/>
                  <a:pt x="24445" y="9563"/>
                  <a:pt x="24130" y="8924"/>
                </a:cubicBezTo>
                <a:lnTo>
                  <a:pt x="20321" y="1207"/>
                </a:lnTo>
                <a:cubicBezTo>
                  <a:pt x="19924" y="403"/>
                  <a:pt x="19152" y="0"/>
                  <a:pt x="18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137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5"/>
          <p:cNvSpPr txBox="1">
            <a:spLocks noGrp="1"/>
          </p:cNvSpPr>
          <p:nvPr>
            <p:ph type="title"/>
          </p:nvPr>
        </p:nvSpPr>
        <p:spPr>
          <a:xfrm>
            <a:off x="223935" y="326576"/>
            <a:ext cx="3713583" cy="2740506"/>
          </a:xfrm>
          <a:prstGeom prst="rect">
            <a:avLst/>
          </a:prstGeom>
        </p:spPr>
        <p:txBody>
          <a:bodyPr spcFirstLastPara="1" wrap="square" lIns="91425" tIns="91425" rIns="91425" bIns="91425" anchor="b" anchorCtr="0">
            <a:noAutofit/>
          </a:bodyPr>
          <a:lstStyle/>
          <a:p>
            <a:pPr lvl="0">
              <a:lnSpc>
                <a:spcPct val="150000"/>
              </a:lnSpc>
            </a:pPr>
            <a:r>
              <a:rPr lang="en-US" sz="2000" dirty="0" smtClean="0">
                <a:solidFill>
                  <a:schemeClr val="accent3">
                    <a:lumMod val="10000"/>
                  </a:schemeClr>
                </a:solidFill>
                <a:latin typeface="Arial Black" pitchFamily="34" charset="0"/>
                <a:cs typeface="Consolas" pitchFamily="49" charset="0"/>
              </a:rPr>
              <a:t>        Seborrhea </a:t>
            </a:r>
            <a:r>
              <a:rPr lang="en-US" sz="1600" dirty="0">
                <a:latin typeface="Comic Sans MS" pitchFamily="66" charset="0"/>
                <a:cs typeface="Consolas" pitchFamily="49" charset="0"/>
              </a:rPr>
              <a:t/>
            </a:r>
            <a:br>
              <a:rPr lang="en-US" sz="1600" dirty="0">
                <a:latin typeface="Comic Sans MS" pitchFamily="66" charset="0"/>
                <a:cs typeface="Consolas" pitchFamily="49" charset="0"/>
              </a:rPr>
            </a:br>
            <a:r>
              <a:rPr lang="en-US" sz="1600" dirty="0" err="1">
                <a:latin typeface="Comic Sans MS" pitchFamily="66" charset="0"/>
                <a:cs typeface="Consolas" pitchFamily="49" charset="0"/>
              </a:rPr>
              <a:t>Seborrhea</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adalah</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keadaan</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berminyak</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pada</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kulit</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kepala</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muka</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daerah</a:t>
            </a:r>
            <a:r>
              <a:rPr lang="en-US" sz="1600" dirty="0">
                <a:latin typeface="Comic Sans MS" pitchFamily="66" charset="0"/>
                <a:cs typeface="Consolas" pitchFamily="49" charset="0"/>
              </a:rPr>
              <a:t> sternal </a:t>
            </a:r>
            <a:r>
              <a:rPr lang="en-US" sz="1600" dirty="0" err="1">
                <a:latin typeface="Comic Sans MS" pitchFamily="66" charset="0"/>
                <a:cs typeface="Consolas" pitchFamily="49" charset="0"/>
              </a:rPr>
              <a:t>dan</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dibagian</a:t>
            </a:r>
            <a:r>
              <a:rPr lang="en-US" sz="1600" dirty="0">
                <a:latin typeface="Comic Sans MS" pitchFamily="66" charset="0"/>
                <a:cs typeface="Consolas" pitchFamily="49" charset="0"/>
              </a:rPr>
              <a:t> lain yang </a:t>
            </a:r>
            <a:r>
              <a:rPr lang="en-US" sz="1600" dirty="0" err="1">
                <a:latin typeface="Comic Sans MS" pitchFamily="66" charset="0"/>
                <a:cs typeface="Consolas" pitchFamily="49" charset="0"/>
              </a:rPr>
              <a:t>disebabkan</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oleh</a:t>
            </a:r>
            <a:r>
              <a:rPr lang="en-US" sz="1600" dirty="0">
                <a:latin typeface="Comic Sans MS" pitchFamily="66" charset="0"/>
                <a:cs typeface="Consolas" pitchFamily="49" charset="0"/>
              </a:rPr>
              <a:t> </a:t>
            </a:r>
            <a:r>
              <a:rPr lang="en-US" sz="1600" dirty="0" err="1">
                <a:latin typeface="Comic Sans MS" pitchFamily="66" charset="0"/>
                <a:cs typeface="Consolas" pitchFamily="49" charset="0"/>
              </a:rPr>
              <a:t>overaktivitas</a:t>
            </a:r>
            <a:r>
              <a:rPr lang="en-US" sz="1600" dirty="0">
                <a:latin typeface="Comic Sans MS" pitchFamily="66" charset="0"/>
                <a:cs typeface="Consolas" pitchFamily="49" charset="0"/>
              </a:rPr>
              <a:t> </a:t>
            </a:r>
            <a:r>
              <a:rPr lang="en-US" sz="1600" dirty="0" err="1" smtClean="0">
                <a:latin typeface="Comic Sans MS" pitchFamily="66" charset="0"/>
                <a:cs typeface="Consolas" pitchFamily="49" charset="0"/>
              </a:rPr>
              <a:t>glandula</a:t>
            </a:r>
            <a:r>
              <a:rPr lang="en-US" sz="1600" dirty="0">
                <a:latin typeface="Comic Sans MS" pitchFamily="66" charset="0"/>
                <a:cs typeface="Consolas" pitchFamily="49" charset="0"/>
              </a:rPr>
              <a:t> </a:t>
            </a:r>
            <a:r>
              <a:rPr lang="en-US" sz="1600" dirty="0" smtClean="0">
                <a:latin typeface="Comic Sans MS" pitchFamily="66" charset="0"/>
                <a:cs typeface="Consolas" pitchFamily="49" charset="0"/>
              </a:rPr>
              <a:t>sebaceous</a:t>
            </a:r>
            <a:r>
              <a:rPr lang="en-US" sz="1600" dirty="0"/>
              <a:t>. </a:t>
            </a:r>
            <a:br>
              <a:rPr lang="en-US" sz="1600" dirty="0"/>
            </a:br>
            <a:r>
              <a:rPr lang="en-US" sz="1600" dirty="0">
                <a:latin typeface="Comic Sans MS" pitchFamily="66" charset="0"/>
              </a:rPr>
              <a:t>Seborrhea </a:t>
            </a:r>
            <a:r>
              <a:rPr lang="en-US" sz="1600" dirty="0" err="1">
                <a:latin typeface="Comic Sans MS" pitchFamily="66" charset="0"/>
              </a:rPr>
              <a:t>adalah</a:t>
            </a:r>
            <a:r>
              <a:rPr lang="en-US" sz="1600" dirty="0">
                <a:latin typeface="Comic Sans MS" pitchFamily="66" charset="0"/>
              </a:rPr>
              <a:t> </a:t>
            </a:r>
            <a:r>
              <a:rPr lang="en-US" sz="1600" dirty="0" err="1">
                <a:latin typeface="Comic Sans MS" pitchFamily="66" charset="0"/>
              </a:rPr>
              <a:t>sekresi</a:t>
            </a:r>
            <a:r>
              <a:rPr lang="en-US" sz="1600" dirty="0">
                <a:latin typeface="Comic Sans MS" pitchFamily="66" charset="0"/>
              </a:rPr>
              <a:t> yang </a:t>
            </a:r>
            <a:r>
              <a:rPr lang="en-US" sz="1600" dirty="0" err="1">
                <a:latin typeface="Comic Sans MS" pitchFamily="66" charset="0"/>
              </a:rPr>
              <a:t>berlebihan</a:t>
            </a:r>
            <a:r>
              <a:rPr lang="en-US" sz="1600" dirty="0">
                <a:latin typeface="Comic Sans MS" pitchFamily="66" charset="0"/>
              </a:rPr>
              <a:t> </a:t>
            </a:r>
            <a:r>
              <a:rPr lang="en-US" sz="1600" dirty="0" err="1">
                <a:latin typeface="Comic Sans MS" pitchFamily="66" charset="0"/>
              </a:rPr>
              <a:t>dari</a:t>
            </a:r>
            <a:r>
              <a:rPr lang="en-US" sz="1600" dirty="0">
                <a:latin typeface="Comic Sans MS" pitchFamily="66" charset="0"/>
              </a:rPr>
              <a:t> </a:t>
            </a:r>
            <a:r>
              <a:rPr lang="en-US" sz="1600" dirty="0" err="1">
                <a:latin typeface="Comic Sans MS" pitchFamily="66" charset="0"/>
              </a:rPr>
              <a:t>kelenjar</a:t>
            </a:r>
            <a:r>
              <a:rPr lang="en-US" sz="1600" dirty="0">
                <a:latin typeface="Comic Sans MS" pitchFamily="66" charset="0"/>
              </a:rPr>
              <a:t> </a:t>
            </a:r>
            <a:r>
              <a:rPr lang="en-US" sz="1600" dirty="0" err="1">
                <a:latin typeface="Comic Sans MS" pitchFamily="66" charset="0"/>
              </a:rPr>
              <a:t>sebasea</a:t>
            </a:r>
            <a:r>
              <a:rPr lang="en-US" sz="1600" dirty="0">
                <a:latin typeface="Comic Sans MS" pitchFamily="66" charset="0"/>
              </a:rPr>
              <a:t> </a:t>
            </a:r>
          </a:p>
        </p:txBody>
      </p:sp>
      <p:sp>
        <p:nvSpPr>
          <p:cNvPr id="668" name="Google Shape;668;p55"/>
          <p:cNvSpPr txBox="1">
            <a:spLocks noGrp="1"/>
          </p:cNvSpPr>
          <p:nvPr>
            <p:ph type="subTitle" idx="1"/>
          </p:nvPr>
        </p:nvSpPr>
        <p:spPr>
          <a:xfrm>
            <a:off x="4354714" y="119999"/>
            <a:ext cx="4709804" cy="4274719"/>
          </a:xfrm>
          <a:prstGeom prst="rect">
            <a:avLst/>
          </a:prstGeom>
        </p:spPr>
        <p:txBody>
          <a:bodyPr spcFirstLastPara="1" wrap="square" lIns="91425" tIns="91425" rIns="91425" bIns="91425" anchor="t" anchorCtr="0">
            <a:noAutofit/>
          </a:bodyPr>
          <a:lstStyle/>
          <a:p>
            <a:pPr marL="0" lvl="0" indent="0">
              <a:spcAft>
                <a:spcPts val="1600"/>
              </a:spcAft>
            </a:pPr>
            <a:r>
              <a:rPr lang="en-US" dirty="0" err="1" smtClean="0"/>
              <a:t>Asuhan</a:t>
            </a:r>
            <a:r>
              <a:rPr lang="en-US" dirty="0" smtClean="0"/>
              <a:t> </a:t>
            </a:r>
            <a:r>
              <a:rPr lang="en-US" dirty="0" err="1" smtClean="0"/>
              <a:t>Komplementerx</a:t>
            </a:r>
            <a:r>
              <a:rPr lang="en-US" dirty="0" smtClean="0"/>
              <a:t> :</a:t>
            </a:r>
          </a:p>
          <a:p>
            <a:pPr marL="285750" lvl="0" indent="-285750">
              <a:lnSpc>
                <a:spcPct val="150000"/>
              </a:lnSpc>
              <a:spcAft>
                <a:spcPts val="1600"/>
              </a:spcAft>
              <a:buFont typeface="Arial" pitchFamily="34" charset="0"/>
              <a:buChar char="•"/>
            </a:pPr>
            <a:r>
              <a:rPr lang="en-US" dirty="0" err="1" smtClean="0"/>
              <a:t>Olesi</a:t>
            </a:r>
            <a:r>
              <a:rPr lang="en-US" dirty="0" smtClean="0"/>
              <a:t> </a:t>
            </a:r>
            <a:r>
              <a:rPr lang="en-US" dirty="0"/>
              <a:t>baby oil </a:t>
            </a:r>
            <a:r>
              <a:rPr lang="en-US" dirty="0" err="1"/>
              <a:t>dan</a:t>
            </a:r>
            <a:r>
              <a:rPr lang="en-US" dirty="0"/>
              <a:t> </a:t>
            </a:r>
            <a:r>
              <a:rPr lang="en-US" dirty="0" err="1"/>
              <a:t>ibu</a:t>
            </a:r>
            <a:r>
              <a:rPr lang="en-US" dirty="0"/>
              <a:t> </a:t>
            </a:r>
            <a:r>
              <a:rPr lang="en-US" dirty="0" err="1"/>
              <a:t>boleh</a:t>
            </a:r>
            <a:r>
              <a:rPr lang="en-US" dirty="0"/>
              <a:t> </a:t>
            </a:r>
            <a:r>
              <a:rPr lang="en-US" dirty="0" err="1"/>
              <a:t>saja</a:t>
            </a:r>
            <a:r>
              <a:rPr lang="en-US" dirty="0"/>
              <a:t> </a:t>
            </a:r>
            <a:r>
              <a:rPr lang="en-US" dirty="0" err="1"/>
              <a:t>memijat</a:t>
            </a:r>
            <a:r>
              <a:rPr lang="en-US" dirty="0"/>
              <a:t> </a:t>
            </a:r>
            <a:r>
              <a:rPr lang="en-US" dirty="0" err="1"/>
              <a:t>kepala</a:t>
            </a:r>
            <a:r>
              <a:rPr lang="en-US" dirty="0"/>
              <a:t> </a:t>
            </a:r>
            <a:r>
              <a:rPr lang="en-US" dirty="0" err="1"/>
              <a:t>bayi</a:t>
            </a:r>
            <a:r>
              <a:rPr lang="en-US" dirty="0"/>
              <a:t> </a:t>
            </a:r>
            <a:r>
              <a:rPr lang="en-US" dirty="0" err="1" smtClean="0"/>
              <a:t>dengan</a:t>
            </a:r>
            <a:r>
              <a:rPr lang="en-US" dirty="0" smtClean="0"/>
              <a:t>   </a:t>
            </a:r>
            <a:r>
              <a:rPr lang="en-US" dirty="0" err="1"/>
              <a:t>perlahan-lahan</a:t>
            </a:r>
            <a:r>
              <a:rPr lang="en-US" dirty="0"/>
              <a:t>, </a:t>
            </a:r>
            <a:r>
              <a:rPr lang="en-US" dirty="0" err="1"/>
              <a:t>biarkan</a:t>
            </a:r>
            <a:r>
              <a:rPr lang="en-US" dirty="0"/>
              <a:t> baby oil </a:t>
            </a:r>
            <a:r>
              <a:rPr lang="en-US" dirty="0" err="1"/>
              <a:t>beberapa</a:t>
            </a:r>
            <a:r>
              <a:rPr lang="en-US" dirty="0"/>
              <a:t> </a:t>
            </a:r>
            <a:r>
              <a:rPr lang="en-US" dirty="0" err="1"/>
              <a:t>menit</a:t>
            </a:r>
            <a:r>
              <a:rPr lang="en-US" dirty="0"/>
              <a:t> </a:t>
            </a:r>
            <a:r>
              <a:rPr lang="en-US" dirty="0" err="1"/>
              <a:t>pada</a:t>
            </a:r>
            <a:r>
              <a:rPr lang="en-US" dirty="0"/>
              <a:t> </a:t>
            </a:r>
            <a:r>
              <a:rPr lang="en-US" dirty="0" err="1"/>
              <a:t>kulit</a:t>
            </a:r>
            <a:r>
              <a:rPr lang="en-US" dirty="0"/>
              <a:t> </a:t>
            </a:r>
            <a:r>
              <a:rPr lang="en-US" dirty="0" err="1"/>
              <a:t>kepala</a:t>
            </a:r>
            <a:r>
              <a:rPr lang="en-US" dirty="0"/>
              <a:t> </a:t>
            </a:r>
            <a:r>
              <a:rPr lang="en-US" dirty="0" err="1"/>
              <a:t>bayi</a:t>
            </a:r>
            <a:r>
              <a:rPr lang="en-US" dirty="0"/>
              <a:t> </a:t>
            </a:r>
            <a:r>
              <a:rPr lang="en-US" dirty="0" err="1"/>
              <a:t>akan</a:t>
            </a:r>
            <a:r>
              <a:rPr lang="en-US" dirty="0"/>
              <a:t> </a:t>
            </a:r>
            <a:r>
              <a:rPr lang="en-US" dirty="0" err="1"/>
              <a:t>membuat</a:t>
            </a:r>
            <a:r>
              <a:rPr lang="en-US" dirty="0"/>
              <a:t> </a:t>
            </a:r>
            <a:r>
              <a:rPr lang="en-US" dirty="0" err="1"/>
              <a:t>kerak</a:t>
            </a:r>
            <a:r>
              <a:rPr lang="en-US" dirty="0"/>
              <a:t> </a:t>
            </a:r>
            <a:r>
              <a:rPr lang="en-US" dirty="0" err="1"/>
              <a:t>menjadi</a:t>
            </a:r>
            <a:r>
              <a:rPr lang="en-US" dirty="0"/>
              <a:t> </a:t>
            </a:r>
            <a:r>
              <a:rPr lang="en-US" dirty="0" err="1"/>
              <a:t>lunak</a:t>
            </a:r>
            <a:r>
              <a:rPr lang="en-US" dirty="0"/>
              <a:t> </a:t>
            </a:r>
            <a:r>
              <a:rPr lang="en-US" dirty="0" err="1"/>
              <a:t>dan</a:t>
            </a:r>
            <a:r>
              <a:rPr lang="en-US" dirty="0"/>
              <a:t> </a:t>
            </a:r>
            <a:r>
              <a:rPr lang="en-US" dirty="0" err="1"/>
              <a:t>mudah</a:t>
            </a:r>
            <a:r>
              <a:rPr lang="en-US" dirty="0"/>
              <a:t> </a:t>
            </a:r>
            <a:r>
              <a:rPr lang="en-US" dirty="0" err="1" smtClean="0"/>
              <a:t>dibersihkan</a:t>
            </a:r>
            <a:endParaRPr lang="en-US" dirty="0"/>
          </a:p>
          <a:p>
            <a:pPr marL="285750" lvl="0" indent="-285750">
              <a:lnSpc>
                <a:spcPct val="150000"/>
              </a:lnSpc>
              <a:spcAft>
                <a:spcPts val="1600"/>
              </a:spcAft>
              <a:buFont typeface="Arial" pitchFamily="34" charset="0"/>
              <a:buChar char="•"/>
            </a:pPr>
            <a:r>
              <a:rPr lang="en-US" dirty="0" err="1" smtClean="0"/>
              <a:t>Oleskan</a:t>
            </a:r>
            <a:r>
              <a:rPr lang="en-US" dirty="0" smtClean="0"/>
              <a:t> </a:t>
            </a:r>
            <a:r>
              <a:rPr lang="en-US" dirty="0" err="1"/>
              <a:t>minyak</a:t>
            </a:r>
            <a:r>
              <a:rPr lang="en-US" dirty="0"/>
              <a:t> </a:t>
            </a:r>
            <a:r>
              <a:rPr lang="en-US" dirty="0" err="1"/>
              <a:t>zaitun</a:t>
            </a:r>
            <a:r>
              <a:rPr lang="en-US" dirty="0"/>
              <a:t> </a:t>
            </a:r>
            <a:r>
              <a:rPr lang="en-US" dirty="0" err="1"/>
              <a:t>pada</a:t>
            </a:r>
            <a:r>
              <a:rPr lang="en-US" dirty="0"/>
              <a:t> </a:t>
            </a:r>
            <a:r>
              <a:rPr lang="en-US" dirty="0" err="1"/>
              <a:t>kulit</a:t>
            </a:r>
            <a:r>
              <a:rPr lang="en-US" dirty="0"/>
              <a:t> </a:t>
            </a:r>
            <a:r>
              <a:rPr lang="en-US" dirty="0" err="1"/>
              <a:t>bayi</a:t>
            </a:r>
            <a:r>
              <a:rPr lang="en-US" dirty="0"/>
              <a:t> </a:t>
            </a:r>
            <a:r>
              <a:rPr lang="en-US" dirty="0" err="1"/>
              <a:t>biarkan</a:t>
            </a:r>
            <a:r>
              <a:rPr lang="en-US" dirty="0"/>
              <a:t> </a:t>
            </a:r>
            <a:r>
              <a:rPr lang="en-US" dirty="0" err="1"/>
              <a:t>hingga</a:t>
            </a:r>
            <a:r>
              <a:rPr lang="en-US" dirty="0"/>
              <a:t> 15 </a:t>
            </a:r>
            <a:r>
              <a:rPr lang="en-US" dirty="0" err="1"/>
              <a:t>menit</a:t>
            </a:r>
            <a:r>
              <a:rPr lang="en-US" dirty="0"/>
              <a:t>.  </a:t>
            </a:r>
          </a:p>
          <a:p>
            <a:pPr>
              <a:lnSpc>
                <a:spcPct val="150000"/>
              </a:lnSpc>
              <a:buFont typeface="Arial" pitchFamily="34" charset="0"/>
              <a:buChar char="•"/>
            </a:pPr>
            <a:r>
              <a:rPr lang="en-US" dirty="0" err="1"/>
              <a:t>Sebagai</a:t>
            </a:r>
            <a:r>
              <a:rPr lang="en-US" dirty="0"/>
              <a:t> </a:t>
            </a:r>
            <a:r>
              <a:rPr lang="en-US" dirty="0" err="1"/>
              <a:t>pengganti</a:t>
            </a:r>
            <a:r>
              <a:rPr lang="en-US" dirty="0"/>
              <a:t> baby oil, </a:t>
            </a:r>
            <a:r>
              <a:rPr lang="en-US" dirty="0" err="1"/>
              <a:t>ibu</a:t>
            </a:r>
            <a:r>
              <a:rPr lang="en-US" dirty="0"/>
              <a:t> </a:t>
            </a:r>
            <a:r>
              <a:rPr lang="en-US" dirty="0" err="1"/>
              <a:t>juga</a:t>
            </a:r>
            <a:r>
              <a:rPr lang="en-US" dirty="0"/>
              <a:t> </a:t>
            </a:r>
            <a:r>
              <a:rPr lang="en-US" dirty="0" err="1"/>
              <a:t>bisa</a:t>
            </a:r>
            <a:r>
              <a:rPr lang="en-US" dirty="0"/>
              <a:t> </a:t>
            </a:r>
            <a:r>
              <a:rPr lang="en-US" dirty="0" err="1"/>
              <a:t>menggunakan</a:t>
            </a:r>
            <a:r>
              <a:rPr lang="en-US" dirty="0"/>
              <a:t> </a:t>
            </a:r>
            <a:r>
              <a:rPr lang="en-US" dirty="0" err="1"/>
              <a:t>sampo</a:t>
            </a:r>
            <a:r>
              <a:rPr lang="en-US" dirty="0"/>
              <a:t> </a:t>
            </a:r>
            <a:r>
              <a:rPr lang="en-US" dirty="0" err="1"/>
              <a:t>selama</a:t>
            </a:r>
            <a:r>
              <a:rPr lang="en-US" dirty="0"/>
              <a:t> 20 </a:t>
            </a:r>
            <a:r>
              <a:rPr lang="en-US" dirty="0" err="1"/>
              <a:t>menit</a:t>
            </a:r>
            <a:r>
              <a:rPr lang="en-US" dirty="0"/>
              <a:t> </a:t>
            </a:r>
            <a:r>
              <a:rPr lang="en-US" dirty="0" err="1"/>
              <a:t>setelah</a:t>
            </a:r>
            <a:r>
              <a:rPr lang="en-US" dirty="0"/>
              <a:t> </a:t>
            </a:r>
            <a:r>
              <a:rPr lang="en-US" dirty="0" err="1"/>
              <a:t>itu</a:t>
            </a:r>
            <a:r>
              <a:rPr lang="en-US" dirty="0"/>
              <a:t> </a:t>
            </a:r>
            <a:r>
              <a:rPr lang="en-US" dirty="0" err="1"/>
              <a:t>sisir</a:t>
            </a:r>
            <a:r>
              <a:rPr lang="en-US" dirty="0"/>
              <a:t> </a:t>
            </a:r>
            <a:r>
              <a:rPr lang="en-US" dirty="0" err="1"/>
              <a:t>rambut</a:t>
            </a:r>
            <a:r>
              <a:rPr lang="en-US" dirty="0"/>
              <a:t> </a:t>
            </a:r>
            <a:r>
              <a:rPr lang="en-US" dirty="0" err="1"/>
              <a:t>dengan</a:t>
            </a:r>
            <a:r>
              <a:rPr lang="en-US" dirty="0"/>
              <a:t> </a:t>
            </a:r>
            <a:r>
              <a:rPr lang="en-US" dirty="0" err="1"/>
              <a:t>sikat</a:t>
            </a:r>
            <a:r>
              <a:rPr lang="en-US" dirty="0"/>
              <a:t> </a:t>
            </a:r>
            <a:r>
              <a:rPr lang="en-US" dirty="0" err="1"/>
              <a:t>rambut</a:t>
            </a:r>
            <a:r>
              <a:rPr lang="en-US" dirty="0"/>
              <a:t> yang </a:t>
            </a:r>
            <a:r>
              <a:rPr lang="en-US" dirty="0" err="1"/>
              <a:t>halus</a:t>
            </a:r>
            <a:r>
              <a:rPr lang="en-US" dirty="0"/>
              <a:t> </a:t>
            </a:r>
            <a:r>
              <a:rPr lang="en-US" dirty="0" err="1"/>
              <a:t>dengan</a:t>
            </a:r>
            <a:r>
              <a:rPr lang="en-US" dirty="0"/>
              <a:t> </a:t>
            </a:r>
            <a:r>
              <a:rPr lang="en-US" dirty="0" err="1"/>
              <a:t>hati-hati</a:t>
            </a:r>
            <a:endParaRPr dirty="0"/>
          </a:p>
        </p:txBody>
      </p:sp>
      <p:grpSp>
        <p:nvGrpSpPr>
          <p:cNvPr id="669" name="Google Shape;669;p55"/>
          <p:cNvGrpSpPr/>
          <p:nvPr/>
        </p:nvGrpSpPr>
        <p:grpSpPr>
          <a:xfrm>
            <a:off x="581398" y="3181739"/>
            <a:ext cx="3346677" cy="2108112"/>
            <a:chOff x="4266700" y="1267609"/>
            <a:chExt cx="3928633" cy="2844591"/>
          </a:xfrm>
        </p:grpSpPr>
        <p:sp>
          <p:nvSpPr>
            <p:cNvPr id="670" name="Google Shape;670;p55"/>
            <p:cNvSpPr/>
            <p:nvPr/>
          </p:nvSpPr>
          <p:spPr>
            <a:xfrm>
              <a:off x="4266700" y="1267609"/>
              <a:ext cx="3928633" cy="2844591"/>
            </a:xfrm>
            <a:custGeom>
              <a:avLst/>
              <a:gdLst/>
              <a:ahLst/>
              <a:cxnLst/>
              <a:rect l="l" t="t" r="r" b="b"/>
              <a:pathLst>
                <a:path w="170773" h="123651" extrusionOk="0">
                  <a:moveTo>
                    <a:pt x="85" y="15253"/>
                  </a:moveTo>
                  <a:cubicBezTo>
                    <a:pt x="175" y="9966"/>
                    <a:pt x="175" y="9781"/>
                    <a:pt x="624" y="7703"/>
                  </a:cubicBezTo>
                  <a:cubicBezTo>
                    <a:pt x="1074" y="5625"/>
                    <a:pt x="1524" y="3912"/>
                    <a:pt x="2782" y="2785"/>
                  </a:cubicBezTo>
                  <a:cubicBezTo>
                    <a:pt x="4040" y="1658"/>
                    <a:pt x="4309" y="1292"/>
                    <a:pt x="8174" y="940"/>
                  </a:cubicBezTo>
                  <a:cubicBezTo>
                    <a:pt x="12039" y="589"/>
                    <a:pt x="15230" y="720"/>
                    <a:pt x="25971" y="676"/>
                  </a:cubicBezTo>
                  <a:cubicBezTo>
                    <a:pt x="36712" y="632"/>
                    <a:pt x="51498" y="764"/>
                    <a:pt x="72620" y="676"/>
                  </a:cubicBezTo>
                  <a:cubicBezTo>
                    <a:pt x="93742" y="588"/>
                    <a:pt x="137245" y="194"/>
                    <a:pt x="152705" y="150"/>
                  </a:cubicBezTo>
                  <a:cubicBezTo>
                    <a:pt x="168165" y="106"/>
                    <a:pt x="162502" y="-289"/>
                    <a:pt x="165378" y="414"/>
                  </a:cubicBezTo>
                  <a:cubicBezTo>
                    <a:pt x="168254" y="1117"/>
                    <a:pt x="169108" y="2830"/>
                    <a:pt x="169962" y="4367"/>
                  </a:cubicBezTo>
                  <a:cubicBezTo>
                    <a:pt x="170816" y="5905"/>
                    <a:pt x="170411" y="7135"/>
                    <a:pt x="170501" y="9639"/>
                  </a:cubicBezTo>
                  <a:cubicBezTo>
                    <a:pt x="170591" y="12143"/>
                    <a:pt x="170456" y="9640"/>
                    <a:pt x="170501" y="19393"/>
                  </a:cubicBezTo>
                  <a:cubicBezTo>
                    <a:pt x="170546" y="29147"/>
                    <a:pt x="170771" y="55112"/>
                    <a:pt x="170771" y="68160"/>
                  </a:cubicBezTo>
                  <a:cubicBezTo>
                    <a:pt x="170771" y="81209"/>
                    <a:pt x="170816" y="91709"/>
                    <a:pt x="170501" y="97684"/>
                  </a:cubicBezTo>
                  <a:cubicBezTo>
                    <a:pt x="170187" y="103659"/>
                    <a:pt x="170232" y="102649"/>
                    <a:pt x="168884" y="104011"/>
                  </a:cubicBezTo>
                  <a:cubicBezTo>
                    <a:pt x="167536" y="105373"/>
                    <a:pt x="167401" y="105548"/>
                    <a:pt x="162412" y="105855"/>
                  </a:cubicBezTo>
                  <a:cubicBezTo>
                    <a:pt x="157424" y="106162"/>
                    <a:pt x="144526" y="105635"/>
                    <a:pt x="138953" y="105855"/>
                  </a:cubicBezTo>
                  <a:cubicBezTo>
                    <a:pt x="133380" y="106075"/>
                    <a:pt x="130055" y="105768"/>
                    <a:pt x="128976" y="107174"/>
                  </a:cubicBezTo>
                  <a:cubicBezTo>
                    <a:pt x="127897" y="108580"/>
                    <a:pt x="131403" y="111787"/>
                    <a:pt x="132481" y="114291"/>
                  </a:cubicBezTo>
                  <a:cubicBezTo>
                    <a:pt x="133560" y="116795"/>
                    <a:pt x="136211" y="120661"/>
                    <a:pt x="135447" y="122199"/>
                  </a:cubicBezTo>
                  <a:cubicBezTo>
                    <a:pt x="134683" y="123737"/>
                    <a:pt x="131942" y="123297"/>
                    <a:pt x="127897" y="123517"/>
                  </a:cubicBezTo>
                  <a:cubicBezTo>
                    <a:pt x="123852" y="123737"/>
                    <a:pt x="122594" y="123649"/>
                    <a:pt x="111179" y="123517"/>
                  </a:cubicBezTo>
                  <a:cubicBezTo>
                    <a:pt x="99764" y="123385"/>
                    <a:pt x="69743" y="122858"/>
                    <a:pt x="59407" y="122726"/>
                  </a:cubicBezTo>
                  <a:cubicBezTo>
                    <a:pt x="49071" y="122594"/>
                    <a:pt x="52127" y="122902"/>
                    <a:pt x="49161" y="122726"/>
                  </a:cubicBezTo>
                  <a:cubicBezTo>
                    <a:pt x="46195" y="122550"/>
                    <a:pt x="42464" y="123210"/>
                    <a:pt x="41610" y="121672"/>
                  </a:cubicBezTo>
                  <a:cubicBezTo>
                    <a:pt x="40756" y="120134"/>
                    <a:pt x="43318" y="116180"/>
                    <a:pt x="44037" y="113500"/>
                  </a:cubicBezTo>
                  <a:cubicBezTo>
                    <a:pt x="44756" y="110820"/>
                    <a:pt x="49071" y="106955"/>
                    <a:pt x="45925" y="105593"/>
                  </a:cubicBezTo>
                  <a:cubicBezTo>
                    <a:pt x="42779" y="104231"/>
                    <a:pt x="31004" y="105417"/>
                    <a:pt x="25162" y="105329"/>
                  </a:cubicBezTo>
                  <a:cubicBezTo>
                    <a:pt x="19320" y="105241"/>
                    <a:pt x="14421" y="105636"/>
                    <a:pt x="10871" y="105065"/>
                  </a:cubicBezTo>
                  <a:cubicBezTo>
                    <a:pt x="7321" y="104494"/>
                    <a:pt x="5433" y="103659"/>
                    <a:pt x="3860" y="101901"/>
                  </a:cubicBezTo>
                  <a:cubicBezTo>
                    <a:pt x="2287" y="100144"/>
                    <a:pt x="1927" y="98211"/>
                    <a:pt x="1433" y="94520"/>
                  </a:cubicBezTo>
                  <a:cubicBezTo>
                    <a:pt x="939" y="90830"/>
                    <a:pt x="1119" y="88940"/>
                    <a:pt x="894" y="79758"/>
                  </a:cubicBezTo>
                  <a:cubicBezTo>
                    <a:pt x="669" y="70576"/>
                    <a:pt x="220" y="50178"/>
                    <a:pt x="85" y="39427"/>
                  </a:cubicBezTo>
                  <a:cubicBezTo>
                    <a:pt x="-50" y="28676"/>
                    <a:pt x="-5" y="20540"/>
                    <a:pt x="85" y="15253"/>
                  </a:cubicBezTo>
                  <a:close/>
                </a:path>
              </a:pathLst>
            </a:custGeom>
            <a:noFill/>
            <a:ln w="19050" cap="flat" cmpd="sng">
              <a:solidFill>
                <a:schemeClr val="lt1"/>
              </a:solidFill>
              <a:prstDash val="dot"/>
              <a:round/>
              <a:headEnd type="none" w="med" len="med"/>
              <a:tailEnd type="none" w="med" len="med"/>
            </a:ln>
          </p:spPr>
        </p:sp>
        <p:grpSp>
          <p:nvGrpSpPr>
            <p:cNvPr id="671" name="Google Shape;671;p55"/>
            <p:cNvGrpSpPr/>
            <p:nvPr/>
          </p:nvGrpSpPr>
          <p:grpSpPr>
            <a:xfrm>
              <a:off x="4513596" y="1466632"/>
              <a:ext cx="3490165" cy="2453346"/>
              <a:chOff x="4323701" y="1430275"/>
              <a:chExt cx="3792833" cy="2666101"/>
            </a:xfrm>
          </p:grpSpPr>
          <p:sp>
            <p:nvSpPr>
              <p:cNvPr id="672" name="Google Shape;672;p55"/>
              <p:cNvSpPr/>
              <p:nvPr/>
            </p:nvSpPr>
            <p:spPr>
              <a:xfrm>
                <a:off x="5764000" y="3630259"/>
                <a:ext cx="989523" cy="466109"/>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5"/>
              <p:cNvSpPr/>
              <p:nvPr/>
            </p:nvSpPr>
            <p:spPr>
              <a:xfrm>
                <a:off x="5851646" y="3634698"/>
                <a:ext cx="816183" cy="99919"/>
              </a:xfrm>
              <a:custGeom>
                <a:avLst/>
                <a:gdLst/>
                <a:ahLst/>
                <a:cxnLst/>
                <a:rect l="l" t="t" r="r" b="b"/>
                <a:pathLst>
                  <a:path w="12137" h="1372" extrusionOk="0">
                    <a:moveTo>
                      <a:pt x="313" y="1"/>
                    </a:moveTo>
                    <a:lnTo>
                      <a:pt x="1" y="1372"/>
                    </a:lnTo>
                    <a:lnTo>
                      <a:pt x="12137" y="1372"/>
                    </a:lnTo>
                    <a:lnTo>
                      <a:pt x="11824" y="1"/>
                    </a:lnTo>
                    <a:close/>
                  </a:path>
                </a:pathLst>
              </a:custGeom>
              <a:solidFill>
                <a:srgbClr val="191919">
                  <a:alpha val="15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5"/>
              <p:cNvSpPr/>
              <p:nvPr/>
            </p:nvSpPr>
            <p:spPr>
              <a:xfrm>
                <a:off x="5491230" y="3963404"/>
                <a:ext cx="1535003" cy="132971"/>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5"/>
              <p:cNvSpPr/>
              <p:nvPr/>
            </p:nvSpPr>
            <p:spPr>
              <a:xfrm>
                <a:off x="4323701" y="1430275"/>
                <a:ext cx="3792833" cy="2230261"/>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gradFill>
                <a:gsLst>
                  <a:gs pos="0">
                    <a:srgbClr val="F34A6E"/>
                  </a:gs>
                  <a:gs pos="50000">
                    <a:schemeClr val="lt1"/>
                  </a:gs>
                  <a:gs pos="100000">
                    <a:srgbClr val="FF5C7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5"/>
              <p:cNvSpPr/>
              <p:nvPr/>
            </p:nvSpPr>
            <p:spPr>
              <a:xfrm>
                <a:off x="4389344" y="1520163"/>
                <a:ext cx="3661478" cy="1781507"/>
              </a:xfrm>
              <a:custGeom>
                <a:avLst/>
                <a:gdLst/>
                <a:ahLst/>
                <a:cxnLst/>
                <a:rect l="l" t="t" r="r" b="b"/>
                <a:pathLst>
                  <a:path w="54216" h="26380" extrusionOk="0">
                    <a:moveTo>
                      <a:pt x="14" y="0"/>
                    </a:moveTo>
                    <a:cubicBezTo>
                      <a:pt x="7" y="0"/>
                      <a:pt x="1" y="7"/>
                      <a:pt x="1" y="15"/>
                    </a:cubicBezTo>
                    <a:lnTo>
                      <a:pt x="1" y="26366"/>
                    </a:lnTo>
                    <a:cubicBezTo>
                      <a:pt x="1" y="26373"/>
                      <a:pt x="7" y="26379"/>
                      <a:pt x="14" y="26379"/>
                    </a:cubicBezTo>
                    <a:lnTo>
                      <a:pt x="54202" y="26379"/>
                    </a:lnTo>
                    <a:cubicBezTo>
                      <a:pt x="54209" y="26379"/>
                      <a:pt x="54216" y="26373"/>
                      <a:pt x="54216" y="26366"/>
                    </a:cubicBezTo>
                    <a:lnTo>
                      <a:pt x="54216" y="15"/>
                    </a:lnTo>
                    <a:cubicBezTo>
                      <a:pt x="54216" y="7"/>
                      <a:pt x="54209" y="0"/>
                      <a:pt x="54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5"/>
              <p:cNvSpPr/>
              <p:nvPr/>
            </p:nvSpPr>
            <p:spPr>
              <a:xfrm rot="10800000" flipH="1">
                <a:off x="5491230" y="3963404"/>
                <a:ext cx="1535003" cy="104270"/>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gradFill>
                <a:gsLst>
                  <a:gs pos="0">
                    <a:srgbClr val="FFFFFF">
                      <a:alpha val="18823"/>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78" name="Google Shape;678;p55"/>
          <p:cNvPicPr preferRelativeResize="0"/>
          <p:nvPr/>
        </p:nvPicPr>
        <p:blipFill rotWithShape="1">
          <a:blip r:embed="rId3">
            <a:alphaModFix/>
          </a:blip>
          <a:srcRect l="6393" t="11870" b="7542"/>
          <a:stretch/>
        </p:blipFill>
        <p:spPr>
          <a:xfrm>
            <a:off x="617122" y="3099140"/>
            <a:ext cx="3097054" cy="1374350"/>
          </a:xfrm>
          <a:prstGeom prst="rect">
            <a:avLst/>
          </a:prstGeom>
          <a:noFill/>
          <a:ln>
            <a:noFill/>
          </a:ln>
        </p:spPr>
      </p:pic>
      <p:pic>
        <p:nvPicPr>
          <p:cNvPr id="679" name="Google Shape;679;p55"/>
          <p:cNvPicPr preferRelativeResize="0"/>
          <p:nvPr/>
        </p:nvPicPr>
        <p:blipFill>
          <a:blip r:embed="rId4">
            <a:alphaModFix/>
          </a:blip>
          <a:stretch>
            <a:fillRect/>
          </a:stretch>
        </p:blipFill>
        <p:spPr>
          <a:xfrm>
            <a:off x="3714176" y="3796704"/>
            <a:ext cx="672819" cy="483575"/>
          </a:xfrm>
          <a:prstGeom prst="rect">
            <a:avLst/>
          </a:prstGeom>
          <a:noFill/>
          <a:ln>
            <a:noFill/>
          </a:ln>
        </p:spPr>
      </p:pic>
      <p:pic>
        <p:nvPicPr>
          <p:cNvPr id="680" name="Google Shape;680;p55"/>
          <p:cNvPicPr preferRelativeResize="0"/>
          <p:nvPr/>
        </p:nvPicPr>
        <p:blipFill>
          <a:blip r:embed="rId5">
            <a:alphaModFix/>
          </a:blip>
          <a:stretch>
            <a:fillRect/>
          </a:stretch>
        </p:blipFill>
        <p:spPr>
          <a:xfrm flipH="1">
            <a:off x="57033" y="3883289"/>
            <a:ext cx="1283400" cy="803428"/>
          </a:xfrm>
          <a:prstGeom prst="rect">
            <a:avLst/>
          </a:prstGeom>
          <a:noFill/>
          <a:ln>
            <a:noFill/>
          </a:ln>
        </p:spPr>
      </p:pic>
      <p:pic>
        <p:nvPicPr>
          <p:cNvPr id="681" name="Google Shape;681;p55"/>
          <p:cNvPicPr preferRelativeResize="0"/>
          <p:nvPr/>
        </p:nvPicPr>
        <p:blipFill>
          <a:blip r:embed="rId4">
            <a:alphaModFix/>
          </a:blip>
          <a:stretch>
            <a:fillRect/>
          </a:stretch>
        </p:blipFill>
        <p:spPr>
          <a:xfrm>
            <a:off x="3670756" y="2337637"/>
            <a:ext cx="467125" cy="335734"/>
          </a:xfrm>
          <a:prstGeom prst="rect">
            <a:avLst/>
          </a:prstGeom>
          <a:noFill/>
          <a:ln>
            <a:noFill/>
          </a:ln>
        </p:spPr>
      </p:pic>
    </p:spTree>
    <p:extLst>
      <p:ext uri="{BB962C8B-B14F-4D97-AF65-F5344CB8AC3E}">
        <p14:creationId xmlns:p14="http://schemas.microsoft.com/office/powerpoint/2010/main" val="2062107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9"/>
        <p:cNvGrpSpPr/>
        <p:nvPr/>
      </p:nvGrpSpPr>
      <p:grpSpPr>
        <a:xfrm>
          <a:off x="0" y="0"/>
          <a:ext cx="0" cy="0"/>
          <a:chOff x="0" y="0"/>
          <a:chExt cx="0" cy="0"/>
        </a:xfrm>
      </p:grpSpPr>
      <p:sp>
        <p:nvSpPr>
          <p:cNvPr id="2850" name="Google Shape;2850;p67"/>
          <p:cNvSpPr txBox="1">
            <a:spLocks noGrp="1"/>
          </p:cNvSpPr>
          <p:nvPr>
            <p:ph type="title"/>
          </p:nvPr>
        </p:nvSpPr>
        <p:spPr>
          <a:xfrm>
            <a:off x="17947" y="233265"/>
            <a:ext cx="8930110" cy="4670902"/>
          </a:xfrm>
          <a:prstGeom prst="rect">
            <a:avLst/>
          </a:prstGeom>
        </p:spPr>
        <p:txBody>
          <a:bodyPr spcFirstLastPara="1" wrap="square" lIns="91425" tIns="91425" rIns="91425" bIns="91425" anchor="ctr" anchorCtr="0">
            <a:noAutofit/>
          </a:bodyPr>
          <a:lstStyle/>
          <a:p>
            <a:pPr lvl="0">
              <a:lnSpc>
                <a:spcPct val="150000"/>
              </a:lnSpc>
            </a:pPr>
            <a:r>
              <a:rPr lang="en-US" sz="2800" dirty="0">
                <a:solidFill>
                  <a:schemeClr val="bg2">
                    <a:lumMod val="50000"/>
                  </a:schemeClr>
                </a:solidFill>
                <a:latin typeface="Comic Sans MS" pitchFamily="66" charset="0"/>
              </a:rPr>
              <a:t>Diaper rush </a:t>
            </a:r>
            <a:br>
              <a:rPr lang="en-US" sz="2800" dirty="0">
                <a:solidFill>
                  <a:schemeClr val="bg2">
                    <a:lumMod val="50000"/>
                  </a:schemeClr>
                </a:solidFill>
                <a:latin typeface="Comic Sans MS" pitchFamily="66" charset="0"/>
              </a:rPr>
            </a:br>
            <a:r>
              <a:rPr lang="en-US" sz="1400" dirty="0" err="1">
                <a:latin typeface="Comic Sans MS" pitchFamily="66" charset="0"/>
              </a:rPr>
              <a:t>Ruam</a:t>
            </a:r>
            <a:r>
              <a:rPr lang="en-US" sz="1400" dirty="0">
                <a:latin typeface="Comic Sans MS" pitchFamily="66" charset="0"/>
              </a:rPr>
              <a:t> </a:t>
            </a:r>
            <a:r>
              <a:rPr lang="en-US" sz="1400" dirty="0" err="1">
                <a:latin typeface="Comic Sans MS" pitchFamily="66" charset="0"/>
              </a:rPr>
              <a:t>popok</a:t>
            </a:r>
            <a:r>
              <a:rPr lang="en-US" sz="1400" dirty="0">
                <a:latin typeface="Comic Sans MS" pitchFamily="66" charset="0"/>
              </a:rPr>
              <a:t> (diaper rush) </a:t>
            </a:r>
            <a:r>
              <a:rPr lang="en-US" sz="1400" dirty="0" err="1">
                <a:latin typeface="Comic Sans MS" pitchFamily="66" charset="0"/>
              </a:rPr>
              <a:t>merupakan</a:t>
            </a:r>
            <a:r>
              <a:rPr lang="en-US" sz="1400" dirty="0">
                <a:latin typeface="Comic Sans MS" pitchFamily="66" charset="0"/>
              </a:rPr>
              <a:t> </a:t>
            </a:r>
            <a:r>
              <a:rPr lang="en-US" sz="1400" dirty="0" err="1">
                <a:latin typeface="Comic Sans MS" pitchFamily="66" charset="0"/>
              </a:rPr>
              <a:t>peradangan</a:t>
            </a:r>
            <a:r>
              <a:rPr lang="en-US" sz="1400" dirty="0">
                <a:latin typeface="Comic Sans MS" pitchFamily="66" charset="0"/>
              </a:rPr>
              <a:t> </a:t>
            </a:r>
            <a:r>
              <a:rPr lang="en-US" sz="1400" dirty="0" err="1">
                <a:latin typeface="Comic Sans MS" pitchFamily="66" charset="0"/>
              </a:rPr>
              <a:t>kulit</a:t>
            </a:r>
            <a:r>
              <a:rPr lang="en-US" sz="1400" dirty="0">
                <a:latin typeface="Comic Sans MS" pitchFamily="66" charset="0"/>
              </a:rPr>
              <a:t> di </a:t>
            </a:r>
            <a:r>
              <a:rPr lang="en-US" sz="1400" dirty="0" err="1">
                <a:latin typeface="Comic Sans MS" pitchFamily="66" charset="0"/>
              </a:rPr>
              <a:t>daerah</a:t>
            </a:r>
            <a:r>
              <a:rPr lang="en-US" sz="1400" dirty="0">
                <a:latin typeface="Comic Sans MS" pitchFamily="66" charset="0"/>
              </a:rPr>
              <a:t> </a:t>
            </a:r>
            <a:r>
              <a:rPr lang="en-US" sz="1400" dirty="0" err="1">
                <a:latin typeface="Comic Sans MS" pitchFamily="66" charset="0"/>
              </a:rPr>
              <a:t>popok</a:t>
            </a:r>
            <a:r>
              <a:rPr lang="en-US" sz="1400" dirty="0">
                <a:latin typeface="Comic Sans MS" pitchFamily="66" charset="0"/>
              </a:rPr>
              <a:t> yang paling </a:t>
            </a:r>
            <a:r>
              <a:rPr lang="en-US" sz="1400" dirty="0" err="1">
                <a:latin typeface="Comic Sans MS" pitchFamily="66" charset="0"/>
              </a:rPr>
              <a:t>sering</a:t>
            </a:r>
            <a:r>
              <a:rPr lang="en-US" sz="1400" dirty="0">
                <a:latin typeface="Comic Sans MS" pitchFamily="66" charset="0"/>
              </a:rPr>
              <a:t> </a:t>
            </a:r>
            <a:r>
              <a:rPr lang="en-US" sz="1400" dirty="0" err="1">
                <a:latin typeface="Comic Sans MS" pitchFamily="66" charset="0"/>
              </a:rPr>
              <a:t>dialami</a:t>
            </a:r>
            <a:r>
              <a:rPr lang="en-US" sz="1400" dirty="0">
                <a:latin typeface="Comic Sans MS" pitchFamily="66" charset="0"/>
              </a:rPr>
              <a:t> </a:t>
            </a:r>
            <a:r>
              <a:rPr lang="en-US" sz="1400" dirty="0" err="1">
                <a:latin typeface="Comic Sans MS" pitchFamily="66" charset="0"/>
              </a:rPr>
              <a:t>bayi</a:t>
            </a:r>
            <a:r>
              <a:rPr lang="en-US" sz="1400" dirty="0">
                <a:latin typeface="Comic Sans MS" pitchFamily="66" charset="0"/>
              </a:rPr>
              <a:t> </a:t>
            </a:r>
            <a:r>
              <a:rPr lang="en-US" sz="1400" dirty="0" err="1">
                <a:latin typeface="Comic Sans MS" pitchFamily="66" charset="0"/>
              </a:rPr>
              <a:t>dan</a:t>
            </a:r>
            <a:r>
              <a:rPr lang="en-US" sz="1400" dirty="0">
                <a:latin typeface="Comic Sans MS" pitchFamily="66" charset="0"/>
              </a:rPr>
              <a:t> </a:t>
            </a:r>
            <a:r>
              <a:rPr lang="en-US" sz="1400" dirty="0" err="1">
                <a:latin typeface="Comic Sans MS" pitchFamily="66" charset="0"/>
              </a:rPr>
              <a:t>anak</a:t>
            </a:r>
            <a:r>
              <a:rPr lang="en-US" sz="1400" dirty="0">
                <a:latin typeface="Comic Sans MS" pitchFamily="66" charset="0"/>
              </a:rPr>
              <a:t>. </a:t>
            </a:r>
            <a:r>
              <a:rPr lang="en-US" sz="1400" dirty="0" err="1" smtClean="0">
                <a:latin typeface="Comic Sans MS" pitchFamily="66" charset="0"/>
              </a:rPr>
              <a:t>Gangguan</a:t>
            </a:r>
            <a:r>
              <a:rPr lang="en-US" sz="1400" dirty="0" smtClean="0">
                <a:latin typeface="Comic Sans MS" pitchFamily="66" charset="0"/>
              </a:rPr>
              <a:t> </a:t>
            </a:r>
            <a:r>
              <a:rPr lang="en-US" sz="1400" dirty="0" err="1">
                <a:latin typeface="Comic Sans MS" pitchFamily="66" charset="0"/>
              </a:rPr>
              <a:t>kulit</a:t>
            </a:r>
            <a:r>
              <a:rPr lang="en-US" sz="1400" dirty="0">
                <a:latin typeface="Comic Sans MS" pitchFamily="66" charset="0"/>
              </a:rPr>
              <a:t> </a:t>
            </a:r>
            <a:r>
              <a:rPr lang="en-US" sz="1400" dirty="0" err="1">
                <a:latin typeface="Comic Sans MS" pitchFamily="66" charset="0"/>
              </a:rPr>
              <a:t>ini</a:t>
            </a:r>
            <a:r>
              <a:rPr lang="en-US" sz="1400" dirty="0">
                <a:latin typeface="Comic Sans MS" pitchFamily="66" charset="0"/>
              </a:rPr>
              <a:t> </a:t>
            </a:r>
            <a:r>
              <a:rPr lang="en-US" sz="1400" dirty="0" err="1">
                <a:latin typeface="Comic Sans MS" pitchFamily="66" charset="0"/>
              </a:rPr>
              <a:t>menyerang</a:t>
            </a:r>
            <a:r>
              <a:rPr lang="en-US" sz="1400" dirty="0">
                <a:latin typeface="Comic Sans MS" pitchFamily="66" charset="0"/>
              </a:rPr>
              <a:t> </a:t>
            </a:r>
            <a:r>
              <a:rPr lang="en-US" sz="1400" dirty="0" err="1">
                <a:latin typeface="Comic Sans MS" pitchFamily="66" charset="0"/>
              </a:rPr>
              <a:t>bagian</a:t>
            </a:r>
            <a:r>
              <a:rPr lang="en-US" sz="1400" dirty="0">
                <a:latin typeface="Comic Sans MS" pitchFamily="66" charset="0"/>
              </a:rPr>
              <a:t> </a:t>
            </a:r>
            <a:r>
              <a:rPr lang="en-US" sz="1400" dirty="0" err="1">
                <a:latin typeface="Comic Sans MS" pitchFamily="66" charset="0"/>
              </a:rPr>
              <a:t>tubuh</a:t>
            </a:r>
            <a:r>
              <a:rPr lang="en-US" sz="1400" dirty="0">
                <a:latin typeface="Comic Sans MS" pitchFamily="66" charset="0"/>
              </a:rPr>
              <a:t> </a:t>
            </a:r>
            <a:r>
              <a:rPr lang="en-US" sz="1400" dirty="0" err="1">
                <a:latin typeface="Comic Sans MS" pitchFamily="66" charset="0"/>
              </a:rPr>
              <a:t>bayi</a:t>
            </a:r>
            <a:r>
              <a:rPr lang="en-US" sz="1400" dirty="0">
                <a:latin typeface="Comic Sans MS" pitchFamily="66" charset="0"/>
              </a:rPr>
              <a:t> </a:t>
            </a:r>
            <a:r>
              <a:rPr lang="en-US" sz="1400" dirty="0" err="1">
                <a:latin typeface="Comic Sans MS" pitchFamily="66" charset="0"/>
              </a:rPr>
              <a:t>atau</a:t>
            </a:r>
            <a:r>
              <a:rPr lang="en-US" sz="1400" dirty="0">
                <a:latin typeface="Comic Sans MS" pitchFamily="66" charset="0"/>
              </a:rPr>
              <a:t> </a:t>
            </a:r>
            <a:r>
              <a:rPr lang="en-US" sz="1400" dirty="0" err="1">
                <a:latin typeface="Comic Sans MS" pitchFamily="66" charset="0"/>
              </a:rPr>
              <a:t>anak</a:t>
            </a:r>
            <a:r>
              <a:rPr lang="en-US" sz="1400" dirty="0">
                <a:latin typeface="Comic Sans MS" pitchFamily="66" charset="0"/>
              </a:rPr>
              <a:t> </a:t>
            </a:r>
            <a:r>
              <a:rPr lang="en-US" sz="1400" dirty="0" err="1">
                <a:latin typeface="Comic Sans MS" pitchFamily="66" charset="0"/>
              </a:rPr>
              <a:t>batita</a:t>
            </a:r>
            <a:r>
              <a:rPr lang="en-US" sz="1400" dirty="0">
                <a:latin typeface="Comic Sans MS" pitchFamily="66" charset="0"/>
              </a:rPr>
              <a:t> yang </a:t>
            </a:r>
            <a:r>
              <a:rPr lang="en-US" sz="1400" dirty="0" err="1">
                <a:latin typeface="Comic Sans MS" pitchFamily="66" charset="0"/>
              </a:rPr>
              <a:t>tertutup</a:t>
            </a:r>
            <a:r>
              <a:rPr lang="en-US" sz="1400" dirty="0">
                <a:latin typeface="Comic Sans MS" pitchFamily="66" charset="0"/>
              </a:rPr>
              <a:t> </a:t>
            </a:r>
            <a:r>
              <a:rPr lang="en-US" sz="1400" dirty="0" err="1" smtClean="0">
                <a:latin typeface="Comic Sans MS" pitchFamily="66" charset="0"/>
              </a:rPr>
              <a:t>popok</a:t>
            </a: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
            </a:r>
            <a:br>
              <a:rPr lang="en-US" sz="1400" dirty="0" smtClean="0">
                <a:latin typeface="Comic Sans MS" pitchFamily="66" charset="0"/>
              </a:rPr>
            </a:br>
            <a:r>
              <a:rPr lang="en-US" sz="1600" dirty="0" err="1" smtClean="0">
                <a:solidFill>
                  <a:schemeClr val="accent1">
                    <a:lumMod val="50000"/>
                  </a:schemeClr>
                </a:solidFill>
                <a:latin typeface="Comic Sans MS" pitchFamily="66" charset="0"/>
              </a:rPr>
              <a:t>Asuhan</a:t>
            </a:r>
            <a:r>
              <a:rPr lang="en-US" sz="1600" dirty="0" smtClean="0">
                <a:solidFill>
                  <a:schemeClr val="accent1">
                    <a:lumMod val="50000"/>
                  </a:schemeClr>
                </a:solidFill>
                <a:latin typeface="Comic Sans MS" pitchFamily="66" charset="0"/>
              </a:rPr>
              <a:t> </a:t>
            </a:r>
            <a:r>
              <a:rPr lang="en-US" sz="1600" dirty="0" err="1" smtClean="0">
                <a:solidFill>
                  <a:schemeClr val="accent1">
                    <a:lumMod val="50000"/>
                  </a:schemeClr>
                </a:solidFill>
                <a:latin typeface="Comic Sans MS" pitchFamily="66" charset="0"/>
              </a:rPr>
              <a:t>komplementernya</a:t>
            </a:r>
            <a:r>
              <a:rPr lang="en-US" sz="1600" dirty="0" smtClean="0">
                <a:solidFill>
                  <a:schemeClr val="accent1">
                    <a:lumMod val="50000"/>
                  </a:schemeClr>
                </a:solidFill>
                <a:latin typeface="Comic Sans MS" pitchFamily="66" charset="0"/>
              </a:rPr>
              <a:t> :</a:t>
            </a:r>
            <a:br>
              <a:rPr lang="en-US" sz="1600" dirty="0" smtClean="0">
                <a:solidFill>
                  <a:schemeClr val="accent1">
                    <a:lumMod val="50000"/>
                  </a:schemeClr>
                </a:solidFill>
                <a:latin typeface="Comic Sans MS" pitchFamily="66" charset="0"/>
              </a:rPr>
            </a:br>
            <a:r>
              <a:rPr lang="en-US" sz="1600" dirty="0" smtClean="0">
                <a:solidFill>
                  <a:schemeClr val="accent1">
                    <a:lumMod val="50000"/>
                  </a:schemeClr>
                </a:solidFill>
                <a:latin typeface="Comic Sans MS" pitchFamily="66" charset="0"/>
              </a:rPr>
              <a:t>- </a:t>
            </a:r>
            <a:r>
              <a:rPr lang="en-US" sz="1400" dirty="0" err="1" smtClean="0">
                <a:solidFill>
                  <a:schemeClr val="tx1"/>
                </a:solidFill>
                <a:latin typeface="Comic Sans MS" pitchFamily="66" charset="0"/>
              </a:rPr>
              <a:t>Bersihkan</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segera</a:t>
            </a:r>
            <a:r>
              <a:rPr lang="en-US" sz="1400" dirty="0">
                <a:solidFill>
                  <a:schemeClr val="tx1"/>
                </a:solidFill>
                <a:latin typeface="Comic Sans MS" pitchFamily="66" charset="0"/>
              </a:rPr>
              <a:t> </a:t>
            </a:r>
            <a:r>
              <a:rPr lang="en-US" sz="1400" dirty="0" err="1">
                <a:solidFill>
                  <a:schemeClr val="tx1"/>
                </a:solidFill>
                <a:latin typeface="Comic Sans MS" pitchFamily="66" charset="0"/>
              </a:rPr>
              <a:t>bagian</a:t>
            </a:r>
            <a:r>
              <a:rPr lang="en-US" sz="1400" dirty="0">
                <a:solidFill>
                  <a:schemeClr val="tx1"/>
                </a:solidFill>
                <a:latin typeface="Comic Sans MS" pitchFamily="66" charset="0"/>
              </a:rPr>
              <a:t> yang </a:t>
            </a:r>
            <a:r>
              <a:rPr lang="en-US" sz="1400" dirty="0" err="1">
                <a:solidFill>
                  <a:schemeClr val="tx1"/>
                </a:solidFill>
                <a:latin typeface="Comic Sans MS" pitchFamily="66" charset="0"/>
              </a:rPr>
              <a:t>tertutup</a:t>
            </a:r>
            <a:r>
              <a:rPr lang="en-US" sz="1400" dirty="0">
                <a:solidFill>
                  <a:schemeClr val="tx1"/>
                </a:solidFill>
                <a:latin typeface="Comic Sans MS" pitchFamily="66" charset="0"/>
              </a:rPr>
              <a:t> </a:t>
            </a:r>
            <a:r>
              <a:rPr lang="en-US" sz="1400" dirty="0" err="1">
                <a:solidFill>
                  <a:schemeClr val="tx1"/>
                </a:solidFill>
                <a:latin typeface="Comic Sans MS" pitchFamily="66" charset="0"/>
              </a:rPr>
              <a:t>popok</a:t>
            </a:r>
            <a:r>
              <a:rPr lang="en-US" sz="1400" dirty="0">
                <a:solidFill>
                  <a:schemeClr val="tx1"/>
                </a:solidFill>
                <a:latin typeface="Comic Sans MS" pitchFamily="66" charset="0"/>
              </a:rPr>
              <a:t> </a:t>
            </a:r>
            <a:r>
              <a:rPr lang="en-US" sz="1400" dirty="0" err="1">
                <a:solidFill>
                  <a:schemeClr val="tx1"/>
                </a:solidFill>
                <a:latin typeface="Comic Sans MS" pitchFamily="66" charset="0"/>
              </a:rPr>
              <a:t>setiap</a:t>
            </a:r>
            <a:r>
              <a:rPr lang="en-US" sz="1400" dirty="0">
                <a:solidFill>
                  <a:schemeClr val="tx1"/>
                </a:solidFill>
                <a:latin typeface="Comic Sans MS" pitchFamily="66" charset="0"/>
              </a:rPr>
              <a:t> kali </a:t>
            </a:r>
            <a:r>
              <a:rPr lang="en-US" sz="1400" dirty="0" err="1">
                <a:solidFill>
                  <a:schemeClr val="tx1"/>
                </a:solidFill>
                <a:latin typeface="Comic Sans MS" pitchFamily="66" charset="0"/>
              </a:rPr>
              <a:t>bayi</a:t>
            </a:r>
            <a:r>
              <a:rPr lang="en-US" sz="1400" dirty="0">
                <a:solidFill>
                  <a:schemeClr val="tx1"/>
                </a:solidFill>
                <a:latin typeface="Comic Sans MS" pitchFamily="66" charset="0"/>
              </a:rPr>
              <a:t> </a:t>
            </a:r>
            <a:r>
              <a:rPr lang="en-US" sz="1400" dirty="0" err="1">
                <a:solidFill>
                  <a:schemeClr val="tx1"/>
                </a:solidFill>
                <a:latin typeface="Comic Sans MS" pitchFamily="66" charset="0"/>
              </a:rPr>
              <a:t>kencing</a:t>
            </a:r>
            <a:r>
              <a:rPr lang="en-US" sz="1400" dirty="0">
                <a:solidFill>
                  <a:schemeClr val="tx1"/>
                </a:solidFill>
                <a:latin typeface="Comic Sans MS" pitchFamily="66" charset="0"/>
              </a:rPr>
              <a:t> / </a:t>
            </a:r>
            <a:r>
              <a:rPr lang="en-US" sz="1400" dirty="0" err="1">
                <a:solidFill>
                  <a:schemeClr val="tx1"/>
                </a:solidFill>
                <a:latin typeface="Comic Sans MS" pitchFamily="66" charset="0"/>
              </a:rPr>
              <a:t>mengeluarkan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kotoran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dengan</a:t>
            </a:r>
            <a:r>
              <a:rPr lang="en-US" sz="1400" dirty="0">
                <a:solidFill>
                  <a:schemeClr val="tx1"/>
                </a:solidFill>
                <a:latin typeface="Comic Sans MS" pitchFamily="66" charset="0"/>
              </a:rPr>
              <a:t> air </a:t>
            </a:r>
            <a:r>
              <a:rPr lang="en-US" sz="1400" dirty="0" err="1">
                <a:solidFill>
                  <a:schemeClr val="tx1"/>
                </a:solidFill>
                <a:latin typeface="Comic Sans MS" pitchFamily="66" charset="0"/>
              </a:rPr>
              <a:t>sabun</a:t>
            </a:r>
            <a:r>
              <a:rPr lang="en-US" sz="1400" dirty="0">
                <a:solidFill>
                  <a:schemeClr val="tx1"/>
                </a:solidFill>
                <a:latin typeface="Comic Sans MS" pitchFamily="66" charset="0"/>
              </a:rPr>
              <a:t>.</a:t>
            </a:r>
            <a:br>
              <a:rPr lang="en-US" sz="1400" dirty="0">
                <a:solidFill>
                  <a:schemeClr val="tx1"/>
                </a:solidFill>
                <a:latin typeface="Comic Sans MS" pitchFamily="66" charset="0"/>
              </a:rPr>
            </a:b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Pada</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bayi</a:t>
            </a:r>
            <a:r>
              <a:rPr lang="en-US" sz="1400" dirty="0">
                <a:solidFill>
                  <a:schemeClr val="tx1"/>
                </a:solidFill>
                <a:latin typeface="Comic Sans MS" pitchFamily="66" charset="0"/>
              </a:rPr>
              <a:t> </a:t>
            </a:r>
            <a:r>
              <a:rPr lang="en-US" sz="1400" dirty="0" err="1">
                <a:solidFill>
                  <a:schemeClr val="tx1"/>
                </a:solidFill>
                <a:latin typeface="Comic Sans MS" pitchFamily="66" charset="0"/>
              </a:rPr>
              <a:t>perempuan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saat</a:t>
            </a:r>
            <a:r>
              <a:rPr lang="en-US" sz="1400" dirty="0">
                <a:solidFill>
                  <a:schemeClr val="tx1"/>
                </a:solidFill>
                <a:latin typeface="Comic Sans MS" pitchFamily="66" charset="0"/>
              </a:rPr>
              <a:t> </a:t>
            </a:r>
            <a:r>
              <a:rPr lang="en-US" sz="1400" dirty="0" err="1">
                <a:solidFill>
                  <a:schemeClr val="tx1"/>
                </a:solidFill>
                <a:latin typeface="Comic Sans MS" pitchFamily="66" charset="0"/>
              </a:rPr>
              <a:t>membersihkan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bagian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bokongnya</a:t>
            </a:r>
            <a:r>
              <a:rPr lang="en-US" sz="1400" dirty="0">
                <a:solidFill>
                  <a:schemeClr val="tx1"/>
                </a:solidFill>
                <a:latin typeface="Comic Sans MS" pitchFamily="66" charset="0"/>
              </a:rPr>
              <a:t> </a:t>
            </a:r>
            <a:r>
              <a:rPr lang="en-US" sz="1400" dirty="0" err="1">
                <a:solidFill>
                  <a:schemeClr val="tx1"/>
                </a:solidFill>
                <a:latin typeface="Comic Sans MS" pitchFamily="66" charset="0"/>
              </a:rPr>
              <a:t>harus</a:t>
            </a:r>
            <a:r>
              <a:rPr lang="en-US" sz="1400" dirty="0">
                <a:solidFill>
                  <a:schemeClr val="tx1"/>
                </a:solidFill>
                <a:latin typeface="Comic Sans MS" pitchFamily="66" charset="0"/>
              </a:rPr>
              <a:t> </a:t>
            </a:r>
            <a:r>
              <a:rPr lang="en-US" sz="1400" dirty="0" err="1">
                <a:solidFill>
                  <a:schemeClr val="tx1"/>
                </a:solidFill>
                <a:latin typeface="Comic Sans MS" pitchFamily="66" charset="0"/>
              </a:rPr>
              <a:t>dari</a:t>
            </a:r>
            <a:r>
              <a:rPr lang="en-US" sz="1400" dirty="0">
                <a:solidFill>
                  <a:schemeClr val="tx1"/>
                </a:solidFill>
                <a:latin typeface="Comic Sans MS" pitchFamily="66" charset="0"/>
              </a:rPr>
              <a:t> </a:t>
            </a:r>
            <a:r>
              <a:rPr lang="en-US" sz="1400" dirty="0" err="1">
                <a:solidFill>
                  <a:schemeClr val="tx1"/>
                </a:solidFill>
                <a:latin typeface="Comic Sans MS" pitchFamily="66" charset="0"/>
              </a:rPr>
              <a:t>bagian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atas</a:t>
            </a:r>
            <a:r>
              <a:rPr lang="en-US" sz="1400" dirty="0">
                <a:solidFill>
                  <a:schemeClr val="tx1"/>
                </a:solidFill>
                <a:latin typeface="Comic Sans MS" pitchFamily="66" charset="0"/>
              </a:rPr>
              <a:t> </a:t>
            </a:r>
            <a:r>
              <a:rPr lang="en-US" sz="1400" dirty="0" err="1">
                <a:solidFill>
                  <a:schemeClr val="tx1"/>
                </a:solidFill>
                <a:latin typeface="Comic Sans MS" pitchFamily="66" charset="0"/>
              </a:rPr>
              <a:t>ke</a:t>
            </a:r>
            <a:r>
              <a:rPr lang="en-US" sz="1400" dirty="0">
                <a:solidFill>
                  <a:schemeClr val="tx1"/>
                </a:solidFill>
                <a:latin typeface="Comic Sans MS" pitchFamily="66" charset="0"/>
              </a:rPr>
              <a:t> </a:t>
            </a:r>
            <a:r>
              <a:rPr lang="en-US" sz="1400" dirty="0" err="1">
                <a:solidFill>
                  <a:schemeClr val="tx1"/>
                </a:solidFill>
                <a:latin typeface="Comic Sans MS" pitchFamily="66" charset="0"/>
              </a:rPr>
              <a:t>arah</a:t>
            </a:r>
            <a:r>
              <a:rPr lang="en-US" sz="1400" dirty="0">
                <a:solidFill>
                  <a:schemeClr val="tx1"/>
                </a:solidFill>
                <a:latin typeface="Comic Sans MS" pitchFamily="66" charset="0"/>
              </a:rPr>
              <a:t> anus, </a:t>
            </a:r>
            <a:r>
              <a:rPr lang="en-US" sz="1400" dirty="0" err="1">
                <a:solidFill>
                  <a:schemeClr val="tx1"/>
                </a:solidFill>
                <a:latin typeface="Comic Sans MS" pitchFamily="66" charset="0"/>
              </a:rPr>
              <a:t>dengan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menggunakan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kapas</a:t>
            </a:r>
            <a:r>
              <a:rPr lang="en-US" sz="1400" dirty="0">
                <a:solidFill>
                  <a:schemeClr val="tx1"/>
                </a:solidFill>
                <a:latin typeface="Comic Sans MS" pitchFamily="66" charset="0"/>
              </a:rPr>
              <a:t> </a:t>
            </a:r>
            <a:r>
              <a:rPr lang="en-US" sz="1400" dirty="0" err="1">
                <a:solidFill>
                  <a:schemeClr val="tx1"/>
                </a:solidFill>
                <a:latin typeface="Comic Sans MS" pitchFamily="66" charset="0"/>
              </a:rPr>
              <a:t>basah</a:t>
            </a:r>
            <a:r>
              <a:rPr lang="en-US" sz="1400" dirty="0">
                <a:solidFill>
                  <a:schemeClr val="tx1"/>
                </a:solidFill>
                <a:latin typeface="Comic Sans MS" pitchFamily="66" charset="0"/>
              </a:rPr>
              <a:t>, </a:t>
            </a:r>
            <a:r>
              <a:rPr lang="en-US" sz="1400" dirty="0" err="1">
                <a:solidFill>
                  <a:schemeClr val="tx1"/>
                </a:solidFill>
                <a:latin typeface="Comic Sans MS" pitchFamily="66" charset="0"/>
              </a:rPr>
              <a:t>Pada</a:t>
            </a:r>
            <a:r>
              <a:rPr lang="en-US" sz="1400" dirty="0">
                <a:solidFill>
                  <a:schemeClr val="tx1"/>
                </a:solidFill>
                <a:latin typeface="Comic Sans MS" pitchFamily="66" charset="0"/>
              </a:rPr>
              <a:t> </a:t>
            </a:r>
            <a:r>
              <a:rPr lang="en-US" sz="1400" dirty="0" err="1">
                <a:solidFill>
                  <a:schemeClr val="tx1"/>
                </a:solidFill>
                <a:latin typeface="Comic Sans MS" pitchFamily="66" charset="0"/>
              </a:rPr>
              <a:t>bayi</a:t>
            </a:r>
            <a:r>
              <a:rPr lang="en-US" sz="1400" dirty="0">
                <a:solidFill>
                  <a:schemeClr val="tx1"/>
                </a:solidFill>
                <a:latin typeface="Comic Sans MS" pitchFamily="66" charset="0"/>
              </a:rPr>
              <a:t> </a:t>
            </a:r>
            <a:r>
              <a:rPr lang="en-US" sz="1400" dirty="0" err="1">
                <a:solidFill>
                  <a:schemeClr val="tx1"/>
                </a:solidFill>
                <a:latin typeface="Comic Sans MS" pitchFamily="66" charset="0"/>
              </a:rPr>
              <a:t>laki-laki</a:t>
            </a:r>
            <a:r>
              <a:rPr lang="en-US" sz="1400" dirty="0">
                <a:solidFill>
                  <a:schemeClr val="tx1"/>
                </a:solidFill>
                <a:latin typeface="Comic Sans MS" pitchFamily="66" charset="0"/>
              </a:rPr>
              <a:t>, </a:t>
            </a:r>
            <a:r>
              <a:rPr lang="en-US" sz="1400" dirty="0" err="1">
                <a:solidFill>
                  <a:schemeClr val="tx1"/>
                </a:solidFill>
                <a:latin typeface="Comic Sans MS" pitchFamily="66" charset="0"/>
              </a:rPr>
              <a:t>dengan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menarik</a:t>
            </a:r>
            <a:r>
              <a:rPr lang="en-US" sz="1400" dirty="0">
                <a:solidFill>
                  <a:schemeClr val="tx1"/>
                </a:solidFill>
                <a:latin typeface="Comic Sans MS" pitchFamily="66" charset="0"/>
              </a:rPr>
              <a:t> </a:t>
            </a:r>
            <a:r>
              <a:rPr lang="en-US" sz="1400" dirty="0" err="1">
                <a:solidFill>
                  <a:schemeClr val="tx1"/>
                </a:solidFill>
                <a:latin typeface="Comic Sans MS" pitchFamily="66" charset="0"/>
              </a:rPr>
              <a:t>kulup</a:t>
            </a:r>
            <a:r>
              <a:rPr lang="en-US" sz="1400" dirty="0">
                <a:solidFill>
                  <a:schemeClr val="tx1"/>
                </a:solidFill>
                <a:latin typeface="Comic Sans MS" pitchFamily="66" charset="0"/>
              </a:rPr>
              <a:t> </a:t>
            </a:r>
            <a:r>
              <a:rPr lang="en-US" sz="1400" dirty="0" err="1">
                <a:solidFill>
                  <a:schemeClr val="tx1"/>
                </a:solidFill>
                <a:latin typeface="Comic Sans MS" pitchFamily="66" charset="0"/>
              </a:rPr>
              <a:t>perlahan-lahan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sehingga</a:t>
            </a:r>
            <a:r>
              <a:rPr lang="en-US" sz="1400" dirty="0">
                <a:solidFill>
                  <a:schemeClr val="tx1"/>
                </a:solidFill>
                <a:latin typeface="Comic Sans MS" pitchFamily="66" charset="0"/>
              </a:rPr>
              <a:t> </a:t>
            </a:r>
            <a:r>
              <a:rPr lang="en-US" sz="1400" dirty="0" err="1">
                <a:solidFill>
                  <a:schemeClr val="tx1"/>
                </a:solidFill>
                <a:latin typeface="Comic Sans MS" pitchFamily="66" charset="0"/>
              </a:rPr>
              <a:t>lubang</a:t>
            </a:r>
            <a:r>
              <a:rPr lang="en-US" sz="1400" dirty="0">
                <a:solidFill>
                  <a:schemeClr val="tx1"/>
                </a:solidFill>
                <a:latin typeface="Comic Sans MS" pitchFamily="66" charset="0"/>
              </a:rPr>
              <a:t> </a:t>
            </a:r>
            <a:r>
              <a:rPr lang="en-US" sz="1400" dirty="0" err="1">
                <a:solidFill>
                  <a:schemeClr val="tx1"/>
                </a:solidFill>
                <a:latin typeface="Comic Sans MS" pitchFamily="66" charset="0"/>
              </a:rPr>
              <a:t>kencingnya</a:t>
            </a:r>
            <a:r>
              <a:rPr lang="en-US" sz="1400" dirty="0">
                <a:solidFill>
                  <a:schemeClr val="tx1"/>
                </a:solidFill>
                <a:latin typeface="Comic Sans MS" pitchFamily="66" charset="0"/>
              </a:rPr>
              <a:t> </a:t>
            </a:r>
            <a:r>
              <a:rPr lang="en-US" sz="1400" dirty="0" err="1">
                <a:solidFill>
                  <a:schemeClr val="tx1"/>
                </a:solidFill>
                <a:latin typeface="Comic Sans MS" pitchFamily="66" charset="0"/>
              </a:rPr>
              <a:t>tampak</a:t>
            </a:r>
            <a:r>
              <a:rPr lang="en-US" sz="1400" dirty="0">
                <a:solidFill>
                  <a:schemeClr val="tx1"/>
                </a:solidFill>
                <a:latin typeface="Comic Sans MS" pitchFamily="66" charset="0"/>
              </a:rPr>
              <a:t>, </a:t>
            </a:r>
            <a:r>
              <a:rPr lang="en-US" sz="1400" dirty="0" err="1">
                <a:solidFill>
                  <a:schemeClr val="tx1"/>
                </a:solidFill>
                <a:latin typeface="Comic Sans MS" pitchFamily="66" charset="0"/>
              </a:rPr>
              <a:t>baru</a:t>
            </a:r>
            <a:r>
              <a:rPr lang="en-US" sz="1400" dirty="0">
                <a:solidFill>
                  <a:schemeClr val="tx1"/>
                </a:solidFill>
                <a:latin typeface="Comic Sans MS" pitchFamily="66" charset="0"/>
              </a:rPr>
              <a:t> </a:t>
            </a:r>
            <a:r>
              <a:rPr lang="en-US" sz="1400" dirty="0" err="1">
                <a:solidFill>
                  <a:schemeClr val="tx1"/>
                </a:solidFill>
                <a:latin typeface="Comic Sans MS" pitchFamily="66" charset="0"/>
              </a:rPr>
              <a:t>kemudian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dibersihkan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dengan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kapas</a:t>
            </a:r>
            <a:r>
              <a:rPr lang="en-US" sz="1400" dirty="0">
                <a:solidFill>
                  <a:schemeClr val="tx1"/>
                </a:solidFill>
                <a:latin typeface="Comic Sans MS" pitchFamily="66" charset="0"/>
              </a:rPr>
              <a:t> </a:t>
            </a:r>
            <a:r>
              <a:rPr lang="en-US" sz="1400" dirty="0" err="1">
                <a:solidFill>
                  <a:schemeClr val="tx1"/>
                </a:solidFill>
                <a:latin typeface="Comic Sans MS" pitchFamily="66" charset="0"/>
              </a:rPr>
              <a:t>basah</a:t>
            </a:r>
            <a:r>
              <a:rPr lang="en-US" sz="1400" dirty="0">
                <a:solidFill>
                  <a:schemeClr val="tx1"/>
                </a:solidFill>
                <a:latin typeface="Comic Sans MS" pitchFamily="66" charset="0"/>
              </a:rPr>
              <a:t>.</a:t>
            </a:r>
            <a:br>
              <a:rPr lang="en-US" sz="1400" dirty="0">
                <a:solidFill>
                  <a:schemeClr val="tx1"/>
                </a:solidFill>
                <a:latin typeface="Comic Sans MS" pitchFamily="66" charset="0"/>
              </a:rPr>
            </a:b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oleskan</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minyak</a:t>
            </a:r>
            <a:r>
              <a:rPr lang="en-US" sz="1400" dirty="0">
                <a:solidFill>
                  <a:schemeClr val="tx1"/>
                </a:solidFill>
                <a:latin typeface="Comic Sans MS" pitchFamily="66" charset="0"/>
              </a:rPr>
              <a:t> herbal </a:t>
            </a:r>
            <a:r>
              <a:rPr lang="en-US" sz="1400" dirty="0" err="1">
                <a:solidFill>
                  <a:schemeClr val="tx1"/>
                </a:solidFill>
                <a:latin typeface="Comic Sans MS" pitchFamily="66" charset="0"/>
              </a:rPr>
              <a:t>seperti</a:t>
            </a:r>
            <a:r>
              <a:rPr lang="en-US" sz="1400" dirty="0">
                <a:solidFill>
                  <a:schemeClr val="tx1"/>
                </a:solidFill>
                <a:latin typeface="Comic Sans MS" pitchFamily="66" charset="0"/>
              </a:rPr>
              <a:t> </a:t>
            </a:r>
            <a:r>
              <a:rPr lang="en-US" sz="1400" dirty="0" err="1">
                <a:solidFill>
                  <a:schemeClr val="tx1"/>
                </a:solidFill>
                <a:latin typeface="Comic Sans MS" pitchFamily="66" charset="0"/>
              </a:rPr>
              <a:t>campuran</a:t>
            </a:r>
            <a:r>
              <a:rPr lang="en-US" sz="1400" dirty="0">
                <a:solidFill>
                  <a:schemeClr val="tx1"/>
                </a:solidFill>
                <a:latin typeface="Comic Sans MS" pitchFamily="66" charset="0"/>
              </a:rPr>
              <a:t> sandalwood, </a:t>
            </a:r>
            <a:r>
              <a:rPr lang="en-US" sz="1400" dirty="0" err="1">
                <a:solidFill>
                  <a:schemeClr val="tx1"/>
                </a:solidFill>
                <a:latin typeface="Comic Sans MS" pitchFamily="66" charset="0"/>
              </a:rPr>
              <a:t>pepermint</a:t>
            </a:r>
            <a:r>
              <a:rPr lang="en-US" sz="1400" dirty="0">
                <a:solidFill>
                  <a:schemeClr val="tx1"/>
                </a:solidFill>
                <a:latin typeface="Comic Sans MS" pitchFamily="66" charset="0"/>
              </a:rPr>
              <a:t> </a:t>
            </a:r>
            <a:r>
              <a:rPr lang="en-US" sz="1400" dirty="0" err="1">
                <a:solidFill>
                  <a:schemeClr val="tx1"/>
                </a:solidFill>
                <a:latin typeface="Comic Sans MS" pitchFamily="66" charset="0"/>
              </a:rPr>
              <a:t>dan</a:t>
            </a:r>
            <a:r>
              <a:rPr lang="en-US" sz="1400" dirty="0">
                <a:solidFill>
                  <a:schemeClr val="tx1"/>
                </a:solidFill>
                <a:latin typeface="Comic Sans MS" pitchFamily="66" charset="0"/>
              </a:rPr>
              <a:t> lavender. </a:t>
            </a:r>
            <a:r>
              <a:rPr lang="en-US" sz="1400" dirty="0" err="1">
                <a:solidFill>
                  <a:schemeClr val="tx1"/>
                </a:solidFill>
                <a:latin typeface="Comic Sans MS" pitchFamily="66" charset="0"/>
              </a:rPr>
              <a:t>Bila</a:t>
            </a:r>
            <a:r>
              <a:rPr lang="en-US" sz="1400" dirty="0">
                <a:solidFill>
                  <a:schemeClr val="tx1"/>
                </a:solidFill>
                <a:latin typeface="Comic Sans MS" pitchFamily="66" charset="0"/>
              </a:rPr>
              <a:t> </a:t>
            </a:r>
            <a:r>
              <a:rPr lang="en-US" sz="1400" dirty="0" err="1">
                <a:solidFill>
                  <a:schemeClr val="tx1"/>
                </a:solidFill>
                <a:latin typeface="Comic Sans MS" pitchFamily="66" charset="0"/>
              </a:rPr>
              <a:t>perlu</a:t>
            </a:r>
            <a:r>
              <a:rPr lang="en-US" sz="1400" dirty="0">
                <a:solidFill>
                  <a:schemeClr val="tx1"/>
                </a:solidFill>
                <a:latin typeface="Comic Sans MS" pitchFamily="66" charset="0"/>
              </a:rPr>
              <a:t>, </a:t>
            </a:r>
            <a:r>
              <a:rPr lang="en-US" sz="1400" dirty="0" err="1">
                <a:solidFill>
                  <a:schemeClr val="tx1"/>
                </a:solidFill>
                <a:latin typeface="Comic Sans MS" pitchFamily="66" charset="0"/>
              </a:rPr>
              <a:t>pengolesan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diulang</a:t>
            </a:r>
            <a:r>
              <a:rPr lang="en-US" sz="1400" dirty="0">
                <a:solidFill>
                  <a:schemeClr val="tx1"/>
                </a:solidFill>
                <a:latin typeface="Comic Sans MS" pitchFamily="66" charset="0"/>
              </a:rPr>
              <a:t> </a:t>
            </a:r>
            <a:r>
              <a:rPr lang="en-US" sz="1400" dirty="0" err="1">
                <a:solidFill>
                  <a:schemeClr val="tx1"/>
                </a:solidFill>
                <a:latin typeface="Comic Sans MS" pitchFamily="66" charset="0"/>
              </a:rPr>
              <a:t>setiap</a:t>
            </a:r>
            <a:r>
              <a:rPr lang="en-US" sz="1400" dirty="0">
                <a:solidFill>
                  <a:schemeClr val="tx1"/>
                </a:solidFill>
                <a:latin typeface="Comic Sans MS" pitchFamily="66" charset="0"/>
              </a:rPr>
              <a:t> kali </a:t>
            </a:r>
            <a:r>
              <a:rPr lang="en-US" sz="1400" dirty="0" err="1">
                <a:solidFill>
                  <a:schemeClr val="tx1"/>
                </a:solidFill>
                <a:latin typeface="Comic Sans MS" pitchFamily="66" charset="0"/>
              </a:rPr>
              <a:t>mengganti</a:t>
            </a:r>
            <a:r>
              <a:rPr lang="en-US" sz="1400" dirty="0">
                <a:solidFill>
                  <a:schemeClr val="tx1"/>
                </a:solidFill>
                <a:latin typeface="Comic Sans MS" pitchFamily="66" charset="0"/>
              </a:rPr>
              <a:t> </a:t>
            </a:r>
            <a:r>
              <a:rPr lang="en-US" sz="1400" dirty="0" err="1">
                <a:solidFill>
                  <a:schemeClr val="tx1"/>
                </a:solidFill>
                <a:latin typeface="Comic Sans MS" pitchFamily="66" charset="0"/>
              </a:rPr>
              <a:t>popok</a:t>
            </a:r>
            <a:r>
              <a:rPr lang="en-US" sz="1400" dirty="0">
                <a:solidFill>
                  <a:schemeClr val="tx1"/>
                </a:solidFill>
                <a:latin typeface="Comic Sans MS" pitchFamily="66" charset="0"/>
              </a:rPr>
              <a:t/>
            </a:r>
            <a:br>
              <a:rPr lang="en-US" sz="1400" dirty="0">
                <a:solidFill>
                  <a:schemeClr val="tx1"/>
                </a:solidFill>
                <a:latin typeface="Comic Sans MS" pitchFamily="66" charset="0"/>
              </a:rPr>
            </a:b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Saat</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melakukan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pembersihan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diusahakan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untuk</a:t>
            </a:r>
            <a:r>
              <a:rPr lang="en-US" sz="1400" dirty="0">
                <a:solidFill>
                  <a:schemeClr val="tx1"/>
                </a:solidFill>
                <a:latin typeface="Comic Sans MS" pitchFamily="66" charset="0"/>
              </a:rPr>
              <a:t> </a:t>
            </a:r>
            <a:r>
              <a:rPr lang="en-US" sz="1400" dirty="0" err="1">
                <a:solidFill>
                  <a:schemeClr val="tx1"/>
                </a:solidFill>
                <a:latin typeface="Comic Sans MS" pitchFamily="66" charset="0"/>
              </a:rPr>
              <a:t>menghindari</a:t>
            </a:r>
            <a:r>
              <a:rPr lang="en-US" sz="1400" dirty="0">
                <a:solidFill>
                  <a:schemeClr val="tx1"/>
                </a:solidFill>
                <a:latin typeface="Comic Sans MS" pitchFamily="66" charset="0"/>
              </a:rPr>
              <a:t> </a:t>
            </a:r>
            <a:r>
              <a:rPr lang="en-US" sz="1400" dirty="0" err="1">
                <a:solidFill>
                  <a:schemeClr val="tx1"/>
                </a:solidFill>
                <a:latin typeface="Comic Sans MS" pitchFamily="66" charset="0"/>
              </a:rPr>
              <a:t>penggosokan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atau</a:t>
            </a:r>
            <a:r>
              <a:rPr lang="en-US" sz="1400" dirty="0">
                <a:solidFill>
                  <a:schemeClr val="tx1"/>
                </a:solidFill>
                <a:latin typeface="Comic Sans MS" pitchFamily="66" charset="0"/>
              </a:rPr>
              <a:t> </a:t>
            </a:r>
            <a:r>
              <a:rPr lang="en-US" sz="1400" dirty="0" err="1">
                <a:solidFill>
                  <a:schemeClr val="tx1"/>
                </a:solidFill>
                <a:latin typeface="Comic Sans MS" pitchFamily="66" charset="0"/>
              </a:rPr>
              <a:t>penggesekan</a:t>
            </a:r>
            <a:r>
              <a:rPr lang="en-US" sz="1400" dirty="0">
                <a:solidFill>
                  <a:schemeClr val="tx1"/>
                </a:solidFill>
                <a:latin typeface="Comic Sans MS" pitchFamily="66" charset="0"/>
              </a:rPr>
              <a:t> </a:t>
            </a:r>
            <a:r>
              <a:rPr lang="en-US" sz="1400" dirty="0" smtClean="0">
                <a:solidFill>
                  <a:schemeClr val="tx1"/>
                </a:solidFill>
                <a:latin typeface="Comic Sans MS" pitchFamily="66" charset="0"/>
              </a:rPr>
              <a:t>yang </a:t>
            </a:r>
            <a:r>
              <a:rPr lang="en-US" sz="1400" dirty="0" err="1" smtClean="0">
                <a:solidFill>
                  <a:schemeClr val="tx1"/>
                </a:solidFill>
                <a:latin typeface="Comic Sans MS" pitchFamily="66" charset="0"/>
              </a:rPr>
              <a:t>terlalu</a:t>
            </a:r>
            <a:r>
              <a:rPr lang="en-US" sz="1400" dirty="0">
                <a:latin typeface="Comic Sans MS" pitchFamily="66" charset="0"/>
              </a:rPr>
              <a:t/>
            </a:r>
            <a:br>
              <a:rPr lang="en-US" sz="1400" dirty="0">
                <a:latin typeface="Comic Sans MS" pitchFamily="66" charset="0"/>
              </a:rPr>
            </a:br>
            <a:endParaRPr sz="1400" dirty="0">
              <a:solidFill>
                <a:schemeClr val="accent1">
                  <a:lumMod val="50000"/>
                </a:schemeClr>
              </a:solidFill>
              <a:latin typeface="Comic Sans MS" pitchFamily="66" charset="0"/>
            </a:endParaRPr>
          </a:p>
        </p:txBody>
      </p:sp>
      <p:sp>
        <p:nvSpPr>
          <p:cNvPr id="2869" name="Google Shape;2869;p67"/>
          <p:cNvSpPr/>
          <p:nvPr/>
        </p:nvSpPr>
        <p:spPr>
          <a:xfrm>
            <a:off x="2548560" y="1432936"/>
            <a:ext cx="534119" cy="524851"/>
          </a:xfrm>
          <a:custGeom>
            <a:avLst/>
            <a:gdLst/>
            <a:ahLst/>
            <a:cxnLst/>
            <a:rect l="l" t="t" r="r" b="b"/>
            <a:pathLst>
              <a:path w="17865" h="17555" extrusionOk="0">
                <a:moveTo>
                  <a:pt x="11355" y="0"/>
                </a:moveTo>
                <a:lnTo>
                  <a:pt x="8216" y="5232"/>
                </a:lnTo>
                <a:lnTo>
                  <a:pt x="3681" y="814"/>
                </a:lnTo>
                <a:lnTo>
                  <a:pt x="5542" y="6743"/>
                </a:lnTo>
                <a:lnTo>
                  <a:pt x="1" y="7983"/>
                </a:lnTo>
                <a:lnTo>
                  <a:pt x="4844" y="9418"/>
                </a:lnTo>
                <a:lnTo>
                  <a:pt x="1474" y="15462"/>
                </a:lnTo>
                <a:lnTo>
                  <a:pt x="7402" y="11393"/>
                </a:lnTo>
                <a:lnTo>
                  <a:pt x="9146" y="17554"/>
                </a:lnTo>
                <a:lnTo>
                  <a:pt x="10424" y="11510"/>
                </a:lnTo>
                <a:lnTo>
                  <a:pt x="15888" y="14416"/>
                </a:lnTo>
                <a:lnTo>
                  <a:pt x="12517" y="9650"/>
                </a:lnTo>
                <a:lnTo>
                  <a:pt x="17865" y="6162"/>
                </a:lnTo>
                <a:lnTo>
                  <a:pt x="10890" y="6162"/>
                </a:lnTo>
                <a:lnTo>
                  <a:pt x="113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7"/>
          <p:cNvSpPr/>
          <p:nvPr/>
        </p:nvSpPr>
        <p:spPr>
          <a:xfrm>
            <a:off x="2878958" y="2365709"/>
            <a:ext cx="407443" cy="403287"/>
          </a:xfrm>
          <a:custGeom>
            <a:avLst/>
            <a:gdLst/>
            <a:ahLst/>
            <a:cxnLst/>
            <a:rect l="l" t="t" r="r" b="b"/>
            <a:pathLst>
              <a:path w="13628" h="13489" extrusionOk="0">
                <a:moveTo>
                  <a:pt x="6118" y="1"/>
                </a:moveTo>
                <a:lnTo>
                  <a:pt x="5979" y="4867"/>
                </a:lnTo>
                <a:lnTo>
                  <a:pt x="1" y="5424"/>
                </a:lnTo>
                <a:lnTo>
                  <a:pt x="5423" y="8205"/>
                </a:lnTo>
                <a:lnTo>
                  <a:pt x="4450" y="13488"/>
                </a:lnTo>
                <a:lnTo>
                  <a:pt x="8065" y="9038"/>
                </a:lnTo>
                <a:lnTo>
                  <a:pt x="12236" y="12514"/>
                </a:lnTo>
                <a:lnTo>
                  <a:pt x="10290" y="7788"/>
                </a:lnTo>
                <a:lnTo>
                  <a:pt x="13627" y="4729"/>
                </a:lnTo>
                <a:lnTo>
                  <a:pt x="8900" y="4867"/>
                </a:lnTo>
                <a:lnTo>
                  <a:pt x="61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1" name="Google Shape;2871;p67"/>
          <p:cNvGrpSpPr/>
          <p:nvPr/>
        </p:nvGrpSpPr>
        <p:grpSpPr>
          <a:xfrm>
            <a:off x="6122939" y="101752"/>
            <a:ext cx="2032989" cy="403274"/>
            <a:chOff x="3570475" y="3456125"/>
            <a:chExt cx="1804375" cy="357925"/>
          </a:xfrm>
        </p:grpSpPr>
        <p:sp>
          <p:nvSpPr>
            <p:cNvPr id="2872" name="Google Shape;2872;p67"/>
            <p:cNvSpPr/>
            <p:nvPr/>
          </p:nvSpPr>
          <p:spPr>
            <a:xfrm>
              <a:off x="4476525" y="3561200"/>
              <a:ext cx="898325" cy="231900"/>
            </a:xfrm>
            <a:custGeom>
              <a:avLst/>
              <a:gdLst/>
              <a:ahLst/>
              <a:cxnLst/>
              <a:rect l="l" t="t" r="r" b="b"/>
              <a:pathLst>
                <a:path w="35933" h="9276" extrusionOk="0">
                  <a:moveTo>
                    <a:pt x="11318" y="0"/>
                  </a:moveTo>
                  <a:cubicBezTo>
                    <a:pt x="6448" y="0"/>
                    <a:pt x="2452" y="3703"/>
                    <a:pt x="2021" y="8426"/>
                  </a:cubicBezTo>
                  <a:cubicBezTo>
                    <a:pt x="1806" y="8220"/>
                    <a:pt x="1515" y="8092"/>
                    <a:pt x="1192" y="8092"/>
                  </a:cubicBezTo>
                  <a:cubicBezTo>
                    <a:pt x="535" y="8092"/>
                    <a:pt x="1" y="8621"/>
                    <a:pt x="1" y="9275"/>
                  </a:cubicBezTo>
                  <a:lnTo>
                    <a:pt x="35933" y="9275"/>
                  </a:lnTo>
                  <a:cubicBezTo>
                    <a:pt x="35933" y="8621"/>
                    <a:pt x="35399" y="8092"/>
                    <a:pt x="34741" y="8092"/>
                  </a:cubicBezTo>
                  <a:cubicBezTo>
                    <a:pt x="34377" y="8092"/>
                    <a:pt x="34054" y="8257"/>
                    <a:pt x="33835" y="8513"/>
                  </a:cubicBezTo>
                  <a:cubicBezTo>
                    <a:pt x="33501" y="7354"/>
                    <a:pt x="32437" y="6502"/>
                    <a:pt x="31163" y="6502"/>
                  </a:cubicBezTo>
                  <a:cubicBezTo>
                    <a:pt x="30205" y="6502"/>
                    <a:pt x="29363" y="6981"/>
                    <a:pt x="28859" y="7710"/>
                  </a:cubicBezTo>
                  <a:cubicBezTo>
                    <a:pt x="28189" y="5579"/>
                    <a:pt x="26186" y="4032"/>
                    <a:pt x="23818" y="4032"/>
                  </a:cubicBezTo>
                  <a:cubicBezTo>
                    <a:pt x="22287" y="4032"/>
                    <a:pt x="20910" y="4685"/>
                    <a:pt x="19945" y="5720"/>
                  </a:cubicBezTo>
                  <a:cubicBezTo>
                    <a:pt x="18541" y="2363"/>
                    <a:pt x="15208" y="0"/>
                    <a:pt x="11318" y="0"/>
                  </a:cubicBezTo>
                  <a:close/>
                </a:path>
              </a:pathLst>
            </a:custGeom>
            <a:solidFill>
              <a:srgbClr val="CBE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7"/>
            <p:cNvSpPr/>
            <p:nvPr/>
          </p:nvSpPr>
          <p:spPr>
            <a:xfrm>
              <a:off x="3570475" y="3456125"/>
              <a:ext cx="1386700" cy="357925"/>
            </a:xfrm>
            <a:custGeom>
              <a:avLst/>
              <a:gdLst/>
              <a:ahLst/>
              <a:cxnLst/>
              <a:rect l="l" t="t" r="r" b="b"/>
              <a:pathLst>
                <a:path w="55468" h="14317" extrusionOk="0">
                  <a:moveTo>
                    <a:pt x="37996" y="0"/>
                  </a:moveTo>
                  <a:cubicBezTo>
                    <a:pt x="31992" y="0"/>
                    <a:pt x="26848" y="3647"/>
                    <a:pt x="24679" y="8829"/>
                  </a:cubicBezTo>
                  <a:cubicBezTo>
                    <a:pt x="23190" y="7231"/>
                    <a:pt x="21066" y="6224"/>
                    <a:pt x="18700" y="6224"/>
                  </a:cubicBezTo>
                  <a:cubicBezTo>
                    <a:pt x="15046" y="6224"/>
                    <a:pt x="11954" y="8611"/>
                    <a:pt x="10919" y="11901"/>
                  </a:cubicBezTo>
                  <a:cubicBezTo>
                    <a:pt x="10143" y="10777"/>
                    <a:pt x="8841" y="10036"/>
                    <a:pt x="7363" y="10036"/>
                  </a:cubicBezTo>
                  <a:cubicBezTo>
                    <a:pt x="5395" y="10036"/>
                    <a:pt x="3754" y="11353"/>
                    <a:pt x="3237" y="13141"/>
                  </a:cubicBezTo>
                  <a:cubicBezTo>
                    <a:pt x="2900" y="12746"/>
                    <a:pt x="2403" y="12490"/>
                    <a:pt x="1840" y="12490"/>
                  </a:cubicBezTo>
                  <a:cubicBezTo>
                    <a:pt x="825" y="12490"/>
                    <a:pt x="1" y="13308"/>
                    <a:pt x="1" y="14317"/>
                  </a:cubicBezTo>
                  <a:lnTo>
                    <a:pt x="55468" y="14317"/>
                  </a:lnTo>
                  <a:cubicBezTo>
                    <a:pt x="55468" y="13308"/>
                    <a:pt x="54643" y="12490"/>
                    <a:pt x="53627" y="12490"/>
                  </a:cubicBezTo>
                  <a:cubicBezTo>
                    <a:pt x="53131" y="12490"/>
                    <a:pt x="52680" y="12688"/>
                    <a:pt x="52349" y="13007"/>
                  </a:cubicBezTo>
                  <a:cubicBezTo>
                    <a:pt x="51683" y="5715"/>
                    <a:pt x="45514" y="0"/>
                    <a:pt x="37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 name="Google Shape;2874;p67"/>
          <p:cNvGrpSpPr/>
          <p:nvPr/>
        </p:nvGrpSpPr>
        <p:grpSpPr>
          <a:xfrm>
            <a:off x="8312832" y="3058245"/>
            <a:ext cx="976177" cy="1373796"/>
            <a:chOff x="1546225" y="3922150"/>
            <a:chExt cx="1520025" cy="1296925"/>
          </a:xfrm>
        </p:grpSpPr>
        <p:sp>
          <p:nvSpPr>
            <p:cNvPr id="2875" name="Google Shape;2875;p67"/>
            <p:cNvSpPr/>
            <p:nvPr/>
          </p:nvSpPr>
          <p:spPr>
            <a:xfrm>
              <a:off x="1798150" y="3926775"/>
              <a:ext cx="828925" cy="1197325"/>
            </a:xfrm>
            <a:custGeom>
              <a:avLst/>
              <a:gdLst/>
              <a:ahLst/>
              <a:cxnLst/>
              <a:rect l="l" t="t" r="r" b="b"/>
              <a:pathLst>
                <a:path w="33157" h="47893" extrusionOk="0">
                  <a:moveTo>
                    <a:pt x="4874" y="1"/>
                  </a:moveTo>
                  <a:lnTo>
                    <a:pt x="1" y="27295"/>
                  </a:lnTo>
                  <a:cubicBezTo>
                    <a:pt x="1" y="27295"/>
                    <a:pt x="2177" y="26470"/>
                    <a:pt x="5504" y="26470"/>
                  </a:cubicBezTo>
                  <a:cubicBezTo>
                    <a:pt x="11966" y="26470"/>
                    <a:pt x="22770" y="29582"/>
                    <a:pt x="30416" y="47893"/>
                  </a:cubicBezTo>
                  <a:cubicBezTo>
                    <a:pt x="30416" y="47893"/>
                    <a:pt x="33156" y="15620"/>
                    <a:pt x="48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7"/>
            <p:cNvSpPr/>
            <p:nvPr/>
          </p:nvSpPr>
          <p:spPr>
            <a:xfrm>
              <a:off x="1884325" y="3926775"/>
              <a:ext cx="742750" cy="1197325"/>
            </a:xfrm>
            <a:custGeom>
              <a:avLst/>
              <a:gdLst/>
              <a:ahLst/>
              <a:cxnLst/>
              <a:rect l="l" t="t" r="r" b="b"/>
              <a:pathLst>
                <a:path w="29710" h="47893" extrusionOk="0">
                  <a:moveTo>
                    <a:pt x="1427" y="1"/>
                  </a:moveTo>
                  <a:lnTo>
                    <a:pt x="1" y="7990"/>
                  </a:lnTo>
                  <a:cubicBezTo>
                    <a:pt x="26082" y="19355"/>
                    <a:pt x="26969" y="47893"/>
                    <a:pt x="26969" y="47893"/>
                  </a:cubicBezTo>
                  <a:cubicBezTo>
                    <a:pt x="26969" y="47893"/>
                    <a:pt x="29709" y="15620"/>
                    <a:pt x="1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7"/>
            <p:cNvSpPr/>
            <p:nvPr/>
          </p:nvSpPr>
          <p:spPr>
            <a:xfrm>
              <a:off x="1798150" y="4414575"/>
              <a:ext cx="760425" cy="709525"/>
            </a:xfrm>
            <a:custGeom>
              <a:avLst/>
              <a:gdLst/>
              <a:ahLst/>
              <a:cxnLst/>
              <a:rect l="l" t="t" r="r" b="b"/>
              <a:pathLst>
                <a:path w="30417" h="28381" extrusionOk="0">
                  <a:moveTo>
                    <a:pt x="1391" y="1"/>
                  </a:moveTo>
                  <a:lnTo>
                    <a:pt x="1" y="7783"/>
                  </a:lnTo>
                  <a:cubicBezTo>
                    <a:pt x="1" y="7783"/>
                    <a:pt x="2177" y="6958"/>
                    <a:pt x="5504" y="6958"/>
                  </a:cubicBezTo>
                  <a:cubicBezTo>
                    <a:pt x="11966" y="6958"/>
                    <a:pt x="22770" y="10070"/>
                    <a:pt x="30416" y="28381"/>
                  </a:cubicBezTo>
                  <a:cubicBezTo>
                    <a:pt x="30416" y="28381"/>
                    <a:pt x="26945" y="3612"/>
                    <a:pt x="1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7"/>
            <p:cNvSpPr/>
            <p:nvPr/>
          </p:nvSpPr>
          <p:spPr>
            <a:xfrm>
              <a:off x="1552325" y="3922150"/>
              <a:ext cx="736725" cy="695825"/>
            </a:xfrm>
            <a:custGeom>
              <a:avLst/>
              <a:gdLst/>
              <a:ahLst/>
              <a:cxnLst/>
              <a:rect l="l" t="t" r="r" b="b"/>
              <a:pathLst>
                <a:path w="29469" h="27833" extrusionOk="0">
                  <a:moveTo>
                    <a:pt x="13845" y="0"/>
                  </a:moveTo>
                  <a:cubicBezTo>
                    <a:pt x="13022" y="0"/>
                    <a:pt x="12205" y="471"/>
                    <a:pt x="11868" y="1365"/>
                  </a:cubicBezTo>
                  <a:lnTo>
                    <a:pt x="9678" y="7194"/>
                  </a:lnTo>
                  <a:cubicBezTo>
                    <a:pt x="9434" y="7842"/>
                    <a:pt x="8887" y="8330"/>
                    <a:pt x="8214" y="8496"/>
                  </a:cubicBezTo>
                  <a:lnTo>
                    <a:pt x="2170" y="9995"/>
                  </a:lnTo>
                  <a:cubicBezTo>
                    <a:pt x="477" y="10416"/>
                    <a:pt x="0" y="12595"/>
                    <a:pt x="1365" y="13683"/>
                  </a:cubicBezTo>
                  <a:lnTo>
                    <a:pt x="6231" y="17568"/>
                  </a:lnTo>
                  <a:cubicBezTo>
                    <a:pt x="6772" y="18000"/>
                    <a:pt x="7066" y="18671"/>
                    <a:pt x="7018" y="19362"/>
                  </a:cubicBezTo>
                  <a:lnTo>
                    <a:pt x="6576" y="25574"/>
                  </a:lnTo>
                  <a:cubicBezTo>
                    <a:pt x="6483" y="26875"/>
                    <a:pt x="7535" y="27832"/>
                    <a:pt x="8681" y="27832"/>
                  </a:cubicBezTo>
                  <a:cubicBezTo>
                    <a:pt x="9068" y="27832"/>
                    <a:pt x="9466" y="27723"/>
                    <a:pt x="9834" y="27480"/>
                  </a:cubicBezTo>
                  <a:lnTo>
                    <a:pt x="15032" y="24052"/>
                  </a:lnTo>
                  <a:cubicBezTo>
                    <a:pt x="15381" y="23822"/>
                    <a:pt x="15785" y="23704"/>
                    <a:pt x="16191" y="23704"/>
                  </a:cubicBezTo>
                  <a:cubicBezTo>
                    <a:pt x="16459" y="23704"/>
                    <a:pt x="16727" y="23755"/>
                    <a:pt x="16982" y="23859"/>
                  </a:cubicBezTo>
                  <a:lnTo>
                    <a:pt x="22753" y="26198"/>
                  </a:lnTo>
                  <a:cubicBezTo>
                    <a:pt x="23021" y="26306"/>
                    <a:pt x="23290" y="26356"/>
                    <a:pt x="23551" y="26356"/>
                  </a:cubicBezTo>
                  <a:cubicBezTo>
                    <a:pt x="24863" y="26356"/>
                    <a:pt x="25959" y="25092"/>
                    <a:pt x="25572" y="23688"/>
                  </a:cubicBezTo>
                  <a:lnTo>
                    <a:pt x="23919" y="17685"/>
                  </a:lnTo>
                  <a:cubicBezTo>
                    <a:pt x="23735" y="17017"/>
                    <a:pt x="23891" y="16301"/>
                    <a:pt x="24337" y="15771"/>
                  </a:cubicBezTo>
                  <a:lnTo>
                    <a:pt x="28345" y="11005"/>
                  </a:lnTo>
                  <a:cubicBezTo>
                    <a:pt x="29469" y="9670"/>
                    <a:pt x="28572" y="7627"/>
                    <a:pt x="26830" y="7548"/>
                  </a:cubicBezTo>
                  <a:lnTo>
                    <a:pt x="20609" y="7266"/>
                  </a:lnTo>
                  <a:cubicBezTo>
                    <a:pt x="19917" y="7234"/>
                    <a:pt x="19285" y="6864"/>
                    <a:pt x="18919" y="6277"/>
                  </a:cubicBezTo>
                  <a:lnTo>
                    <a:pt x="15624" y="991"/>
                  </a:lnTo>
                  <a:cubicBezTo>
                    <a:pt x="15207" y="322"/>
                    <a:pt x="14524" y="0"/>
                    <a:pt x="13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7"/>
            <p:cNvSpPr/>
            <p:nvPr/>
          </p:nvSpPr>
          <p:spPr>
            <a:xfrm>
              <a:off x="1811050" y="4847050"/>
              <a:ext cx="687350" cy="352475"/>
            </a:xfrm>
            <a:custGeom>
              <a:avLst/>
              <a:gdLst/>
              <a:ahLst/>
              <a:cxnLst/>
              <a:rect l="l" t="t" r="r" b="b"/>
              <a:pathLst>
                <a:path w="27494" h="14099" extrusionOk="0">
                  <a:moveTo>
                    <a:pt x="3956" y="1"/>
                  </a:moveTo>
                  <a:cubicBezTo>
                    <a:pt x="2686" y="1"/>
                    <a:pt x="1367" y="91"/>
                    <a:pt x="0" y="285"/>
                  </a:cubicBezTo>
                  <a:lnTo>
                    <a:pt x="7001" y="14099"/>
                  </a:lnTo>
                  <a:cubicBezTo>
                    <a:pt x="7001" y="14099"/>
                    <a:pt x="9872" y="9545"/>
                    <a:pt x="16439" y="9545"/>
                  </a:cubicBezTo>
                  <a:cubicBezTo>
                    <a:pt x="19365" y="9545"/>
                    <a:pt x="23026" y="10449"/>
                    <a:pt x="27493" y="13064"/>
                  </a:cubicBezTo>
                  <a:cubicBezTo>
                    <a:pt x="27493" y="13064"/>
                    <a:pt x="19284" y="1"/>
                    <a:pt x="3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7"/>
            <p:cNvSpPr/>
            <p:nvPr/>
          </p:nvSpPr>
          <p:spPr>
            <a:xfrm>
              <a:off x="1928800" y="5035050"/>
              <a:ext cx="569600" cy="164475"/>
            </a:xfrm>
            <a:custGeom>
              <a:avLst/>
              <a:gdLst/>
              <a:ahLst/>
              <a:cxnLst/>
              <a:rect l="l" t="t" r="r" b="b"/>
              <a:pathLst>
                <a:path w="22784" h="6579" extrusionOk="0">
                  <a:moveTo>
                    <a:pt x="8494" y="0"/>
                  </a:moveTo>
                  <a:cubicBezTo>
                    <a:pt x="5852" y="0"/>
                    <a:pt x="2979" y="566"/>
                    <a:pt x="0" y="2059"/>
                  </a:cubicBezTo>
                  <a:lnTo>
                    <a:pt x="2291" y="6579"/>
                  </a:lnTo>
                  <a:cubicBezTo>
                    <a:pt x="2291" y="6579"/>
                    <a:pt x="5162" y="2025"/>
                    <a:pt x="11729" y="2025"/>
                  </a:cubicBezTo>
                  <a:cubicBezTo>
                    <a:pt x="14655" y="2025"/>
                    <a:pt x="18316" y="2929"/>
                    <a:pt x="22783" y="5544"/>
                  </a:cubicBezTo>
                  <a:cubicBezTo>
                    <a:pt x="22783" y="5544"/>
                    <a:pt x="16764" y="0"/>
                    <a:pt x="8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7"/>
            <p:cNvSpPr/>
            <p:nvPr/>
          </p:nvSpPr>
          <p:spPr>
            <a:xfrm>
              <a:off x="1811050" y="4847050"/>
              <a:ext cx="687350" cy="326600"/>
            </a:xfrm>
            <a:custGeom>
              <a:avLst/>
              <a:gdLst/>
              <a:ahLst/>
              <a:cxnLst/>
              <a:rect l="l" t="t" r="r" b="b"/>
              <a:pathLst>
                <a:path w="27494" h="13064" extrusionOk="0">
                  <a:moveTo>
                    <a:pt x="3956" y="1"/>
                  </a:moveTo>
                  <a:cubicBezTo>
                    <a:pt x="2686" y="1"/>
                    <a:pt x="1367" y="91"/>
                    <a:pt x="0" y="285"/>
                  </a:cubicBezTo>
                  <a:lnTo>
                    <a:pt x="2059" y="4348"/>
                  </a:lnTo>
                  <a:cubicBezTo>
                    <a:pt x="3735" y="3970"/>
                    <a:pt x="5370" y="3803"/>
                    <a:pt x="6951" y="3803"/>
                  </a:cubicBezTo>
                  <a:cubicBezTo>
                    <a:pt x="18735" y="3803"/>
                    <a:pt x="27493" y="13064"/>
                    <a:pt x="27493" y="13064"/>
                  </a:cubicBezTo>
                  <a:cubicBezTo>
                    <a:pt x="27493" y="13064"/>
                    <a:pt x="19284" y="1"/>
                    <a:pt x="3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7"/>
            <p:cNvSpPr/>
            <p:nvPr/>
          </p:nvSpPr>
          <p:spPr>
            <a:xfrm>
              <a:off x="1738300" y="4829200"/>
              <a:ext cx="410750" cy="389875"/>
            </a:xfrm>
            <a:custGeom>
              <a:avLst/>
              <a:gdLst/>
              <a:ahLst/>
              <a:cxnLst/>
              <a:rect l="l" t="t" r="r" b="b"/>
              <a:pathLst>
                <a:path w="16430" h="15595" extrusionOk="0">
                  <a:moveTo>
                    <a:pt x="11454" y="1"/>
                  </a:moveTo>
                  <a:cubicBezTo>
                    <a:pt x="11232" y="1"/>
                    <a:pt x="11003" y="65"/>
                    <a:pt x="10794" y="209"/>
                  </a:cubicBezTo>
                  <a:lnTo>
                    <a:pt x="7924" y="2173"/>
                  </a:lnTo>
                  <a:cubicBezTo>
                    <a:pt x="7725" y="2309"/>
                    <a:pt x="7493" y="2379"/>
                    <a:pt x="7259" y="2379"/>
                  </a:cubicBezTo>
                  <a:cubicBezTo>
                    <a:pt x="7117" y="2379"/>
                    <a:pt x="6973" y="2353"/>
                    <a:pt x="6836" y="2300"/>
                  </a:cubicBezTo>
                  <a:lnTo>
                    <a:pt x="3591" y="1050"/>
                  </a:lnTo>
                  <a:cubicBezTo>
                    <a:pt x="3447" y="995"/>
                    <a:pt x="3303" y="969"/>
                    <a:pt x="3163" y="969"/>
                  </a:cubicBezTo>
                  <a:cubicBezTo>
                    <a:pt x="2422" y="969"/>
                    <a:pt x="1809" y="1692"/>
                    <a:pt x="2041" y="2479"/>
                  </a:cubicBezTo>
                  <a:lnTo>
                    <a:pt x="3023" y="5815"/>
                  </a:lnTo>
                  <a:cubicBezTo>
                    <a:pt x="3132" y="6187"/>
                    <a:pt x="3052" y="6588"/>
                    <a:pt x="2808" y="6888"/>
                  </a:cubicBezTo>
                  <a:lnTo>
                    <a:pt x="615" y="9589"/>
                  </a:lnTo>
                  <a:cubicBezTo>
                    <a:pt x="1" y="10345"/>
                    <a:pt x="521" y="11478"/>
                    <a:pt x="1495" y="11505"/>
                  </a:cubicBezTo>
                  <a:lnTo>
                    <a:pt x="4972" y="11602"/>
                  </a:lnTo>
                  <a:cubicBezTo>
                    <a:pt x="5359" y="11613"/>
                    <a:pt x="5716" y="11813"/>
                    <a:pt x="5926" y="12138"/>
                  </a:cubicBezTo>
                  <a:lnTo>
                    <a:pt x="7817" y="15057"/>
                  </a:lnTo>
                  <a:cubicBezTo>
                    <a:pt x="8052" y="15421"/>
                    <a:pt x="8427" y="15594"/>
                    <a:pt x="8800" y="15594"/>
                  </a:cubicBezTo>
                  <a:cubicBezTo>
                    <a:pt x="9267" y="15594"/>
                    <a:pt x="9730" y="15323"/>
                    <a:pt x="9911" y="14813"/>
                  </a:cubicBezTo>
                  <a:lnTo>
                    <a:pt x="11078" y="11537"/>
                  </a:lnTo>
                  <a:cubicBezTo>
                    <a:pt x="11208" y="11172"/>
                    <a:pt x="11508" y="10894"/>
                    <a:pt x="11882" y="10795"/>
                  </a:cubicBezTo>
                  <a:lnTo>
                    <a:pt x="15243" y="9899"/>
                  </a:lnTo>
                  <a:cubicBezTo>
                    <a:pt x="16185" y="9648"/>
                    <a:pt x="16429" y="8426"/>
                    <a:pt x="15658" y="7831"/>
                  </a:cubicBezTo>
                  <a:lnTo>
                    <a:pt x="12902" y="5709"/>
                  </a:lnTo>
                  <a:cubicBezTo>
                    <a:pt x="12595" y="5473"/>
                    <a:pt x="12425" y="5101"/>
                    <a:pt x="12445" y="4715"/>
                  </a:cubicBezTo>
                  <a:lnTo>
                    <a:pt x="12632" y="1242"/>
                  </a:lnTo>
                  <a:cubicBezTo>
                    <a:pt x="12670" y="522"/>
                    <a:pt x="12086" y="1"/>
                    <a:pt x="11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7"/>
            <p:cNvSpPr/>
            <p:nvPr/>
          </p:nvSpPr>
          <p:spPr>
            <a:xfrm>
              <a:off x="2572475" y="4346675"/>
              <a:ext cx="493775" cy="832900"/>
            </a:xfrm>
            <a:custGeom>
              <a:avLst/>
              <a:gdLst/>
              <a:ahLst/>
              <a:cxnLst/>
              <a:rect l="l" t="t" r="r" b="b"/>
              <a:pathLst>
                <a:path w="19751" h="33316" extrusionOk="0">
                  <a:moveTo>
                    <a:pt x="17013" y="1"/>
                  </a:moveTo>
                  <a:lnTo>
                    <a:pt x="1" y="8270"/>
                  </a:lnTo>
                  <a:cubicBezTo>
                    <a:pt x="1" y="8270"/>
                    <a:pt x="11500" y="15789"/>
                    <a:pt x="850" y="33315"/>
                  </a:cubicBezTo>
                  <a:lnTo>
                    <a:pt x="850" y="33315"/>
                  </a:lnTo>
                  <a:cubicBezTo>
                    <a:pt x="850" y="33315"/>
                    <a:pt x="19751" y="21871"/>
                    <a:pt x="17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7"/>
            <p:cNvSpPr/>
            <p:nvPr/>
          </p:nvSpPr>
          <p:spPr>
            <a:xfrm>
              <a:off x="2593700" y="4346675"/>
              <a:ext cx="472550" cy="832900"/>
            </a:xfrm>
            <a:custGeom>
              <a:avLst/>
              <a:gdLst/>
              <a:ahLst/>
              <a:cxnLst/>
              <a:rect l="l" t="t" r="r" b="b"/>
              <a:pathLst>
                <a:path w="18902" h="33316" extrusionOk="0">
                  <a:moveTo>
                    <a:pt x="16164" y="1"/>
                  </a:moveTo>
                  <a:lnTo>
                    <a:pt x="11649" y="2195"/>
                  </a:lnTo>
                  <a:cubicBezTo>
                    <a:pt x="14459" y="23247"/>
                    <a:pt x="1" y="33315"/>
                    <a:pt x="1" y="33315"/>
                  </a:cubicBezTo>
                  <a:cubicBezTo>
                    <a:pt x="1" y="33315"/>
                    <a:pt x="18902" y="21871"/>
                    <a:pt x="16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7"/>
            <p:cNvSpPr/>
            <p:nvPr/>
          </p:nvSpPr>
          <p:spPr>
            <a:xfrm>
              <a:off x="2572475" y="4483850"/>
              <a:ext cx="329950" cy="695725"/>
            </a:xfrm>
            <a:custGeom>
              <a:avLst/>
              <a:gdLst/>
              <a:ahLst/>
              <a:cxnLst/>
              <a:rect l="l" t="t" r="r" b="b"/>
              <a:pathLst>
                <a:path w="13198" h="27829" extrusionOk="0">
                  <a:moveTo>
                    <a:pt x="5724" y="1"/>
                  </a:moveTo>
                  <a:lnTo>
                    <a:pt x="1" y="2783"/>
                  </a:lnTo>
                  <a:cubicBezTo>
                    <a:pt x="1" y="2783"/>
                    <a:pt x="11500" y="10302"/>
                    <a:pt x="850" y="27828"/>
                  </a:cubicBezTo>
                  <a:cubicBezTo>
                    <a:pt x="850" y="27828"/>
                    <a:pt x="13198" y="16172"/>
                    <a:pt x="5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7"/>
            <p:cNvSpPr/>
            <p:nvPr/>
          </p:nvSpPr>
          <p:spPr>
            <a:xfrm>
              <a:off x="2540825" y="4263775"/>
              <a:ext cx="493025" cy="482200"/>
            </a:xfrm>
            <a:custGeom>
              <a:avLst/>
              <a:gdLst/>
              <a:ahLst/>
              <a:cxnLst/>
              <a:rect l="l" t="t" r="r" b="b"/>
              <a:pathLst>
                <a:path w="19721" h="19288" extrusionOk="0">
                  <a:moveTo>
                    <a:pt x="6919" y="1"/>
                  </a:moveTo>
                  <a:cubicBezTo>
                    <a:pt x="6199" y="1"/>
                    <a:pt x="5514" y="549"/>
                    <a:pt x="5477" y="1375"/>
                  </a:cubicBezTo>
                  <a:lnTo>
                    <a:pt x="5288" y="5620"/>
                  </a:lnTo>
                  <a:cubicBezTo>
                    <a:pt x="5267" y="6092"/>
                    <a:pt x="5015" y="6523"/>
                    <a:pt x="4614" y="6773"/>
                  </a:cubicBezTo>
                  <a:lnTo>
                    <a:pt x="1011" y="9024"/>
                  </a:lnTo>
                  <a:cubicBezTo>
                    <a:pt x="1" y="9654"/>
                    <a:pt x="153" y="11167"/>
                    <a:pt x="1267" y="11586"/>
                  </a:cubicBezTo>
                  <a:lnTo>
                    <a:pt x="5245" y="13077"/>
                  </a:lnTo>
                  <a:cubicBezTo>
                    <a:pt x="5687" y="13243"/>
                    <a:pt x="6020" y="13616"/>
                    <a:pt x="6134" y="14075"/>
                  </a:cubicBezTo>
                  <a:lnTo>
                    <a:pt x="7161" y="18197"/>
                  </a:lnTo>
                  <a:cubicBezTo>
                    <a:pt x="7334" y="18893"/>
                    <a:pt x="7942" y="19287"/>
                    <a:pt x="8561" y="19287"/>
                  </a:cubicBezTo>
                  <a:cubicBezTo>
                    <a:pt x="8969" y="19287"/>
                    <a:pt x="9382" y="19115"/>
                    <a:pt x="9676" y="18746"/>
                  </a:cubicBezTo>
                  <a:lnTo>
                    <a:pt x="12324" y="15422"/>
                  </a:lnTo>
                  <a:cubicBezTo>
                    <a:pt x="12598" y="15080"/>
                    <a:pt x="13012" y="14882"/>
                    <a:pt x="13447" y="14882"/>
                  </a:cubicBezTo>
                  <a:cubicBezTo>
                    <a:pt x="13481" y="14882"/>
                    <a:pt x="13514" y="14883"/>
                    <a:pt x="13548" y="14885"/>
                  </a:cubicBezTo>
                  <a:lnTo>
                    <a:pt x="17785" y="15184"/>
                  </a:lnTo>
                  <a:cubicBezTo>
                    <a:pt x="17821" y="15186"/>
                    <a:pt x="17856" y="15187"/>
                    <a:pt x="17891" y="15187"/>
                  </a:cubicBezTo>
                  <a:cubicBezTo>
                    <a:pt x="19018" y="15187"/>
                    <a:pt x="19720" y="13923"/>
                    <a:pt x="19084" y="12959"/>
                  </a:cubicBezTo>
                  <a:lnTo>
                    <a:pt x="16743" y="9415"/>
                  </a:lnTo>
                  <a:cubicBezTo>
                    <a:pt x="16482" y="9020"/>
                    <a:pt x="16432" y="8524"/>
                    <a:pt x="16610" y="8085"/>
                  </a:cubicBezTo>
                  <a:lnTo>
                    <a:pt x="18202" y="4147"/>
                  </a:lnTo>
                  <a:cubicBezTo>
                    <a:pt x="18597" y="3171"/>
                    <a:pt x="17852" y="2170"/>
                    <a:pt x="16881" y="2170"/>
                  </a:cubicBezTo>
                  <a:cubicBezTo>
                    <a:pt x="16753" y="2170"/>
                    <a:pt x="16622" y="2187"/>
                    <a:pt x="16489" y="2224"/>
                  </a:cubicBezTo>
                  <a:lnTo>
                    <a:pt x="12394" y="3356"/>
                  </a:lnTo>
                  <a:cubicBezTo>
                    <a:pt x="12268" y="3391"/>
                    <a:pt x="12140" y="3408"/>
                    <a:pt x="12012" y="3408"/>
                  </a:cubicBezTo>
                  <a:cubicBezTo>
                    <a:pt x="11678" y="3408"/>
                    <a:pt x="11350" y="3291"/>
                    <a:pt x="11088" y="3071"/>
                  </a:cubicBezTo>
                  <a:lnTo>
                    <a:pt x="7835" y="339"/>
                  </a:lnTo>
                  <a:cubicBezTo>
                    <a:pt x="7557" y="106"/>
                    <a:pt x="7235" y="1"/>
                    <a:pt x="6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7"/>
            <p:cNvSpPr/>
            <p:nvPr/>
          </p:nvSpPr>
          <p:spPr>
            <a:xfrm>
              <a:off x="2707075" y="4112650"/>
              <a:ext cx="73900" cy="73850"/>
            </a:xfrm>
            <a:custGeom>
              <a:avLst/>
              <a:gdLst/>
              <a:ahLst/>
              <a:cxnLst/>
              <a:rect l="l" t="t" r="r" b="b"/>
              <a:pathLst>
                <a:path w="2956" h="2954" extrusionOk="0">
                  <a:moveTo>
                    <a:pt x="1478" y="0"/>
                  </a:moveTo>
                  <a:cubicBezTo>
                    <a:pt x="662" y="0"/>
                    <a:pt x="0" y="661"/>
                    <a:pt x="0" y="1477"/>
                  </a:cubicBezTo>
                  <a:cubicBezTo>
                    <a:pt x="0" y="2293"/>
                    <a:pt x="662" y="2954"/>
                    <a:pt x="1478" y="2954"/>
                  </a:cubicBezTo>
                  <a:cubicBezTo>
                    <a:pt x="2294" y="2954"/>
                    <a:pt x="2955" y="2293"/>
                    <a:pt x="2955" y="1477"/>
                  </a:cubicBezTo>
                  <a:cubicBezTo>
                    <a:pt x="2955" y="661"/>
                    <a:pt x="229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7"/>
            <p:cNvSpPr/>
            <p:nvPr/>
          </p:nvSpPr>
          <p:spPr>
            <a:xfrm>
              <a:off x="2802625" y="4245325"/>
              <a:ext cx="36950" cy="36950"/>
            </a:xfrm>
            <a:custGeom>
              <a:avLst/>
              <a:gdLst/>
              <a:ahLst/>
              <a:cxnLst/>
              <a:rect l="l" t="t" r="r" b="b"/>
              <a:pathLst>
                <a:path w="1478" h="1478" extrusionOk="0">
                  <a:moveTo>
                    <a:pt x="739" y="0"/>
                  </a:moveTo>
                  <a:cubicBezTo>
                    <a:pt x="331" y="0"/>
                    <a:pt x="1" y="331"/>
                    <a:pt x="1" y="739"/>
                  </a:cubicBezTo>
                  <a:cubicBezTo>
                    <a:pt x="1" y="1147"/>
                    <a:pt x="331" y="1477"/>
                    <a:pt x="739" y="1477"/>
                  </a:cubicBezTo>
                  <a:cubicBezTo>
                    <a:pt x="1147" y="1477"/>
                    <a:pt x="1477" y="1147"/>
                    <a:pt x="1477" y="739"/>
                  </a:cubicBezTo>
                  <a:cubicBezTo>
                    <a:pt x="1477" y="331"/>
                    <a:pt x="1147"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7"/>
            <p:cNvSpPr/>
            <p:nvPr/>
          </p:nvSpPr>
          <p:spPr>
            <a:xfrm>
              <a:off x="2893300" y="4134750"/>
              <a:ext cx="36950" cy="36925"/>
            </a:xfrm>
            <a:custGeom>
              <a:avLst/>
              <a:gdLst/>
              <a:ahLst/>
              <a:cxnLst/>
              <a:rect l="l" t="t" r="r" b="b"/>
              <a:pathLst>
                <a:path w="1478" h="1477" extrusionOk="0">
                  <a:moveTo>
                    <a:pt x="739" y="0"/>
                  </a:moveTo>
                  <a:cubicBezTo>
                    <a:pt x="331" y="0"/>
                    <a:pt x="0" y="331"/>
                    <a:pt x="0" y="739"/>
                  </a:cubicBezTo>
                  <a:cubicBezTo>
                    <a:pt x="0" y="1146"/>
                    <a:pt x="331" y="1477"/>
                    <a:pt x="739" y="1477"/>
                  </a:cubicBezTo>
                  <a:cubicBezTo>
                    <a:pt x="1147" y="1477"/>
                    <a:pt x="1477" y="1146"/>
                    <a:pt x="1477" y="739"/>
                  </a:cubicBezTo>
                  <a:cubicBezTo>
                    <a:pt x="1477" y="331"/>
                    <a:pt x="1147"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7"/>
            <p:cNvSpPr/>
            <p:nvPr/>
          </p:nvSpPr>
          <p:spPr>
            <a:xfrm>
              <a:off x="1593250" y="4566800"/>
              <a:ext cx="84300" cy="73900"/>
            </a:xfrm>
            <a:custGeom>
              <a:avLst/>
              <a:gdLst/>
              <a:ahLst/>
              <a:cxnLst/>
              <a:rect l="l" t="t" r="r" b="b"/>
              <a:pathLst>
                <a:path w="3372" h="2956" extrusionOk="0">
                  <a:moveTo>
                    <a:pt x="1685" y="0"/>
                  </a:moveTo>
                  <a:cubicBezTo>
                    <a:pt x="1464" y="0"/>
                    <a:pt x="1240" y="50"/>
                    <a:pt x="1030" y="155"/>
                  </a:cubicBezTo>
                  <a:cubicBezTo>
                    <a:pt x="299" y="517"/>
                    <a:pt x="0" y="1404"/>
                    <a:pt x="363" y="2134"/>
                  </a:cubicBezTo>
                  <a:cubicBezTo>
                    <a:pt x="620" y="2654"/>
                    <a:pt x="1143" y="2956"/>
                    <a:pt x="1687" y="2956"/>
                  </a:cubicBezTo>
                  <a:cubicBezTo>
                    <a:pt x="1907" y="2956"/>
                    <a:pt x="2131" y="2906"/>
                    <a:pt x="2342" y="2801"/>
                  </a:cubicBezTo>
                  <a:cubicBezTo>
                    <a:pt x="3073" y="2439"/>
                    <a:pt x="3372" y="1553"/>
                    <a:pt x="3009" y="822"/>
                  </a:cubicBezTo>
                  <a:cubicBezTo>
                    <a:pt x="2752" y="302"/>
                    <a:pt x="2228"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7"/>
            <p:cNvSpPr/>
            <p:nvPr/>
          </p:nvSpPr>
          <p:spPr>
            <a:xfrm>
              <a:off x="1546225" y="4705100"/>
              <a:ext cx="42175" cy="36950"/>
            </a:xfrm>
            <a:custGeom>
              <a:avLst/>
              <a:gdLst/>
              <a:ahLst/>
              <a:cxnLst/>
              <a:rect l="l" t="t" r="r" b="b"/>
              <a:pathLst>
                <a:path w="1687" h="1478" extrusionOk="0">
                  <a:moveTo>
                    <a:pt x="843" y="0"/>
                  </a:moveTo>
                  <a:cubicBezTo>
                    <a:pt x="732" y="0"/>
                    <a:pt x="620" y="25"/>
                    <a:pt x="515" y="77"/>
                  </a:cubicBezTo>
                  <a:cubicBezTo>
                    <a:pt x="150" y="258"/>
                    <a:pt x="1" y="701"/>
                    <a:pt x="182" y="1067"/>
                  </a:cubicBezTo>
                  <a:cubicBezTo>
                    <a:pt x="311" y="1327"/>
                    <a:pt x="572" y="1477"/>
                    <a:pt x="844" y="1477"/>
                  </a:cubicBezTo>
                  <a:cubicBezTo>
                    <a:pt x="954" y="1477"/>
                    <a:pt x="1066" y="1452"/>
                    <a:pt x="1172" y="1400"/>
                  </a:cubicBezTo>
                  <a:cubicBezTo>
                    <a:pt x="1537" y="1219"/>
                    <a:pt x="1687" y="776"/>
                    <a:pt x="1505" y="410"/>
                  </a:cubicBezTo>
                  <a:cubicBezTo>
                    <a:pt x="1376" y="151"/>
                    <a:pt x="1115" y="0"/>
                    <a:pt x="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7"/>
            <p:cNvSpPr/>
            <p:nvPr/>
          </p:nvSpPr>
          <p:spPr>
            <a:xfrm>
              <a:off x="1685600" y="4737150"/>
              <a:ext cx="42175" cy="36975"/>
            </a:xfrm>
            <a:custGeom>
              <a:avLst/>
              <a:gdLst/>
              <a:ahLst/>
              <a:cxnLst/>
              <a:rect l="l" t="t" r="r" b="b"/>
              <a:pathLst>
                <a:path w="1687" h="1479" extrusionOk="0">
                  <a:moveTo>
                    <a:pt x="843" y="1"/>
                  </a:moveTo>
                  <a:cubicBezTo>
                    <a:pt x="733" y="1"/>
                    <a:pt x="621" y="26"/>
                    <a:pt x="515" y="78"/>
                  </a:cubicBezTo>
                  <a:cubicBezTo>
                    <a:pt x="150" y="260"/>
                    <a:pt x="0" y="703"/>
                    <a:pt x="182" y="1068"/>
                  </a:cubicBezTo>
                  <a:cubicBezTo>
                    <a:pt x="310" y="1328"/>
                    <a:pt x="572" y="1478"/>
                    <a:pt x="843" y="1478"/>
                  </a:cubicBezTo>
                  <a:cubicBezTo>
                    <a:pt x="954" y="1478"/>
                    <a:pt x="1066" y="1453"/>
                    <a:pt x="1171" y="1401"/>
                  </a:cubicBezTo>
                  <a:cubicBezTo>
                    <a:pt x="1537" y="1220"/>
                    <a:pt x="1687" y="777"/>
                    <a:pt x="1505" y="412"/>
                  </a:cubicBezTo>
                  <a:cubicBezTo>
                    <a:pt x="1376" y="152"/>
                    <a:pt x="1114" y="1"/>
                    <a:pt x="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67"/>
          <p:cNvGrpSpPr/>
          <p:nvPr/>
        </p:nvGrpSpPr>
        <p:grpSpPr>
          <a:xfrm>
            <a:off x="1222775" y="1356644"/>
            <a:ext cx="505323" cy="567659"/>
            <a:chOff x="3509875" y="4219675"/>
            <a:chExt cx="874750" cy="849700"/>
          </a:xfrm>
        </p:grpSpPr>
        <p:sp>
          <p:nvSpPr>
            <p:cNvPr id="2894" name="Google Shape;2894;p67"/>
            <p:cNvSpPr/>
            <p:nvPr/>
          </p:nvSpPr>
          <p:spPr>
            <a:xfrm>
              <a:off x="3509875" y="4219675"/>
              <a:ext cx="874750" cy="849700"/>
            </a:xfrm>
            <a:custGeom>
              <a:avLst/>
              <a:gdLst/>
              <a:ahLst/>
              <a:cxnLst/>
              <a:rect l="l" t="t" r="r" b="b"/>
              <a:pathLst>
                <a:path w="34990" h="33988" extrusionOk="0">
                  <a:moveTo>
                    <a:pt x="16403" y="1"/>
                  </a:moveTo>
                  <a:cubicBezTo>
                    <a:pt x="14271" y="1"/>
                    <a:pt x="12155" y="1134"/>
                    <a:pt x="11085" y="3299"/>
                  </a:cubicBezTo>
                  <a:cubicBezTo>
                    <a:pt x="10212" y="5064"/>
                    <a:pt x="8518" y="6281"/>
                    <a:pt x="6566" y="6544"/>
                  </a:cubicBezTo>
                  <a:cubicBezTo>
                    <a:pt x="2227" y="7128"/>
                    <a:pt x="1" y="12056"/>
                    <a:pt x="2430" y="15698"/>
                  </a:cubicBezTo>
                  <a:cubicBezTo>
                    <a:pt x="3522" y="17337"/>
                    <a:pt x="3729" y="19412"/>
                    <a:pt x="2980" y="21233"/>
                  </a:cubicBezTo>
                  <a:cubicBezTo>
                    <a:pt x="1367" y="25159"/>
                    <a:pt x="4282" y="29406"/>
                    <a:pt x="8441" y="29406"/>
                  </a:cubicBezTo>
                  <a:cubicBezTo>
                    <a:pt x="8573" y="29406"/>
                    <a:pt x="8706" y="29402"/>
                    <a:pt x="8840" y="29393"/>
                  </a:cubicBezTo>
                  <a:cubicBezTo>
                    <a:pt x="8968" y="29385"/>
                    <a:pt x="9095" y="29381"/>
                    <a:pt x="9222" y="29381"/>
                  </a:cubicBezTo>
                  <a:cubicBezTo>
                    <a:pt x="11049" y="29381"/>
                    <a:pt x="12784" y="30226"/>
                    <a:pt x="13909" y="31684"/>
                  </a:cubicBezTo>
                  <a:cubicBezTo>
                    <a:pt x="15109" y="33238"/>
                    <a:pt x="16853" y="33987"/>
                    <a:pt x="18586" y="33987"/>
                  </a:cubicBezTo>
                  <a:cubicBezTo>
                    <a:pt x="20718" y="33987"/>
                    <a:pt x="22835" y="32854"/>
                    <a:pt x="23905" y="30689"/>
                  </a:cubicBezTo>
                  <a:cubicBezTo>
                    <a:pt x="24778" y="28923"/>
                    <a:pt x="26471" y="27707"/>
                    <a:pt x="28423" y="27444"/>
                  </a:cubicBezTo>
                  <a:cubicBezTo>
                    <a:pt x="32763" y="26860"/>
                    <a:pt x="34989" y="21933"/>
                    <a:pt x="32560" y="18290"/>
                  </a:cubicBezTo>
                  <a:cubicBezTo>
                    <a:pt x="31468" y="16651"/>
                    <a:pt x="31261" y="14577"/>
                    <a:pt x="32009" y="12755"/>
                  </a:cubicBezTo>
                  <a:cubicBezTo>
                    <a:pt x="33621" y="8829"/>
                    <a:pt x="30708" y="4582"/>
                    <a:pt x="26550" y="4582"/>
                  </a:cubicBezTo>
                  <a:cubicBezTo>
                    <a:pt x="26418" y="4582"/>
                    <a:pt x="26285" y="4587"/>
                    <a:pt x="26150" y="4595"/>
                  </a:cubicBezTo>
                  <a:cubicBezTo>
                    <a:pt x="26022" y="4604"/>
                    <a:pt x="25895" y="4608"/>
                    <a:pt x="25768" y="4608"/>
                  </a:cubicBezTo>
                  <a:cubicBezTo>
                    <a:pt x="23941" y="4608"/>
                    <a:pt x="22205" y="3762"/>
                    <a:pt x="21080" y="2304"/>
                  </a:cubicBezTo>
                  <a:cubicBezTo>
                    <a:pt x="19881" y="750"/>
                    <a:pt x="18137" y="1"/>
                    <a:pt x="16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7"/>
            <p:cNvSpPr/>
            <p:nvPr/>
          </p:nvSpPr>
          <p:spPr>
            <a:xfrm>
              <a:off x="3568350" y="4276475"/>
              <a:ext cx="757775" cy="736100"/>
            </a:xfrm>
            <a:custGeom>
              <a:avLst/>
              <a:gdLst/>
              <a:ahLst/>
              <a:cxnLst/>
              <a:rect l="l" t="t" r="r" b="b"/>
              <a:pathLst>
                <a:path w="30311" h="29444" extrusionOk="0">
                  <a:moveTo>
                    <a:pt x="14211" y="1"/>
                  </a:moveTo>
                  <a:cubicBezTo>
                    <a:pt x="12364" y="1"/>
                    <a:pt x="10530" y="983"/>
                    <a:pt x="9603" y="2858"/>
                  </a:cubicBezTo>
                  <a:cubicBezTo>
                    <a:pt x="8846" y="4388"/>
                    <a:pt x="7380" y="5441"/>
                    <a:pt x="5688" y="5669"/>
                  </a:cubicBezTo>
                  <a:cubicBezTo>
                    <a:pt x="1930" y="6175"/>
                    <a:pt x="1" y="10444"/>
                    <a:pt x="2104" y="13600"/>
                  </a:cubicBezTo>
                  <a:cubicBezTo>
                    <a:pt x="3051" y="15019"/>
                    <a:pt x="3230" y="16817"/>
                    <a:pt x="2582" y="18395"/>
                  </a:cubicBezTo>
                  <a:cubicBezTo>
                    <a:pt x="1185" y="21795"/>
                    <a:pt x="3710" y="25475"/>
                    <a:pt x="7314" y="25475"/>
                  </a:cubicBezTo>
                  <a:cubicBezTo>
                    <a:pt x="7428" y="25475"/>
                    <a:pt x="7543" y="25471"/>
                    <a:pt x="7658" y="25463"/>
                  </a:cubicBezTo>
                  <a:cubicBezTo>
                    <a:pt x="7770" y="25456"/>
                    <a:pt x="7880" y="25453"/>
                    <a:pt x="7991" y="25453"/>
                  </a:cubicBezTo>
                  <a:cubicBezTo>
                    <a:pt x="9573" y="25453"/>
                    <a:pt x="11075" y="26185"/>
                    <a:pt x="12050" y="27447"/>
                  </a:cubicBezTo>
                  <a:cubicBezTo>
                    <a:pt x="13089" y="28794"/>
                    <a:pt x="14600" y="29443"/>
                    <a:pt x="16102" y="29443"/>
                  </a:cubicBezTo>
                  <a:cubicBezTo>
                    <a:pt x="17949" y="29443"/>
                    <a:pt x="19782" y="28461"/>
                    <a:pt x="20709" y="26586"/>
                  </a:cubicBezTo>
                  <a:cubicBezTo>
                    <a:pt x="21465" y="25057"/>
                    <a:pt x="22932" y="24002"/>
                    <a:pt x="24623" y="23775"/>
                  </a:cubicBezTo>
                  <a:cubicBezTo>
                    <a:pt x="28382" y="23269"/>
                    <a:pt x="30311" y="19000"/>
                    <a:pt x="28206" y="15845"/>
                  </a:cubicBezTo>
                  <a:cubicBezTo>
                    <a:pt x="27260" y="14425"/>
                    <a:pt x="27081" y="12628"/>
                    <a:pt x="27729" y="11049"/>
                  </a:cubicBezTo>
                  <a:cubicBezTo>
                    <a:pt x="29127" y="7648"/>
                    <a:pt x="26602" y="3970"/>
                    <a:pt x="22999" y="3970"/>
                  </a:cubicBezTo>
                  <a:cubicBezTo>
                    <a:pt x="22885" y="3970"/>
                    <a:pt x="22770" y="3973"/>
                    <a:pt x="22653" y="3981"/>
                  </a:cubicBezTo>
                  <a:cubicBezTo>
                    <a:pt x="22542" y="3988"/>
                    <a:pt x="22431" y="3992"/>
                    <a:pt x="22321" y="3992"/>
                  </a:cubicBezTo>
                  <a:cubicBezTo>
                    <a:pt x="20738" y="3992"/>
                    <a:pt x="19236" y="3259"/>
                    <a:pt x="18262" y="1996"/>
                  </a:cubicBezTo>
                  <a:cubicBezTo>
                    <a:pt x="17223" y="650"/>
                    <a:pt x="15713" y="1"/>
                    <a:pt x="14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7"/>
            <p:cNvSpPr/>
            <p:nvPr/>
          </p:nvSpPr>
          <p:spPr>
            <a:xfrm>
              <a:off x="3736500" y="4439150"/>
              <a:ext cx="421475" cy="410750"/>
            </a:xfrm>
            <a:custGeom>
              <a:avLst/>
              <a:gdLst/>
              <a:ahLst/>
              <a:cxnLst/>
              <a:rect l="l" t="t" r="r" b="b"/>
              <a:pathLst>
                <a:path w="16859" h="16430" extrusionOk="0">
                  <a:moveTo>
                    <a:pt x="10339" y="0"/>
                  </a:moveTo>
                  <a:cubicBezTo>
                    <a:pt x="10083" y="0"/>
                    <a:pt x="9825" y="52"/>
                    <a:pt x="9578" y="160"/>
                  </a:cubicBezTo>
                  <a:lnTo>
                    <a:pt x="8272" y="730"/>
                  </a:lnTo>
                  <a:cubicBezTo>
                    <a:pt x="8030" y="836"/>
                    <a:pt x="7771" y="890"/>
                    <a:pt x="7510" y="890"/>
                  </a:cubicBezTo>
                  <a:cubicBezTo>
                    <a:pt x="7376" y="890"/>
                    <a:pt x="7242" y="875"/>
                    <a:pt x="7109" y="847"/>
                  </a:cubicBezTo>
                  <a:lnTo>
                    <a:pt x="5716" y="544"/>
                  </a:lnTo>
                  <a:cubicBezTo>
                    <a:pt x="5581" y="515"/>
                    <a:pt x="5445" y="500"/>
                    <a:pt x="5311" y="500"/>
                  </a:cubicBezTo>
                  <a:cubicBezTo>
                    <a:pt x="4545" y="500"/>
                    <a:pt x="3834" y="967"/>
                    <a:pt x="3545" y="1707"/>
                  </a:cubicBezTo>
                  <a:lnTo>
                    <a:pt x="3026" y="3034"/>
                  </a:lnTo>
                  <a:cubicBezTo>
                    <a:pt x="2880" y="3406"/>
                    <a:pt x="2621" y="3723"/>
                    <a:pt x="2285" y="3939"/>
                  </a:cubicBezTo>
                  <a:lnTo>
                    <a:pt x="1087" y="4709"/>
                  </a:lnTo>
                  <a:cubicBezTo>
                    <a:pt x="302" y="5214"/>
                    <a:pt x="1" y="6213"/>
                    <a:pt x="375" y="7067"/>
                  </a:cubicBezTo>
                  <a:lnTo>
                    <a:pt x="945" y="8372"/>
                  </a:lnTo>
                  <a:cubicBezTo>
                    <a:pt x="1105" y="8739"/>
                    <a:pt x="1146" y="9146"/>
                    <a:pt x="1062" y="9536"/>
                  </a:cubicBezTo>
                  <a:lnTo>
                    <a:pt x="759" y="10928"/>
                  </a:lnTo>
                  <a:cubicBezTo>
                    <a:pt x="561" y="11839"/>
                    <a:pt x="1053" y="12759"/>
                    <a:pt x="1922" y="13099"/>
                  </a:cubicBezTo>
                  <a:lnTo>
                    <a:pt x="3249" y="13618"/>
                  </a:lnTo>
                  <a:cubicBezTo>
                    <a:pt x="3621" y="13764"/>
                    <a:pt x="3938" y="14023"/>
                    <a:pt x="4153" y="14360"/>
                  </a:cubicBezTo>
                  <a:lnTo>
                    <a:pt x="4924" y="15558"/>
                  </a:lnTo>
                  <a:cubicBezTo>
                    <a:pt x="5283" y="16116"/>
                    <a:pt x="5893" y="16430"/>
                    <a:pt x="6522" y="16430"/>
                  </a:cubicBezTo>
                  <a:cubicBezTo>
                    <a:pt x="6777" y="16430"/>
                    <a:pt x="7035" y="16378"/>
                    <a:pt x="7282" y="16270"/>
                  </a:cubicBezTo>
                  <a:lnTo>
                    <a:pt x="8587" y="15699"/>
                  </a:lnTo>
                  <a:cubicBezTo>
                    <a:pt x="8828" y="15594"/>
                    <a:pt x="9087" y="15540"/>
                    <a:pt x="9347" y="15540"/>
                  </a:cubicBezTo>
                  <a:cubicBezTo>
                    <a:pt x="9482" y="15540"/>
                    <a:pt x="9618" y="15555"/>
                    <a:pt x="9751" y="15584"/>
                  </a:cubicBezTo>
                  <a:lnTo>
                    <a:pt x="11143" y="15886"/>
                  </a:lnTo>
                  <a:cubicBezTo>
                    <a:pt x="11278" y="15916"/>
                    <a:pt x="11413" y="15930"/>
                    <a:pt x="11547" y="15930"/>
                  </a:cubicBezTo>
                  <a:cubicBezTo>
                    <a:pt x="12314" y="15930"/>
                    <a:pt x="13024" y="15462"/>
                    <a:pt x="13314" y="14723"/>
                  </a:cubicBezTo>
                  <a:lnTo>
                    <a:pt x="13833" y="13396"/>
                  </a:lnTo>
                  <a:cubicBezTo>
                    <a:pt x="13979" y="13025"/>
                    <a:pt x="14238" y="12708"/>
                    <a:pt x="14575" y="12492"/>
                  </a:cubicBezTo>
                  <a:lnTo>
                    <a:pt x="15773" y="11721"/>
                  </a:lnTo>
                  <a:cubicBezTo>
                    <a:pt x="16556" y="11216"/>
                    <a:pt x="16859" y="10218"/>
                    <a:pt x="16485" y="9364"/>
                  </a:cubicBezTo>
                  <a:lnTo>
                    <a:pt x="15914" y="8058"/>
                  </a:lnTo>
                  <a:cubicBezTo>
                    <a:pt x="15754" y="7692"/>
                    <a:pt x="15714" y="7285"/>
                    <a:pt x="15798" y="6894"/>
                  </a:cubicBezTo>
                  <a:lnTo>
                    <a:pt x="16101" y="5502"/>
                  </a:lnTo>
                  <a:cubicBezTo>
                    <a:pt x="16299" y="4590"/>
                    <a:pt x="15806" y="3670"/>
                    <a:pt x="14937" y="3330"/>
                  </a:cubicBezTo>
                  <a:lnTo>
                    <a:pt x="13611" y="2812"/>
                  </a:lnTo>
                  <a:cubicBezTo>
                    <a:pt x="13239" y="2666"/>
                    <a:pt x="12922" y="2407"/>
                    <a:pt x="12706" y="2071"/>
                  </a:cubicBezTo>
                  <a:lnTo>
                    <a:pt x="11935" y="873"/>
                  </a:lnTo>
                  <a:cubicBezTo>
                    <a:pt x="11576" y="314"/>
                    <a:pt x="10968" y="0"/>
                    <a:pt x="10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7"/>
            <p:cNvSpPr/>
            <p:nvPr/>
          </p:nvSpPr>
          <p:spPr>
            <a:xfrm>
              <a:off x="3817250" y="4517825"/>
              <a:ext cx="260000" cy="253400"/>
            </a:xfrm>
            <a:custGeom>
              <a:avLst/>
              <a:gdLst/>
              <a:ahLst/>
              <a:cxnLst/>
              <a:rect l="l" t="t" r="r" b="b"/>
              <a:pathLst>
                <a:path w="10400" h="10136" extrusionOk="0">
                  <a:moveTo>
                    <a:pt x="6377" y="1"/>
                  </a:moveTo>
                  <a:cubicBezTo>
                    <a:pt x="6220" y="1"/>
                    <a:pt x="6060" y="32"/>
                    <a:pt x="5908" y="99"/>
                  </a:cubicBezTo>
                  <a:lnTo>
                    <a:pt x="5103" y="451"/>
                  </a:lnTo>
                  <a:cubicBezTo>
                    <a:pt x="4954" y="516"/>
                    <a:pt x="4795" y="549"/>
                    <a:pt x="4634" y="549"/>
                  </a:cubicBezTo>
                  <a:cubicBezTo>
                    <a:pt x="4551" y="549"/>
                    <a:pt x="4467" y="540"/>
                    <a:pt x="4385" y="522"/>
                  </a:cubicBezTo>
                  <a:lnTo>
                    <a:pt x="3526" y="336"/>
                  </a:lnTo>
                  <a:cubicBezTo>
                    <a:pt x="3442" y="318"/>
                    <a:pt x="3359" y="309"/>
                    <a:pt x="3276" y="309"/>
                  </a:cubicBezTo>
                  <a:cubicBezTo>
                    <a:pt x="2803" y="309"/>
                    <a:pt x="2366" y="598"/>
                    <a:pt x="2186" y="1053"/>
                  </a:cubicBezTo>
                  <a:lnTo>
                    <a:pt x="1866" y="1872"/>
                  </a:lnTo>
                  <a:cubicBezTo>
                    <a:pt x="1776" y="2101"/>
                    <a:pt x="1616" y="2296"/>
                    <a:pt x="1410" y="2430"/>
                  </a:cubicBezTo>
                  <a:lnTo>
                    <a:pt x="670" y="2906"/>
                  </a:lnTo>
                  <a:cubicBezTo>
                    <a:pt x="186" y="3217"/>
                    <a:pt x="0" y="3833"/>
                    <a:pt x="230" y="4360"/>
                  </a:cubicBezTo>
                  <a:lnTo>
                    <a:pt x="583" y="5165"/>
                  </a:lnTo>
                  <a:cubicBezTo>
                    <a:pt x="682" y="5390"/>
                    <a:pt x="707" y="5642"/>
                    <a:pt x="654" y="5883"/>
                  </a:cubicBezTo>
                  <a:lnTo>
                    <a:pt x="468" y="6741"/>
                  </a:lnTo>
                  <a:cubicBezTo>
                    <a:pt x="345" y="7304"/>
                    <a:pt x="650" y="7871"/>
                    <a:pt x="1186" y="8081"/>
                  </a:cubicBezTo>
                  <a:lnTo>
                    <a:pt x="2004" y="8401"/>
                  </a:lnTo>
                  <a:cubicBezTo>
                    <a:pt x="2233" y="8491"/>
                    <a:pt x="2428" y="8651"/>
                    <a:pt x="2561" y="8858"/>
                  </a:cubicBezTo>
                  <a:lnTo>
                    <a:pt x="3037" y="9598"/>
                  </a:lnTo>
                  <a:cubicBezTo>
                    <a:pt x="3259" y="9942"/>
                    <a:pt x="3635" y="10136"/>
                    <a:pt x="4024" y="10136"/>
                  </a:cubicBezTo>
                  <a:cubicBezTo>
                    <a:pt x="4181" y="10136"/>
                    <a:pt x="4340" y="10104"/>
                    <a:pt x="4491" y="10038"/>
                  </a:cubicBezTo>
                  <a:lnTo>
                    <a:pt x="5297" y="9685"/>
                  </a:lnTo>
                  <a:cubicBezTo>
                    <a:pt x="5446" y="9620"/>
                    <a:pt x="5606" y="9587"/>
                    <a:pt x="5767" y="9587"/>
                  </a:cubicBezTo>
                  <a:cubicBezTo>
                    <a:pt x="5850" y="9587"/>
                    <a:pt x="5933" y="9596"/>
                    <a:pt x="6015" y="9613"/>
                  </a:cubicBezTo>
                  <a:lnTo>
                    <a:pt x="6874" y="9800"/>
                  </a:lnTo>
                  <a:cubicBezTo>
                    <a:pt x="6957" y="9818"/>
                    <a:pt x="7041" y="9827"/>
                    <a:pt x="7123" y="9827"/>
                  </a:cubicBezTo>
                  <a:cubicBezTo>
                    <a:pt x="7596" y="9827"/>
                    <a:pt x="8034" y="9539"/>
                    <a:pt x="8212" y="9082"/>
                  </a:cubicBezTo>
                  <a:lnTo>
                    <a:pt x="8534" y="8264"/>
                  </a:lnTo>
                  <a:cubicBezTo>
                    <a:pt x="8623" y="8034"/>
                    <a:pt x="8783" y="7839"/>
                    <a:pt x="8990" y="7706"/>
                  </a:cubicBezTo>
                  <a:lnTo>
                    <a:pt x="9729" y="7231"/>
                  </a:lnTo>
                  <a:cubicBezTo>
                    <a:pt x="10213" y="6920"/>
                    <a:pt x="10400" y="6303"/>
                    <a:pt x="10169" y="5777"/>
                  </a:cubicBezTo>
                  <a:lnTo>
                    <a:pt x="9817" y="4971"/>
                  </a:lnTo>
                  <a:cubicBezTo>
                    <a:pt x="9718" y="4745"/>
                    <a:pt x="9693" y="4494"/>
                    <a:pt x="9746" y="4253"/>
                  </a:cubicBezTo>
                  <a:lnTo>
                    <a:pt x="9932" y="3394"/>
                  </a:lnTo>
                  <a:cubicBezTo>
                    <a:pt x="10054" y="2832"/>
                    <a:pt x="9750" y="2264"/>
                    <a:pt x="9214" y="2055"/>
                  </a:cubicBezTo>
                  <a:lnTo>
                    <a:pt x="8396" y="1735"/>
                  </a:lnTo>
                  <a:cubicBezTo>
                    <a:pt x="8167" y="1645"/>
                    <a:pt x="7971" y="1485"/>
                    <a:pt x="7837" y="1277"/>
                  </a:cubicBezTo>
                  <a:lnTo>
                    <a:pt x="7362" y="539"/>
                  </a:lnTo>
                  <a:cubicBezTo>
                    <a:pt x="7141" y="194"/>
                    <a:pt x="6765" y="1"/>
                    <a:pt x="6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7"/>
            <p:cNvSpPr/>
            <p:nvPr/>
          </p:nvSpPr>
          <p:spPr>
            <a:xfrm>
              <a:off x="3849225" y="4551125"/>
              <a:ext cx="196050" cy="186775"/>
            </a:xfrm>
            <a:custGeom>
              <a:avLst/>
              <a:gdLst/>
              <a:ahLst/>
              <a:cxnLst/>
              <a:rect l="l" t="t" r="r" b="b"/>
              <a:pathLst>
                <a:path w="7842" h="7471" extrusionOk="0">
                  <a:moveTo>
                    <a:pt x="3926" y="1"/>
                  </a:moveTo>
                  <a:cubicBezTo>
                    <a:pt x="3802" y="1"/>
                    <a:pt x="3677" y="7"/>
                    <a:pt x="3551" y="19"/>
                  </a:cubicBezTo>
                  <a:cubicBezTo>
                    <a:pt x="1498" y="224"/>
                    <a:pt x="1" y="2053"/>
                    <a:pt x="204" y="4106"/>
                  </a:cubicBezTo>
                  <a:cubicBezTo>
                    <a:pt x="396" y="6032"/>
                    <a:pt x="2020" y="7471"/>
                    <a:pt x="3916" y="7471"/>
                  </a:cubicBezTo>
                  <a:cubicBezTo>
                    <a:pt x="4040" y="7471"/>
                    <a:pt x="4165" y="7464"/>
                    <a:pt x="4291" y="7452"/>
                  </a:cubicBezTo>
                  <a:cubicBezTo>
                    <a:pt x="6343" y="7248"/>
                    <a:pt x="7841" y="5418"/>
                    <a:pt x="7638" y="3366"/>
                  </a:cubicBezTo>
                  <a:cubicBezTo>
                    <a:pt x="7446" y="1439"/>
                    <a:pt x="5821" y="1"/>
                    <a:pt x="3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533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41" y="222255"/>
            <a:ext cx="7713900" cy="572700"/>
          </a:xfrm>
        </p:spPr>
        <p:txBody>
          <a:bodyPr>
            <a:normAutofit fontScale="90000"/>
          </a:bodyPr>
          <a:lstStyle/>
          <a:p>
            <a:r>
              <a:rPr lang="en-US" dirty="0" err="1" smtClean="0"/>
              <a:t>Masalah</a:t>
            </a:r>
            <a:r>
              <a:rPr lang="en-US" dirty="0" smtClean="0"/>
              <a:t> </a:t>
            </a:r>
            <a:r>
              <a:rPr lang="en-US" dirty="0" smtClean="0"/>
              <a:t>yang </a:t>
            </a:r>
            <a:r>
              <a:rPr lang="en-US" dirty="0" err="1" smtClean="0"/>
              <a:t>lazim</a:t>
            </a:r>
            <a:r>
              <a:rPr lang="en-US" dirty="0" smtClean="0"/>
              <a:t> </a:t>
            </a:r>
            <a:r>
              <a:rPr lang="en-US" dirty="0" err="1" smtClean="0"/>
              <a:t>pada</a:t>
            </a:r>
            <a:r>
              <a:rPr lang="en-US" dirty="0" smtClean="0"/>
              <a:t> </a:t>
            </a:r>
            <a:r>
              <a:rPr lang="en-US" dirty="0" err="1" smtClean="0"/>
              <a:t>anak</a:t>
            </a:r>
            <a:r>
              <a:rPr lang="en-US" dirty="0" smtClean="0"/>
              <a:t> </a:t>
            </a:r>
            <a:r>
              <a:rPr lang="en-US" dirty="0" err="1" smtClean="0"/>
              <a:t>prasekolah</a:t>
            </a:r>
            <a:endParaRPr lang="en-US" dirty="0"/>
          </a:p>
        </p:txBody>
      </p:sp>
      <p:sp>
        <p:nvSpPr>
          <p:cNvPr id="3" name="Content Placeholder 2"/>
          <p:cNvSpPr>
            <a:spLocks noGrp="1"/>
          </p:cNvSpPr>
          <p:nvPr>
            <p:ph idx="1"/>
          </p:nvPr>
        </p:nvSpPr>
        <p:spPr>
          <a:xfrm>
            <a:off x="130629" y="1007706"/>
            <a:ext cx="8298371" cy="3561169"/>
          </a:xfrm>
        </p:spPr>
        <p:txBody>
          <a:bodyPr>
            <a:normAutofit/>
          </a:bodyPr>
          <a:lstStyle/>
          <a:p>
            <a:pPr marL="0" indent="0" algn="just">
              <a:buNone/>
            </a:pPr>
            <a:r>
              <a:rPr lang="en-US" dirty="0"/>
              <a:t>Attention </a:t>
            </a:r>
            <a:r>
              <a:rPr lang="en-US" dirty="0" smtClean="0"/>
              <a:t>Deficit Disorder (ADD)</a:t>
            </a:r>
          </a:p>
          <a:p>
            <a:pPr marL="0" indent="0" algn="just">
              <a:buNone/>
            </a:pPr>
            <a:r>
              <a:rPr lang="en-US" dirty="0" err="1" smtClean="0"/>
              <a:t>Gejala</a:t>
            </a:r>
            <a:r>
              <a:rPr lang="en-US" dirty="0" smtClean="0"/>
              <a:t> </a:t>
            </a:r>
            <a:r>
              <a:rPr lang="en-US" dirty="0" err="1" smtClean="0"/>
              <a:t>anak</a:t>
            </a:r>
            <a:r>
              <a:rPr lang="en-US" dirty="0" smtClean="0"/>
              <a:t> yang </a:t>
            </a:r>
            <a:r>
              <a:rPr lang="en-US" dirty="0" err="1" smtClean="0"/>
              <a:t>mengalami</a:t>
            </a:r>
            <a:r>
              <a:rPr lang="en-US" dirty="0" smtClean="0"/>
              <a:t> add:</a:t>
            </a:r>
          </a:p>
          <a:p>
            <a:pPr marL="342900" indent="-342900" algn="just">
              <a:buAutoNum type="arabicPeriod"/>
            </a:pPr>
            <a:r>
              <a:rPr lang="en-US" dirty="0" err="1" smtClean="0"/>
              <a:t>Tidak</a:t>
            </a:r>
            <a:r>
              <a:rPr lang="en-US" dirty="0" smtClean="0"/>
              <a:t> </a:t>
            </a:r>
            <a:r>
              <a:rPr lang="en-US" dirty="0" err="1"/>
              <a:t>dapat</a:t>
            </a:r>
            <a:r>
              <a:rPr lang="en-US" dirty="0"/>
              <a:t> </a:t>
            </a:r>
            <a:r>
              <a:rPr lang="en-US" dirty="0" err="1"/>
              <a:t>memusatkan</a:t>
            </a:r>
            <a:r>
              <a:rPr lang="en-US" dirty="0"/>
              <a:t> </a:t>
            </a:r>
            <a:r>
              <a:rPr lang="en-US" dirty="0" err="1"/>
              <a:t>perhatian</a:t>
            </a:r>
            <a:r>
              <a:rPr lang="en-US" dirty="0"/>
              <a:t> (inattention) </a:t>
            </a:r>
            <a:r>
              <a:rPr lang="en-US" dirty="0" err="1"/>
              <a:t>sekurang-kurangnya</a:t>
            </a:r>
            <a:r>
              <a:rPr lang="en-US" dirty="0"/>
              <a:t> </a:t>
            </a:r>
            <a:r>
              <a:rPr lang="en-US" dirty="0" err="1"/>
              <a:t>dapat</a:t>
            </a:r>
            <a:r>
              <a:rPr lang="en-US" dirty="0"/>
              <a:t> </a:t>
            </a:r>
            <a:r>
              <a:rPr lang="en-US" dirty="0" err="1"/>
              <a:t>ditunjukkan</a:t>
            </a:r>
            <a:r>
              <a:rPr lang="en-US" dirty="0"/>
              <a:t> </a:t>
            </a:r>
            <a:r>
              <a:rPr lang="en-US" dirty="0" err="1"/>
              <a:t>dengan</a:t>
            </a:r>
            <a:r>
              <a:rPr lang="en-US" dirty="0"/>
              <a:t> </a:t>
            </a:r>
            <a:r>
              <a:rPr lang="en-US" dirty="0" err="1"/>
              <a:t>gejala</a:t>
            </a:r>
            <a:r>
              <a:rPr lang="en-US" dirty="0"/>
              <a:t> </a:t>
            </a:r>
            <a:r>
              <a:rPr lang="en-US" dirty="0" smtClean="0"/>
              <a:t>:</a:t>
            </a:r>
          </a:p>
          <a:p>
            <a:pPr algn="just">
              <a:buFont typeface="Wingdings" panose="05000000000000000000" pitchFamily="2" charset="2"/>
              <a:buChar char="Ø"/>
            </a:pPr>
            <a:r>
              <a:rPr lang="en-US" dirty="0" smtClean="0"/>
              <a:t> </a:t>
            </a:r>
            <a:r>
              <a:rPr lang="en-US" dirty="0" err="1" smtClean="0"/>
              <a:t>sering</a:t>
            </a:r>
            <a:r>
              <a:rPr lang="en-US" dirty="0" smtClean="0"/>
              <a:t> </a:t>
            </a:r>
            <a:r>
              <a:rPr lang="en-US" dirty="0" err="1"/>
              <a:t>gagal</a:t>
            </a:r>
            <a:r>
              <a:rPr lang="en-US" dirty="0"/>
              <a:t> </a:t>
            </a:r>
            <a:r>
              <a:rPr lang="en-US" dirty="0" err="1"/>
              <a:t>menyelesaikan</a:t>
            </a:r>
            <a:r>
              <a:rPr lang="en-US" dirty="0"/>
              <a:t> </a:t>
            </a:r>
            <a:r>
              <a:rPr lang="en-US" dirty="0" err="1"/>
              <a:t>tugas</a:t>
            </a:r>
            <a:r>
              <a:rPr lang="en-US" dirty="0"/>
              <a:t> </a:t>
            </a:r>
          </a:p>
          <a:p>
            <a:pPr algn="just">
              <a:buFont typeface="Wingdings" panose="05000000000000000000" pitchFamily="2" charset="2"/>
              <a:buChar char="Ø"/>
            </a:pPr>
            <a:r>
              <a:rPr lang="en-US" dirty="0" err="1" smtClean="0"/>
              <a:t>tampak</a:t>
            </a:r>
            <a:r>
              <a:rPr lang="en-US" dirty="0" smtClean="0"/>
              <a:t> </a:t>
            </a:r>
            <a:r>
              <a:rPr lang="en-US" dirty="0" err="1"/>
              <a:t>tidak</a:t>
            </a:r>
            <a:r>
              <a:rPr lang="en-US" dirty="0"/>
              <a:t> </a:t>
            </a:r>
            <a:r>
              <a:rPr lang="en-US" dirty="0" err="1"/>
              <a:t>mendengarkan</a:t>
            </a:r>
            <a:r>
              <a:rPr lang="en-US" dirty="0"/>
              <a:t> orang lain </a:t>
            </a:r>
            <a:r>
              <a:rPr lang="en-US" dirty="0" err="1"/>
              <a:t>berbicara</a:t>
            </a:r>
            <a:r>
              <a:rPr lang="en-US" dirty="0"/>
              <a:t> </a:t>
            </a:r>
          </a:p>
          <a:p>
            <a:pPr algn="just">
              <a:buFont typeface="Wingdings" panose="05000000000000000000" pitchFamily="2" charset="2"/>
              <a:buChar char="Ø"/>
            </a:pPr>
            <a:r>
              <a:rPr lang="en-US" dirty="0" err="1" smtClean="0"/>
              <a:t>mudah</a:t>
            </a:r>
            <a:r>
              <a:rPr lang="en-US" dirty="0" smtClean="0"/>
              <a:t> </a:t>
            </a:r>
            <a:r>
              <a:rPr lang="en-US" dirty="0" err="1"/>
              <a:t>beralih</a:t>
            </a:r>
            <a:r>
              <a:rPr lang="en-US" dirty="0"/>
              <a:t> </a:t>
            </a:r>
            <a:r>
              <a:rPr lang="en-US" dirty="0" err="1"/>
              <a:t>pada</a:t>
            </a:r>
            <a:r>
              <a:rPr lang="en-US" dirty="0"/>
              <a:t> </a:t>
            </a:r>
            <a:r>
              <a:rPr lang="en-US" dirty="0" err="1"/>
              <a:t>objek</a:t>
            </a:r>
            <a:r>
              <a:rPr lang="en-US" dirty="0"/>
              <a:t> lain </a:t>
            </a:r>
            <a:endParaRPr lang="en-US" dirty="0" smtClean="0"/>
          </a:p>
          <a:p>
            <a:pPr algn="just">
              <a:buFont typeface="Wingdings" panose="05000000000000000000" pitchFamily="2" charset="2"/>
              <a:buChar char="Ø"/>
            </a:pPr>
            <a:r>
              <a:rPr lang="en-US" dirty="0" err="1" smtClean="0"/>
              <a:t>sulit</a:t>
            </a:r>
            <a:r>
              <a:rPr lang="en-US" dirty="0" smtClean="0"/>
              <a:t> </a:t>
            </a:r>
            <a:r>
              <a:rPr lang="en-US" dirty="0" err="1"/>
              <a:t>konsentrasi</a:t>
            </a:r>
            <a:r>
              <a:rPr lang="en-US" dirty="0"/>
              <a:t> </a:t>
            </a:r>
            <a:r>
              <a:rPr lang="en-US" dirty="0" err="1"/>
              <a:t>pada</a:t>
            </a:r>
            <a:r>
              <a:rPr lang="en-US" dirty="0"/>
              <a:t> </a:t>
            </a:r>
            <a:r>
              <a:rPr lang="en-US" dirty="0" err="1"/>
              <a:t>tugas</a:t>
            </a:r>
            <a:r>
              <a:rPr lang="en-US" dirty="0"/>
              <a:t> </a:t>
            </a:r>
            <a:r>
              <a:rPr lang="en-US" dirty="0" err="1"/>
              <a:t>sekolah</a:t>
            </a:r>
            <a:r>
              <a:rPr lang="en-US" dirty="0"/>
              <a:t> </a:t>
            </a:r>
          </a:p>
        </p:txBody>
      </p:sp>
    </p:spTree>
    <p:extLst>
      <p:ext uri="{BB962C8B-B14F-4D97-AF65-F5344CB8AC3E}">
        <p14:creationId xmlns:p14="http://schemas.microsoft.com/office/powerpoint/2010/main" val="3862979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903" y="289249"/>
            <a:ext cx="7836546" cy="4400413"/>
          </a:xfrm>
        </p:spPr>
        <p:txBody>
          <a:bodyPr>
            <a:normAutofit/>
          </a:bodyPr>
          <a:lstStyle/>
          <a:p>
            <a:pPr marL="342900" indent="-342900">
              <a:buFont typeface="+mj-lt"/>
              <a:buAutoNum type="arabicPeriod" startAt="2"/>
            </a:pPr>
            <a:r>
              <a:rPr lang="en-US" sz="1500" dirty="0" err="1"/>
              <a:t>Impulsivitas</a:t>
            </a:r>
            <a:r>
              <a:rPr lang="en-US" sz="1500" dirty="0"/>
              <a:t>, </a:t>
            </a:r>
            <a:r>
              <a:rPr lang="en-US" sz="1500" dirty="0" err="1"/>
              <a:t>gejala</a:t>
            </a:r>
            <a:r>
              <a:rPr lang="en-US" sz="1500" dirty="0"/>
              <a:t> : </a:t>
            </a:r>
          </a:p>
          <a:p>
            <a:pPr>
              <a:buFont typeface="Wingdings" panose="05000000000000000000" pitchFamily="2" charset="2"/>
              <a:buChar char="Ø"/>
            </a:pPr>
            <a:r>
              <a:rPr lang="en-US" sz="1500" dirty="0" err="1"/>
              <a:t>sering</a:t>
            </a:r>
            <a:r>
              <a:rPr lang="en-US" sz="1500" dirty="0"/>
              <a:t> </a:t>
            </a:r>
            <a:r>
              <a:rPr lang="en-US" sz="1500" dirty="0" err="1"/>
              <a:t>bertindak</a:t>
            </a:r>
            <a:r>
              <a:rPr lang="en-US" sz="1500" dirty="0"/>
              <a:t> </a:t>
            </a:r>
            <a:r>
              <a:rPr lang="en-US" sz="1500" dirty="0" err="1"/>
              <a:t>sebelum</a:t>
            </a:r>
            <a:r>
              <a:rPr lang="en-US" sz="1500" dirty="0"/>
              <a:t> </a:t>
            </a:r>
            <a:r>
              <a:rPr lang="en-US" sz="1500" dirty="0" err="1"/>
              <a:t>berfikir</a:t>
            </a:r>
            <a:r>
              <a:rPr lang="en-US" sz="1500" dirty="0"/>
              <a:t> </a:t>
            </a:r>
          </a:p>
          <a:p>
            <a:pPr>
              <a:buFont typeface="Wingdings" panose="05000000000000000000" pitchFamily="2" charset="2"/>
              <a:buChar char="Ø"/>
            </a:pPr>
            <a:r>
              <a:rPr lang="en-US" sz="1500" dirty="0" err="1"/>
              <a:t>sering</a:t>
            </a:r>
            <a:r>
              <a:rPr lang="en-US" sz="1500" dirty="0"/>
              <a:t> </a:t>
            </a:r>
            <a:r>
              <a:rPr lang="en-US" sz="1500" dirty="0" err="1"/>
              <a:t>berganti</a:t>
            </a:r>
            <a:r>
              <a:rPr lang="en-US" sz="1500" dirty="0"/>
              <a:t> </a:t>
            </a:r>
            <a:r>
              <a:rPr lang="en-US" sz="1500" dirty="0" err="1"/>
              <a:t>aktivitas</a:t>
            </a:r>
            <a:r>
              <a:rPr lang="en-US" sz="1500" dirty="0"/>
              <a:t> </a:t>
            </a:r>
            <a:r>
              <a:rPr lang="en-US" sz="1500" dirty="0" err="1"/>
              <a:t>ke</a:t>
            </a:r>
            <a:r>
              <a:rPr lang="en-US" sz="1500" dirty="0"/>
              <a:t> </a:t>
            </a:r>
            <a:r>
              <a:rPr lang="en-US" sz="1500" dirty="0" err="1"/>
              <a:t>aktivitas</a:t>
            </a:r>
            <a:r>
              <a:rPr lang="en-US" sz="1500" dirty="0"/>
              <a:t> lain </a:t>
            </a:r>
          </a:p>
          <a:p>
            <a:pPr>
              <a:buFont typeface="Wingdings" panose="05000000000000000000" pitchFamily="2" charset="2"/>
              <a:buChar char="Ø"/>
            </a:pPr>
            <a:r>
              <a:rPr lang="en-US" sz="1500" dirty="0" err="1"/>
              <a:t>sulit</a:t>
            </a:r>
            <a:r>
              <a:rPr lang="en-US" sz="1500" dirty="0"/>
              <a:t> </a:t>
            </a:r>
            <a:r>
              <a:rPr lang="en-US" sz="1500" dirty="0" err="1"/>
              <a:t>mengorganisasi</a:t>
            </a:r>
            <a:r>
              <a:rPr lang="en-US" sz="1500" dirty="0"/>
              <a:t> </a:t>
            </a:r>
            <a:r>
              <a:rPr lang="en-US" sz="1500" dirty="0" err="1"/>
              <a:t>pekerjaan</a:t>
            </a:r>
            <a:r>
              <a:rPr lang="en-US" sz="1500" dirty="0"/>
              <a:t> </a:t>
            </a:r>
          </a:p>
          <a:p>
            <a:pPr>
              <a:buFont typeface="Wingdings" panose="05000000000000000000" pitchFamily="2" charset="2"/>
              <a:buChar char="Ø"/>
            </a:pPr>
            <a:r>
              <a:rPr lang="en-US" sz="1500" dirty="0" err="1"/>
              <a:t>sering</a:t>
            </a:r>
            <a:r>
              <a:rPr lang="en-US" sz="1500" dirty="0"/>
              <a:t> </a:t>
            </a:r>
            <a:r>
              <a:rPr lang="en-US" sz="1500" dirty="0" err="1"/>
              <a:t>berteriak</a:t>
            </a:r>
            <a:r>
              <a:rPr lang="en-US" sz="1500" dirty="0"/>
              <a:t> </a:t>
            </a:r>
          </a:p>
          <a:p>
            <a:pPr>
              <a:buFont typeface="Wingdings" panose="05000000000000000000" pitchFamily="2" charset="2"/>
              <a:buChar char="Ø"/>
            </a:pPr>
            <a:r>
              <a:rPr lang="en-US" sz="1500" dirty="0" err="1"/>
              <a:t>sulit</a:t>
            </a:r>
            <a:r>
              <a:rPr lang="en-US" sz="1500" dirty="0"/>
              <a:t> </a:t>
            </a:r>
            <a:r>
              <a:rPr lang="en-US" sz="1500" dirty="0" err="1"/>
              <a:t>menunggu</a:t>
            </a:r>
            <a:r>
              <a:rPr lang="en-US" sz="1500" dirty="0"/>
              <a:t> </a:t>
            </a:r>
            <a:r>
              <a:rPr lang="en-US" sz="1500" dirty="0" err="1"/>
              <a:t>giliran</a:t>
            </a:r>
            <a:r>
              <a:rPr lang="en-US" sz="1500" dirty="0"/>
              <a:t> </a:t>
            </a:r>
            <a:r>
              <a:rPr lang="en-US" sz="1500" dirty="0" err="1"/>
              <a:t>dalam</a:t>
            </a:r>
            <a:r>
              <a:rPr lang="en-US" sz="1500" dirty="0"/>
              <a:t> </a:t>
            </a:r>
            <a:r>
              <a:rPr lang="en-US" sz="1500" dirty="0" err="1"/>
              <a:t>permainan</a:t>
            </a:r>
            <a:r>
              <a:rPr lang="en-US" sz="1500" dirty="0"/>
              <a:t> </a:t>
            </a:r>
          </a:p>
          <a:p>
            <a:pPr marL="342900" indent="-342900">
              <a:buFont typeface="+mj-lt"/>
              <a:buAutoNum type="arabicPeriod" startAt="3"/>
            </a:pPr>
            <a:r>
              <a:rPr lang="en-US" sz="1500" dirty="0" err="1"/>
              <a:t>Hiperaktivitas</a:t>
            </a:r>
            <a:r>
              <a:rPr lang="en-US" sz="1500" dirty="0"/>
              <a:t>, </a:t>
            </a:r>
            <a:r>
              <a:rPr lang="en-US" sz="1500" dirty="0" err="1"/>
              <a:t>gejala</a:t>
            </a:r>
            <a:r>
              <a:rPr lang="en-US" sz="1500" dirty="0"/>
              <a:t> : </a:t>
            </a:r>
          </a:p>
          <a:p>
            <a:pPr>
              <a:buFont typeface="Wingdings" panose="05000000000000000000" pitchFamily="2" charset="2"/>
              <a:buChar char="Ø"/>
            </a:pPr>
            <a:r>
              <a:rPr lang="en-US" sz="1500" dirty="0" err="1"/>
              <a:t>berlari-lari</a:t>
            </a:r>
            <a:r>
              <a:rPr lang="en-US" sz="1500" dirty="0"/>
              <a:t> </a:t>
            </a:r>
            <a:r>
              <a:rPr lang="en-US" sz="1500" dirty="0" err="1"/>
              <a:t>atau</a:t>
            </a:r>
            <a:r>
              <a:rPr lang="en-US" sz="1500" dirty="0"/>
              <a:t> </a:t>
            </a:r>
            <a:r>
              <a:rPr lang="en-US" sz="1500" dirty="0" err="1"/>
              <a:t>memanjat</a:t>
            </a:r>
            <a:r>
              <a:rPr lang="en-US" sz="1500" dirty="0"/>
              <a:t> </a:t>
            </a:r>
            <a:r>
              <a:rPr lang="en-US" sz="1500" dirty="0" err="1"/>
              <a:t>berlebihan</a:t>
            </a:r>
            <a:r>
              <a:rPr lang="en-US" sz="1500" dirty="0"/>
              <a:t> </a:t>
            </a:r>
          </a:p>
          <a:p>
            <a:pPr>
              <a:buFont typeface="Wingdings" panose="05000000000000000000" pitchFamily="2" charset="2"/>
              <a:buChar char="Ø"/>
            </a:pPr>
            <a:r>
              <a:rPr lang="en-US" sz="1500" dirty="0" err="1"/>
              <a:t>sulit</a:t>
            </a:r>
            <a:r>
              <a:rPr lang="en-US" sz="1500" dirty="0"/>
              <a:t> </a:t>
            </a:r>
            <a:r>
              <a:rPr lang="en-US" sz="1500" dirty="0" err="1"/>
              <a:t>duduk</a:t>
            </a:r>
            <a:r>
              <a:rPr lang="en-US" sz="1500" dirty="0"/>
              <a:t> </a:t>
            </a:r>
            <a:r>
              <a:rPr lang="en-US" sz="1500" dirty="0" err="1"/>
              <a:t>dengan</a:t>
            </a:r>
            <a:r>
              <a:rPr lang="en-US" sz="1500" dirty="0"/>
              <a:t> </a:t>
            </a:r>
            <a:r>
              <a:rPr lang="en-US" sz="1500" dirty="0" err="1"/>
              <a:t>tenang</a:t>
            </a:r>
            <a:r>
              <a:rPr lang="en-US" sz="1500" dirty="0"/>
              <a:t> / </a:t>
            </a:r>
            <a:r>
              <a:rPr lang="en-US" sz="1500" dirty="0" err="1"/>
              <a:t>gelisah</a:t>
            </a:r>
            <a:r>
              <a:rPr lang="en-US" sz="1500" dirty="0"/>
              <a:t> </a:t>
            </a:r>
            <a:r>
              <a:rPr lang="en-US" sz="1500" dirty="0" err="1"/>
              <a:t>berlebihan</a:t>
            </a:r>
            <a:r>
              <a:rPr lang="en-US" sz="1500" dirty="0"/>
              <a:t> </a:t>
            </a:r>
          </a:p>
          <a:p>
            <a:pPr>
              <a:buFont typeface="Wingdings" panose="05000000000000000000" pitchFamily="2" charset="2"/>
              <a:buChar char="Ø"/>
            </a:pPr>
            <a:r>
              <a:rPr lang="en-US" sz="1500" dirty="0" err="1"/>
              <a:t>sulit</a:t>
            </a:r>
            <a:r>
              <a:rPr lang="en-US" sz="1500" dirty="0"/>
              <a:t> </a:t>
            </a:r>
            <a:r>
              <a:rPr lang="en-US" sz="1500" dirty="0" err="1"/>
              <a:t>tetap</a:t>
            </a:r>
            <a:r>
              <a:rPr lang="en-US" sz="1500" dirty="0"/>
              <a:t> </a:t>
            </a:r>
            <a:r>
              <a:rPr lang="en-US" sz="1500" dirty="0" err="1"/>
              <a:t>tinggal</a:t>
            </a:r>
            <a:r>
              <a:rPr lang="en-US" sz="1500" dirty="0"/>
              <a:t> </a:t>
            </a:r>
            <a:r>
              <a:rPr lang="en-US" sz="1500" dirty="0" err="1"/>
              <a:t>duduk</a:t>
            </a:r>
            <a:r>
              <a:rPr lang="en-US" sz="1500" dirty="0"/>
              <a:t> </a:t>
            </a:r>
          </a:p>
          <a:p>
            <a:pPr>
              <a:buFont typeface="Wingdings" panose="05000000000000000000" pitchFamily="2" charset="2"/>
              <a:buChar char="Ø"/>
            </a:pPr>
            <a:r>
              <a:rPr lang="en-US" sz="1500" dirty="0" err="1"/>
              <a:t>bergerak</a:t>
            </a:r>
            <a:r>
              <a:rPr lang="en-US" sz="1500" dirty="0"/>
              <a:t> </a:t>
            </a:r>
            <a:r>
              <a:rPr lang="en-US" sz="1500" dirty="0" err="1"/>
              <a:t>berlebihan</a:t>
            </a:r>
            <a:r>
              <a:rPr lang="en-US" sz="1500" dirty="0"/>
              <a:t> </a:t>
            </a:r>
            <a:r>
              <a:rPr lang="en-US" sz="1500" dirty="0" err="1"/>
              <a:t>selama</a:t>
            </a:r>
            <a:r>
              <a:rPr lang="en-US" sz="1500" dirty="0"/>
              <a:t> </a:t>
            </a:r>
            <a:r>
              <a:rPr lang="en-US" sz="1500" dirty="0" err="1"/>
              <a:t>duduk</a:t>
            </a:r>
            <a:endParaRPr lang="en-US" sz="1500" dirty="0"/>
          </a:p>
          <a:p>
            <a:pPr>
              <a:buFont typeface="Wingdings" panose="05000000000000000000" pitchFamily="2" charset="2"/>
              <a:buChar char="Ø"/>
            </a:pPr>
            <a:r>
              <a:rPr lang="en-US" sz="1500" dirty="0" err="1"/>
              <a:t>bergerak</a:t>
            </a:r>
            <a:r>
              <a:rPr lang="en-US" sz="1500" dirty="0"/>
              <a:t> </a:t>
            </a:r>
            <a:r>
              <a:rPr lang="en-US" sz="1500" dirty="0" err="1"/>
              <a:t>terus</a:t>
            </a:r>
            <a:r>
              <a:rPr lang="en-US" sz="1500" dirty="0"/>
              <a:t> </a:t>
            </a:r>
            <a:r>
              <a:rPr lang="en-US" sz="1500" dirty="0" err="1"/>
              <a:t>menerus</a:t>
            </a:r>
            <a:r>
              <a:rPr lang="en-US" sz="1500" dirty="0"/>
              <a:t> </a:t>
            </a:r>
          </a:p>
        </p:txBody>
      </p:sp>
    </p:spTree>
    <p:extLst>
      <p:ext uri="{BB962C8B-B14F-4D97-AF65-F5344CB8AC3E}">
        <p14:creationId xmlns:p14="http://schemas.microsoft.com/office/powerpoint/2010/main" val="2317259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4" name="Google Shape;534;p47"/>
          <p:cNvGrpSpPr/>
          <p:nvPr/>
        </p:nvGrpSpPr>
        <p:grpSpPr>
          <a:xfrm>
            <a:off x="5739486" y="167867"/>
            <a:ext cx="3232850" cy="4262312"/>
            <a:chOff x="5532441" y="213842"/>
            <a:chExt cx="3232850" cy="3779499"/>
          </a:xfrm>
        </p:grpSpPr>
        <p:sp>
          <p:nvSpPr>
            <p:cNvPr id="535" name="Google Shape;535;p47"/>
            <p:cNvSpPr/>
            <p:nvPr/>
          </p:nvSpPr>
          <p:spPr>
            <a:xfrm>
              <a:off x="5532441" y="213842"/>
              <a:ext cx="3232850" cy="3560625"/>
            </a:xfrm>
            <a:custGeom>
              <a:avLst/>
              <a:gdLst/>
              <a:ahLst/>
              <a:cxnLst/>
              <a:rect l="l" t="t" r="r" b="b"/>
              <a:pathLst>
                <a:path w="129314" h="142425" extrusionOk="0">
                  <a:moveTo>
                    <a:pt x="437" y="28495"/>
                  </a:moveTo>
                  <a:cubicBezTo>
                    <a:pt x="-1607" y="33669"/>
                    <a:pt x="4015" y="38651"/>
                    <a:pt x="6953" y="43442"/>
                  </a:cubicBezTo>
                  <a:cubicBezTo>
                    <a:pt x="9891" y="48233"/>
                    <a:pt x="15001" y="54685"/>
                    <a:pt x="18067" y="57240"/>
                  </a:cubicBezTo>
                  <a:cubicBezTo>
                    <a:pt x="21133" y="59795"/>
                    <a:pt x="24967" y="50533"/>
                    <a:pt x="25350" y="58773"/>
                  </a:cubicBezTo>
                  <a:cubicBezTo>
                    <a:pt x="25733" y="67013"/>
                    <a:pt x="19601" y="95502"/>
                    <a:pt x="20367" y="106681"/>
                  </a:cubicBezTo>
                  <a:cubicBezTo>
                    <a:pt x="21134" y="117860"/>
                    <a:pt x="25478" y="120160"/>
                    <a:pt x="29949" y="125845"/>
                  </a:cubicBezTo>
                  <a:cubicBezTo>
                    <a:pt x="34421" y="131530"/>
                    <a:pt x="38317" y="138684"/>
                    <a:pt x="47196" y="140792"/>
                  </a:cubicBezTo>
                  <a:cubicBezTo>
                    <a:pt x="56075" y="142900"/>
                    <a:pt x="73386" y="143730"/>
                    <a:pt x="83223" y="138492"/>
                  </a:cubicBezTo>
                  <a:cubicBezTo>
                    <a:pt x="93060" y="133254"/>
                    <a:pt x="102706" y="122267"/>
                    <a:pt x="106219" y="109364"/>
                  </a:cubicBezTo>
                  <a:cubicBezTo>
                    <a:pt x="109732" y="96461"/>
                    <a:pt x="102769" y="70399"/>
                    <a:pt x="104302" y="61073"/>
                  </a:cubicBezTo>
                  <a:cubicBezTo>
                    <a:pt x="105835" y="51747"/>
                    <a:pt x="111265" y="58326"/>
                    <a:pt x="115417" y="53407"/>
                  </a:cubicBezTo>
                  <a:cubicBezTo>
                    <a:pt x="119569" y="48488"/>
                    <a:pt x="128321" y="37438"/>
                    <a:pt x="129215" y="31561"/>
                  </a:cubicBezTo>
                  <a:cubicBezTo>
                    <a:pt x="130109" y="25684"/>
                    <a:pt x="124744" y="22107"/>
                    <a:pt x="120783" y="18147"/>
                  </a:cubicBezTo>
                  <a:cubicBezTo>
                    <a:pt x="116823" y="14187"/>
                    <a:pt x="110435" y="10546"/>
                    <a:pt x="105452" y="7799"/>
                  </a:cubicBezTo>
                  <a:cubicBezTo>
                    <a:pt x="100470" y="5052"/>
                    <a:pt x="95168" y="2688"/>
                    <a:pt x="90888" y="1666"/>
                  </a:cubicBezTo>
                  <a:cubicBezTo>
                    <a:pt x="86608" y="644"/>
                    <a:pt x="82967" y="963"/>
                    <a:pt x="79773" y="1666"/>
                  </a:cubicBezTo>
                  <a:cubicBezTo>
                    <a:pt x="76579" y="2369"/>
                    <a:pt x="75111" y="5179"/>
                    <a:pt x="71725" y="5882"/>
                  </a:cubicBezTo>
                  <a:cubicBezTo>
                    <a:pt x="68340" y="6585"/>
                    <a:pt x="63932" y="6840"/>
                    <a:pt x="59460" y="5882"/>
                  </a:cubicBezTo>
                  <a:cubicBezTo>
                    <a:pt x="54989" y="4924"/>
                    <a:pt x="51603" y="-953"/>
                    <a:pt x="44896" y="133"/>
                  </a:cubicBezTo>
                  <a:cubicBezTo>
                    <a:pt x="38189" y="1219"/>
                    <a:pt x="26627" y="7671"/>
                    <a:pt x="19217" y="12398"/>
                  </a:cubicBezTo>
                  <a:cubicBezTo>
                    <a:pt x="11807" y="17125"/>
                    <a:pt x="2481" y="23321"/>
                    <a:pt x="437" y="28495"/>
                  </a:cubicBezTo>
                  <a:close/>
                </a:path>
              </a:pathLst>
            </a:custGeom>
            <a:noFill/>
            <a:ln w="19050" cap="flat" cmpd="sng">
              <a:solidFill>
                <a:schemeClr val="lt1"/>
              </a:solidFill>
              <a:prstDash val="dot"/>
              <a:round/>
              <a:headEnd type="none" w="med" len="med"/>
              <a:tailEnd type="none" w="med" len="med"/>
            </a:ln>
          </p:spPr>
        </p:sp>
        <p:pic>
          <p:nvPicPr>
            <p:cNvPr id="536" name="Google Shape;536;p47"/>
            <p:cNvPicPr preferRelativeResize="0"/>
            <p:nvPr/>
          </p:nvPicPr>
          <p:blipFill>
            <a:blip r:embed="rId3">
              <a:alphaModFix/>
            </a:blip>
            <a:stretch>
              <a:fillRect/>
            </a:stretch>
          </p:blipFill>
          <p:spPr>
            <a:xfrm>
              <a:off x="5821675" y="916766"/>
              <a:ext cx="2628900" cy="3076575"/>
            </a:xfrm>
            <a:prstGeom prst="rect">
              <a:avLst/>
            </a:prstGeom>
            <a:noFill/>
            <a:ln>
              <a:noFill/>
            </a:ln>
          </p:spPr>
        </p:pic>
      </p:grpSp>
      <p:sp>
        <p:nvSpPr>
          <p:cNvPr id="537" name="Google Shape;537;p47"/>
          <p:cNvSpPr txBox="1">
            <a:spLocks noGrp="1"/>
          </p:cNvSpPr>
          <p:nvPr>
            <p:ph type="title"/>
          </p:nvPr>
        </p:nvSpPr>
        <p:spPr>
          <a:xfrm>
            <a:off x="102637" y="139903"/>
            <a:ext cx="5798963" cy="3878897"/>
          </a:xfrm>
          <a:prstGeom prst="rect">
            <a:avLst/>
          </a:prstGeom>
        </p:spPr>
        <p:txBody>
          <a:bodyPr spcFirstLastPara="1" wrap="square" lIns="91425" tIns="91425" rIns="91425" bIns="91425" anchor="ctr" anchorCtr="0">
            <a:noAutofit/>
          </a:bodyPr>
          <a:lstStyle/>
          <a:p>
            <a:pPr lvl="0">
              <a:lnSpc>
                <a:spcPct val="150000"/>
              </a:lnSpc>
            </a:pPr>
            <a:r>
              <a:rPr lang="en-US" sz="2400" dirty="0" smtClean="0">
                <a:solidFill>
                  <a:srgbClr val="FF0000"/>
                </a:solidFill>
                <a:latin typeface="Comic Sans MS" pitchFamily="66" charset="0"/>
              </a:rPr>
              <a:t>Enuresis</a:t>
            </a:r>
            <a:r>
              <a:rPr lang="en-US" sz="1400" dirty="0" smtClean="0">
                <a:latin typeface="Comic Sans MS" pitchFamily="66" charset="0"/>
              </a:rPr>
              <a:t/>
            </a:r>
            <a:br>
              <a:rPr lang="en-US" sz="1400" dirty="0" smtClean="0">
                <a:latin typeface="Comic Sans MS" pitchFamily="66" charset="0"/>
              </a:rPr>
            </a:br>
            <a:r>
              <a:rPr lang="en-US" sz="1400" dirty="0" err="1" smtClean="0">
                <a:latin typeface="Comic Sans MS" pitchFamily="66" charset="0"/>
              </a:rPr>
              <a:t>Enuresis</a:t>
            </a:r>
            <a:r>
              <a:rPr lang="en-US" sz="1400" dirty="0" smtClean="0">
                <a:latin typeface="Comic Sans MS" pitchFamily="66" charset="0"/>
              </a:rPr>
              <a:t> </a:t>
            </a:r>
            <a:r>
              <a:rPr lang="en-US" sz="1400" dirty="0" err="1">
                <a:latin typeface="Comic Sans MS" pitchFamily="66" charset="0"/>
              </a:rPr>
              <a:t>adalah</a:t>
            </a:r>
            <a:r>
              <a:rPr lang="en-US" sz="1400" dirty="0">
                <a:latin typeface="Comic Sans MS" pitchFamily="66" charset="0"/>
              </a:rPr>
              <a:t> </a:t>
            </a:r>
            <a:r>
              <a:rPr lang="en-US" sz="1400" dirty="0" err="1">
                <a:latin typeface="Comic Sans MS" pitchFamily="66" charset="0"/>
              </a:rPr>
              <a:t>pengeluaran</a:t>
            </a:r>
            <a:r>
              <a:rPr lang="en-US" sz="1400" dirty="0">
                <a:latin typeface="Comic Sans MS" pitchFamily="66" charset="0"/>
              </a:rPr>
              <a:t> </a:t>
            </a:r>
            <a:r>
              <a:rPr lang="en-US" sz="1400" dirty="0" err="1">
                <a:latin typeface="Comic Sans MS" pitchFamily="66" charset="0"/>
              </a:rPr>
              <a:t>urin</a:t>
            </a:r>
            <a:r>
              <a:rPr lang="en-US" sz="1400" dirty="0">
                <a:latin typeface="Comic Sans MS" pitchFamily="66" charset="0"/>
              </a:rPr>
              <a:t> </a:t>
            </a:r>
            <a:r>
              <a:rPr lang="en-US" sz="1400" dirty="0" err="1">
                <a:latin typeface="Comic Sans MS" pitchFamily="66" charset="0"/>
              </a:rPr>
              <a:t>secara</a:t>
            </a:r>
            <a:r>
              <a:rPr lang="en-US" sz="1400" dirty="0">
                <a:latin typeface="Comic Sans MS" pitchFamily="66" charset="0"/>
              </a:rPr>
              <a:t> </a:t>
            </a:r>
            <a:r>
              <a:rPr lang="en-US" sz="1400" dirty="0" err="1">
                <a:latin typeface="Comic Sans MS" pitchFamily="66" charset="0"/>
              </a:rPr>
              <a:t>involunter</a:t>
            </a:r>
            <a:r>
              <a:rPr lang="en-US" sz="1400" dirty="0">
                <a:latin typeface="Comic Sans MS" pitchFamily="66" charset="0"/>
              </a:rPr>
              <a:t> </a:t>
            </a:r>
            <a:r>
              <a:rPr lang="en-US" sz="1400" dirty="0" err="1">
                <a:latin typeface="Comic Sans MS" pitchFamily="66" charset="0"/>
              </a:rPr>
              <a:t>dan</a:t>
            </a:r>
            <a:r>
              <a:rPr lang="en-US" sz="1400" dirty="0">
                <a:latin typeface="Comic Sans MS" pitchFamily="66" charset="0"/>
              </a:rPr>
              <a:t> </a:t>
            </a:r>
            <a:r>
              <a:rPr lang="en-US" sz="1400" dirty="0" err="1">
                <a:latin typeface="Comic Sans MS" pitchFamily="66" charset="0"/>
              </a:rPr>
              <a:t>berulang</a:t>
            </a:r>
            <a:r>
              <a:rPr lang="en-US" sz="1400" dirty="0">
                <a:latin typeface="Comic Sans MS" pitchFamily="66" charset="0"/>
              </a:rPr>
              <a:t> yang </a:t>
            </a:r>
            <a:r>
              <a:rPr lang="en-US" sz="1400" dirty="0" err="1">
                <a:latin typeface="Comic Sans MS" pitchFamily="66" charset="0"/>
              </a:rPr>
              <a:t>terjadi</a:t>
            </a:r>
            <a:r>
              <a:rPr lang="en-US" sz="1400" dirty="0">
                <a:latin typeface="Comic Sans MS" pitchFamily="66" charset="0"/>
              </a:rPr>
              <a:t> </a:t>
            </a:r>
            <a:r>
              <a:rPr lang="en-US" sz="1400" dirty="0" err="1">
                <a:latin typeface="Comic Sans MS" pitchFamily="66" charset="0"/>
              </a:rPr>
              <a:t>pada</a:t>
            </a:r>
            <a:r>
              <a:rPr lang="en-US" sz="1400" dirty="0">
                <a:latin typeface="Comic Sans MS" pitchFamily="66" charset="0"/>
              </a:rPr>
              <a:t> </a:t>
            </a:r>
            <a:r>
              <a:rPr lang="en-US" sz="1400" dirty="0" err="1">
                <a:latin typeface="Comic Sans MS" pitchFamily="66" charset="0"/>
              </a:rPr>
              <a:t>usia</a:t>
            </a:r>
            <a:r>
              <a:rPr lang="en-US" sz="1400" dirty="0">
                <a:latin typeface="Comic Sans MS" pitchFamily="66" charset="0"/>
              </a:rPr>
              <a:t> yang </a:t>
            </a:r>
            <a:r>
              <a:rPr lang="en-US" sz="1400" dirty="0" err="1">
                <a:latin typeface="Comic Sans MS" pitchFamily="66" charset="0"/>
              </a:rPr>
              <a:t>diharapkan</a:t>
            </a:r>
            <a:r>
              <a:rPr lang="en-US" sz="1400" dirty="0">
                <a:latin typeface="Comic Sans MS" pitchFamily="66" charset="0"/>
              </a:rPr>
              <a:t> </a:t>
            </a:r>
            <a:r>
              <a:rPr lang="en-US" sz="1400" dirty="0" err="1">
                <a:latin typeface="Comic Sans MS" pitchFamily="66" charset="0"/>
              </a:rPr>
              <a:t>dapat</a:t>
            </a:r>
            <a:r>
              <a:rPr lang="en-US" sz="1400" dirty="0">
                <a:latin typeface="Comic Sans MS" pitchFamily="66" charset="0"/>
              </a:rPr>
              <a:t> </a:t>
            </a:r>
            <a:r>
              <a:rPr lang="en-US" sz="1400" dirty="0" err="1">
                <a:latin typeface="Comic Sans MS" pitchFamily="66" charset="0"/>
              </a:rPr>
              <a:t>mengontrol</a:t>
            </a:r>
            <a:r>
              <a:rPr lang="en-US" sz="1400" dirty="0">
                <a:latin typeface="Comic Sans MS" pitchFamily="66" charset="0"/>
              </a:rPr>
              <a:t> proses </a:t>
            </a:r>
            <a:r>
              <a:rPr lang="en-US" sz="1400" dirty="0" err="1">
                <a:latin typeface="Comic Sans MS" pitchFamily="66" charset="0"/>
              </a:rPr>
              <a:t>buang</a:t>
            </a:r>
            <a:r>
              <a:rPr lang="en-US" sz="1400" dirty="0">
                <a:latin typeface="Comic Sans MS" pitchFamily="66" charset="0"/>
              </a:rPr>
              <a:t> air </a:t>
            </a:r>
            <a:r>
              <a:rPr lang="en-US" sz="1400" dirty="0" err="1">
                <a:latin typeface="Comic Sans MS" pitchFamily="66" charset="0"/>
              </a:rPr>
              <a:t>kecil</a:t>
            </a:r>
            <a:r>
              <a:rPr lang="en-US" sz="1400" dirty="0">
                <a:latin typeface="Comic Sans MS" pitchFamily="66" charset="0"/>
              </a:rPr>
              <a:t>, </a:t>
            </a:r>
            <a:r>
              <a:rPr lang="en-US" sz="1400" dirty="0" err="1">
                <a:latin typeface="Comic Sans MS" pitchFamily="66" charset="0"/>
              </a:rPr>
              <a:t>tanpa</a:t>
            </a:r>
            <a:r>
              <a:rPr lang="en-US" sz="1400" dirty="0">
                <a:latin typeface="Comic Sans MS" pitchFamily="66" charset="0"/>
              </a:rPr>
              <a:t> </a:t>
            </a:r>
            <a:r>
              <a:rPr lang="en-US" sz="1400" dirty="0" err="1">
                <a:latin typeface="Comic Sans MS" pitchFamily="66" charset="0"/>
              </a:rPr>
              <a:t>kelainan</a:t>
            </a:r>
            <a:r>
              <a:rPr lang="en-US" sz="1400" dirty="0">
                <a:latin typeface="Comic Sans MS" pitchFamily="66" charset="0"/>
              </a:rPr>
              <a:t> </a:t>
            </a:r>
            <a:r>
              <a:rPr lang="en-US" sz="1400" dirty="0" err="1">
                <a:latin typeface="Comic Sans MS" pitchFamily="66" charset="0"/>
              </a:rPr>
              <a:t>fisik</a:t>
            </a:r>
            <a:r>
              <a:rPr lang="en-US" sz="1400" dirty="0">
                <a:latin typeface="Comic Sans MS" pitchFamily="66" charset="0"/>
              </a:rPr>
              <a:t> yang </a:t>
            </a:r>
            <a:r>
              <a:rPr lang="en-US" sz="1400" dirty="0" err="1" smtClean="0">
                <a:latin typeface="Comic Sans MS" pitchFamily="66" charset="0"/>
              </a:rPr>
              <a:t>mendasari</a:t>
            </a:r>
            <a:r>
              <a:rPr lang="en-US" sz="1400" dirty="0" smtClean="0">
                <a:latin typeface="Comic Sans MS" pitchFamily="66" charset="0"/>
              </a:rPr>
              <a:t>.</a:t>
            </a:r>
            <a:br>
              <a:rPr lang="en-US" sz="1400" dirty="0" smtClean="0">
                <a:latin typeface="Comic Sans MS" pitchFamily="66" charset="0"/>
              </a:rPr>
            </a:br>
            <a:r>
              <a:rPr lang="en-US" sz="1400" dirty="0" err="1">
                <a:latin typeface="Comic Sans MS" pitchFamily="66" charset="0"/>
              </a:rPr>
              <a:t>Asuhan</a:t>
            </a:r>
            <a:r>
              <a:rPr lang="en-US" sz="1400" dirty="0">
                <a:latin typeface="Comic Sans MS" pitchFamily="66" charset="0"/>
              </a:rPr>
              <a:t> </a:t>
            </a:r>
            <a:r>
              <a:rPr lang="en-US" sz="1400" dirty="0" err="1">
                <a:latin typeface="Comic Sans MS" pitchFamily="66" charset="0"/>
              </a:rPr>
              <a:t>Komplementer</a:t>
            </a:r>
            <a:r>
              <a:rPr lang="en-US" sz="1400" dirty="0">
                <a:latin typeface="Comic Sans MS" pitchFamily="66" charset="0"/>
              </a:rPr>
              <a:t> </a:t>
            </a:r>
            <a:r>
              <a:rPr lang="en-US" sz="1400" dirty="0" err="1">
                <a:latin typeface="Comic Sans MS" pitchFamily="66" charset="0"/>
              </a:rPr>
              <a:t>pada</a:t>
            </a:r>
            <a:r>
              <a:rPr lang="en-US" sz="1400" dirty="0">
                <a:latin typeface="Comic Sans MS" pitchFamily="66" charset="0"/>
              </a:rPr>
              <a:t> </a:t>
            </a:r>
            <a:r>
              <a:rPr lang="en-US" sz="1400" dirty="0" err="1">
                <a:latin typeface="Comic Sans MS" pitchFamily="66" charset="0"/>
              </a:rPr>
              <a:t>anak</a:t>
            </a:r>
            <a:r>
              <a:rPr lang="en-US" sz="1400" dirty="0">
                <a:latin typeface="Comic Sans MS" pitchFamily="66" charset="0"/>
              </a:rPr>
              <a:t> </a:t>
            </a:r>
            <a:r>
              <a:rPr lang="en-US" sz="1400" dirty="0" err="1">
                <a:latin typeface="Comic Sans MS" pitchFamily="66" charset="0"/>
              </a:rPr>
              <a:t>dengan</a:t>
            </a:r>
            <a:r>
              <a:rPr lang="en-US" sz="1400" dirty="0">
                <a:latin typeface="Comic Sans MS" pitchFamily="66" charset="0"/>
              </a:rPr>
              <a:t> enuresis :</a:t>
            </a:r>
            <a:br>
              <a:rPr lang="en-US" sz="1400" dirty="0">
                <a:latin typeface="Comic Sans MS" pitchFamily="66" charset="0"/>
              </a:rPr>
            </a:br>
            <a:r>
              <a:rPr lang="en-US" sz="1400" dirty="0" smtClean="0">
                <a:latin typeface="Comic Sans MS" pitchFamily="66" charset="0"/>
              </a:rPr>
              <a:t>- </a:t>
            </a:r>
            <a:r>
              <a:rPr lang="en-US" sz="1400" dirty="0" err="1" smtClean="0">
                <a:latin typeface="Comic Sans MS" pitchFamily="66" charset="0"/>
              </a:rPr>
              <a:t>Berikan</a:t>
            </a:r>
            <a:r>
              <a:rPr lang="en-US" sz="1400" dirty="0" smtClean="0">
                <a:latin typeface="Comic Sans MS" pitchFamily="66" charset="0"/>
              </a:rPr>
              <a:t> </a:t>
            </a:r>
            <a:r>
              <a:rPr lang="en-US" sz="1400" dirty="0" err="1" smtClean="0">
                <a:latin typeface="Comic Sans MS" pitchFamily="66" charset="0"/>
              </a:rPr>
              <a:t>Madu</a:t>
            </a: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 </a:t>
            </a:r>
            <a:r>
              <a:rPr lang="en-US" sz="1400" dirty="0" err="1" smtClean="0">
                <a:latin typeface="Comic Sans MS" pitchFamily="66" charset="0"/>
              </a:rPr>
              <a:t>Melakukan</a:t>
            </a:r>
            <a:r>
              <a:rPr lang="en-US" sz="1400" dirty="0" smtClean="0">
                <a:latin typeface="Comic Sans MS" pitchFamily="66" charset="0"/>
              </a:rPr>
              <a:t> </a:t>
            </a:r>
            <a:r>
              <a:rPr lang="en-US" sz="1400" dirty="0" err="1">
                <a:latin typeface="Comic Sans MS" pitchFamily="66" charset="0"/>
              </a:rPr>
              <a:t>pemijatan</a:t>
            </a:r>
            <a:r>
              <a:rPr lang="en-US" sz="1400" dirty="0">
                <a:latin typeface="Comic Sans MS" pitchFamily="66" charset="0"/>
              </a:rPr>
              <a:t/>
            </a:r>
            <a:br>
              <a:rPr lang="en-US" sz="1400" dirty="0">
                <a:latin typeface="Comic Sans MS" pitchFamily="66" charset="0"/>
              </a:rPr>
            </a:br>
            <a:r>
              <a:rPr lang="en-US" sz="1400" dirty="0">
                <a:latin typeface="Comic Sans MS" pitchFamily="66" charset="0"/>
              </a:rPr>
              <a:t/>
            </a:r>
            <a:br>
              <a:rPr lang="en-US" sz="1400" dirty="0">
                <a:latin typeface="Comic Sans MS" pitchFamily="66" charset="0"/>
              </a:rPr>
            </a:br>
            <a:endParaRPr sz="1400" dirty="0">
              <a:latin typeface="Comic Sans MS" pitchFamily="66" charset="0"/>
            </a:endParaRPr>
          </a:p>
        </p:txBody>
      </p:sp>
      <p:grpSp>
        <p:nvGrpSpPr>
          <p:cNvPr id="538" name="Google Shape;538;p47"/>
          <p:cNvGrpSpPr/>
          <p:nvPr/>
        </p:nvGrpSpPr>
        <p:grpSpPr>
          <a:xfrm>
            <a:off x="456900" y="-85507"/>
            <a:ext cx="8348888" cy="4872549"/>
            <a:chOff x="331562" y="-20024"/>
            <a:chExt cx="8348888" cy="4872549"/>
          </a:xfrm>
        </p:grpSpPr>
        <p:pic>
          <p:nvPicPr>
            <p:cNvPr id="539" name="Google Shape;539;p47"/>
            <p:cNvPicPr preferRelativeResize="0"/>
            <p:nvPr/>
          </p:nvPicPr>
          <p:blipFill>
            <a:blip r:embed="rId4">
              <a:alphaModFix/>
            </a:blip>
            <a:stretch>
              <a:fillRect/>
            </a:stretch>
          </p:blipFill>
          <p:spPr>
            <a:xfrm>
              <a:off x="3054810" y="139903"/>
              <a:ext cx="672819" cy="483575"/>
            </a:xfrm>
            <a:prstGeom prst="rect">
              <a:avLst/>
            </a:prstGeom>
            <a:noFill/>
            <a:ln>
              <a:noFill/>
            </a:ln>
          </p:spPr>
        </p:pic>
        <p:pic>
          <p:nvPicPr>
            <p:cNvPr id="540" name="Google Shape;540;p47"/>
            <p:cNvPicPr preferRelativeResize="0"/>
            <p:nvPr/>
          </p:nvPicPr>
          <p:blipFill>
            <a:blip r:embed="rId4">
              <a:alphaModFix/>
            </a:blip>
            <a:stretch>
              <a:fillRect/>
            </a:stretch>
          </p:blipFill>
          <p:spPr>
            <a:xfrm>
              <a:off x="5614148" y="496890"/>
              <a:ext cx="672819" cy="483575"/>
            </a:xfrm>
            <a:prstGeom prst="rect">
              <a:avLst/>
            </a:prstGeom>
            <a:noFill/>
            <a:ln>
              <a:noFill/>
            </a:ln>
          </p:spPr>
        </p:pic>
        <p:pic>
          <p:nvPicPr>
            <p:cNvPr id="541" name="Google Shape;541;p47"/>
            <p:cNvPicPr preferRelativeResize="0"/>
            <p:nvPr/>
          </p:nvPicPr>
          <p:blipFill>
            <a:blip r:embed="rId5">
              <a:alphaModFix/>
            </a:blip>
            <a:stretch>
              <a:fillRect/>
            </a:stretch>
          </p:blipFill>
          <p:spPr>
            <a:xfrm flipH="1">
              <a:off x="7397050" y="-20024"/>
              <a:ext cx="1283400" cy="803428"/>
            </a:xfrm>
            <a:prstGeom prst="rect">
              <a:avLst/>
            </a:prstGeom>
            <a:noFill/>
            <a:ln>
              <a:noFill/>
            </a:ln>
          </p:spPr>
        </p:pic>
        <p:grpSp>
          <p:nvGrpSpPr>
            <p:cNvPr id="542" name="Google Shape;542;p47"/>
            <p:cNvGrpSpPr/>
            <p:nvPr/>
          </p:nvGrpSpPr>
          <p:grpSpPr>
            <a:xfrm>
              <a:off x="565125" y="3463125"/>
              <a:ext cx="1814375" cy="1389400"/>
              <a:chOff x="565125" y="3463125"/>
              <a:chExt cx="1814375" cy="1389400"/>
            </a:xfrm>
          </p:grpSpPr>
          <p:pic>
            <p:nvPicPr>
              <p:cNvPr id="543" name="Google Shape;543;p47"/>
              <p:cNvPicPr preferRelativeResize="0"/>
              <p:nvPr/>
            </p:nvPicPr>
            <p:blipFill rotWithShape="1">
              <a:blip r:embed="rId6">
                <a:alphaModFix/>
              </a:blip>
              <a:srcRect b="-6621"/>
              <a:stretch/>
            </p:blipFill>
            <p:spPr>
              <a:xfrm>
                <a:off x="565125" y="3463125"/>
                <a:ext cx="1295200" cy="1389400"/>
              </a:xfrm>
              <a:prstGeom prst="rect">
                <a:avLst/>
              </a:prstGeom>
              <a:noFill/>
              <a:ln>
                <a:noFill/>
              </a:ln>
              <a:effectLst>
                <a:outerShdw blurRad="42863" dist="19050" dir="3480000" algn="bl" rotWithShape="0">
                  <a:schemeClr val="lt2">
                    <a:alpha val="90000"/>
                  </a:schemeClr>
                </a:outerShdw>
              </a:effectLst>
            </p:spPr>
          </p:pic>
          <p:pic>
            <p:nvPicPr>
              <p:cNvPr id="544" name="Google Shape;544;p47"/>
              <p:cNvPicPr preferRelativeResize="0"/>
              <p:nvPr/>
            </p:nvPicPr>
            <p:blipFill>
              <a:blip r:embed="rId5">
                <a:alphaModFix/>
              </a:blip>
              <a:stretch>
                <a:fillRect/>
              </a:stretch>
            </p:blipFill>
            <p:spPr>
              <a:xfrm flipH="1">
                <a:off x="1096100" y="3860287"/>
                <a:ext cx="1283400" cy="803428"/>
              </a:xfrm>
              <a:prstGeom prst="rect">
                <a:avLst/>
              </a:prstGeom>
              <a:noFill/>
              <a:ln>
                <a:noFill/>
              </a:ln>
            </p:spPr>
          </p:pic>
        </p:grpSp>
        <p:pic>
          <p:nvPicPr>
            <p:cNvPr id="545" name="Google Shape;545;p47"/>
            <p:cNvPicPr preferRelativeResize="0"/>
            <p:nvPr/>
          </p:nvPicPr>
          <p:blipFill>
            <a:blip r:embed="rId4">
              <a:alphaModFix/>
            </a:blip>
            <a:stretch>
              <a:fillRect/>
            </a:stretch>
          </p:blipFill>
          <p:spPr>
            <a:xfrm>
              <a:off x="5342560" y="3860265"/>
              <a:ext cx="672819" cy="483575"/>
            </a:xfrm>
            <a:prstGeom prst="rect">
              <a:avLst/>
            </a:prstGeom>
            <a:noFill/>
            <a:ln>
              <a:noFill/>
            </a:ln>
          </p:spPr>
        </p:pic>
        <p:pic>
          <p:nvPicPr>
            <p:cNvPr id="546" name="Google Shape;546;p47"/>
            <p:cNvPicPr preferRelativeResize="0"/>
            <p:nvPr/>
          </p:nvPicPr>
          <p:blipFill>
            <a:blip r:embed="rId5">
              <a:alphaModFix/>
            </a:blip>
            <a:stretch>
              <a:fillRect/>
            </a:stretch>
          </p:blipFill>
          <p:spPr>
            <a:xfrm flipH="1">
              <a:off x="1026356" y="295653"/>
              <a:ext cx="1047350" cy="655650"/>
            </a:xfrm>
            <a:prstGeom prst="rect">
              <a:avLst/>
            </a:prstGeom>
            <a:noFill/>
            <a:ln>
              <a:noFill/>
            </a:ln>
          </p:spPr>
        </p:pic>
        <p:pic>
          <p:nvPicPr>
            <p:cNvPr id="547" name="Google Shape;547;p47"/>
            <p:cNvPicPr preferRelativeResize="0"/>
            <p:nvPr/>
          </p:nvPicPr>
          <p:blipFill>
            <a:blip r:embed="rId4">
              <a:alphaModFix/>
            </a:blip>
            <a:stretch>
              <a:fillRect/>
            </a:stretch>
          </p:blipFill>
          <p:spPr>
            <a:xfrm>
              <a:off x="331562" y="56352"/>
              <a:ext cx="467125" cy="335734"/>
            </a:xfrm>
            <a:prstGeom prst="rect">
              <a:avLst/>
            </a:prstGeom>
            <a:noFill/>
            <a:ln>
              <a:noFill/>
            </a:ln>
          </p:spPr>
        </p:pic>
        <p:pic>
          <p:nvPicPr>
            <p:cNvPr id="548" name="Google Shape;548;p47"/>
            <p:cNvPicPr preferRelativeResize="0"/>
            <p:nvPr/>
          </p:nvPicPr>
          <p:blipFill>
            <a:blip r:embed="rId4">
              <a:alphaModFix/>
            </a:blip>
            <a:stretch>
              <a:fillRect/>
            </a:stretch>
          </p:blipFill>
          <p:spPr>
            <a:xfrm>
              <a:off x="8041889" y="4150797"/>
              <a:ext cx="467125" cy="335734"/>
            </a:xfrm>
            <a:prstGeom prst="rect">
              <a:avLst/>
            </a:prstGeom>
            <a:noFill/>
            <a:ln>
              <a:noFill/>
            </a:ln>
          </p:spPr>
        </p:pic>
      </p:grpSp>
    </p:spTree>
    <p:extLst>
      <p:ext uri="{BB962C8B-B14F-4D97-AF65-F5344CB8AC3E}">
        <p14:creationId xmlns:p14="http://schemas.microsoft.com/office/powerpoint/2010/main" val="22198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37" y="93306"/>
            <a:ext cx="7728479" cy="4475209"/>
          </a:xfrm>
        </p:spPr>
        <p:txBody>
          <a:bodyPr>
            <a:normAutofit/>
          </a:bodyPr>
          <a:lstStyle/>
          <a:p>
            <a:pPr marL="0" indent="0" algn="just">
              <a:buNone/>
            </a:pPr>
            <a:r>
              <a:rPr lang="en-US" dirty="0"/>
              <a:t>Enuresis / </a:t>
            </a:r>
            <a:r>
              <a:rPr lang="en-US" dirty="0" err="1"/>
              <a:t>Ngompol</a:t>
            </a:r>
            <a:r>
              <a:rPr lang="en-US" dirty="0"/>
              <a:t> </a:t>
            </a:r>
            <a:endParaRPr lang="en-US" dirty="0" smtClean="0"/>
          </a:p>
          <a:p>
            <a:pPr algn="just">
              <a:buFont typeface="Wingdings" panose="05000000000000000000" pitchFamily="2" charset="2"/>
              <a:buChar char="§"/>
            </a:pPr>
            <a:r>
              <a:rPr lang="en-US" dirty="0" err="1" smtClean="0"/>
              <a:t>Lebih</a:t>
            </a:r>
            <a:r>
              <a:rPr lang="en-US" dirty="0" smtClean="0"/>
              <a:t> </a:t>
            </a:r>
            <a:r>
              <a:rPr lang="en-US" dirty="0" err="1"/>
              <a:t>banyak</a:t>
            </a:r>
            <a:r>
              <a:rPr lang="en-US" dirty="0"/>
              <a:t> </a:t>
            </a:r>
            <a:r>
              <a:rPr lang="en-US" dirty="0" err="1"/>
              <a:t>terjadi</a:t>
            </a:r>
            <a:r>
              <a:rPr lang="en-US" dirty="0"/>
              <a:t> </a:t>
            </a:r>
            <a:r>
              <a:rPr lang="en-US" dirty="0" err="1"/>
              <a:t>pada</a:t>
            </a:r>
            <a:r>
              <a:rPr lang="en-US" dirty="0"/>
              <a:t> </a:t>
            </a:r>
            <a:r>
              <a:rPr lang="en-US" dirty="0" err="1"/>
              <a:t>anak</a:t>
            </a:r>
            <a:r>
              <a:rPr lang="en-US" dirty="0"/>
              <a:t> </a:t>
            </a:r>
            <a:r>
              <a:rPr lang="en-US" dirty="0" err="1" smtClean="0"/>
              <a:t>laki-laki</a:t>
            </a:r>
            <a:endParaRPr lang="en-US" dirty="0"/>
          </a:p>
          <a:p>
            <a:pPr algn="just">
              <a:buFont typeface="Wingdings" panose="05000000000000000000" pitchFamily="2" charset="2"/>
              <a:buChar char="§"/>
            </a:pPr>
            <a:r>
              <a:rPr lang="en-US" dirty="0" err="1" smtClean="0"/>
              <a:t>Sering</a:t>
            </a:r>
            <a:r>
              <a:rPr lang="en-US" dirty="0" smtClean="0"/>
              <a:t> </a:t>
            </a:r>
            <a:r>
              <a:rPr lang="en-US" dirty="0" err="1"/>
              <a:t>terjadi</a:t>
            </a:r>
            <a:r>
              <a:rPr lang="en-US" dirty="0"/>
              <a:t> </a:t>
            </a:r>
            <a:r>
              <a:rPr lang="en-US" dirty="0" err="1"/>
              <a:t>pada</a:t>
            </a:r>
            <a:r>
              <a:rPr lang="en-US" dirty="0"/>
              <a:t> </a:t>
            </a:r>
            <a:r>
              <a:rPr lang="en-US" dirty="0" err="1"/>
              <a:t>malam</a:t>
            </a:r>
            <a:r>
              <a:rPr lang="en-US" dirty="0"/>
              <a:t> </a:t>
            </a:r>
            <a:r>
              <a:rPr lang="en-US" dirty="0" err="1"/>
              <a:t>hari</a:t>
            </a:r>
            <a:r>
              <a:rPr lang="en-US" dirty="0"/>
              <a:t> </a:t>
            </a:r>
            <a:endParaRPr lang="en-US" dirty="0" smtClean="0"/>
          </a:p>
          <a:p>
            <a:pPr marL="0" indent="0" algn="just">
              <a:buNone/>
            </a:pPr>
            <a:r>
              <a:rPr lang="en-US" dirty="0" err="1" smtClean="0"/>
              <a:t>Faktor</a:t>
            </a:r>
            <a:r>
              <a:rPr lang="en-US" dirty="0" smtClean="0"/>
              <a:t> </a:t>
            </a:r>
            <a:r>
              <a:rPr lang="en-US" dirty="0" err="1"/>
              <a:t>penyebab</a:t>
            </a:r>
            <a:r>
              <a:rPr lang="en-US" dirty="0"/>
              <a:t> : </a:t>
            </a:r>
            <a:endParaRPr lang="en-US" dirty="0" smtClean="0"/>
          </a:p>
          <a:p>
            <a:pPr algn="just">
              <a:buFont typeface="Wingdings" panose="05000000000000000000" pitchFamily="2" charset="2"/>
              <a:buChar char="Ø"/>
            </a:pPr>
            <a:r>
              <a:rPr lang="en-US" dirty="0" err="1" smtClean="0"/>
              <a:t>Kelainan</a:t>
            </a:r>
            <a:r>
              <a:rPr lang="en-US" dirty="0" smtClean="0"/>
              <a:t> </a:t>
            </a:r>
            <a:r>
              <a:rPr lang="en-US" dirty="0" err="1"/>
              <a:t>fungsi</a:t>
            </a:r>
            <a:r>
              <a:rPr lang="en-US" dirty="0"/>
              <a:t> </a:t>
            </a:r>
            <a:r>
              <a:rPr lang="en-US" dirty="0" err="1"/>
              <a:t>fisiologis</a:t>
            </a:r>
            <a:r>
              <a:rPr lang="en-US" dirty="0"/>
              <a:t> </a:t>
            </a:r>
            <a:r>
              <a:rPr lang="en-US" dirty="0" err="1"/>
              <a:t>pada</a:t>
            </a:r>
            <a:r>
              <a:rPr lang="en-US" dirty="0"/>
              <a:t> </a:t>
            </a:r>
            <a:r>
              <a:rPr lang="en-US" dirty="0" err="1"/>
              <a:t>vesica</a:t>
            </a:r>
            <a:r>
              <a:rPr lang="en-US" dirty="0"/>
              <a:t> </a:t>
            </a:r>
            <a:r>
              <a:rPr lang="en-US" dirty="0" err="1"/>
              <a:t>urinearia</a:t>
            </a:r>
            <a:r>
              <a:rPr lang="en-US" dirty="0"/>
              <a:t> </a:t>
            </a:r>
          </a:p>
          <a:p>
            <a:pPr algn="just">
              <a:buFont typeface="Wingdings" panose="05000000000000000000" pitchFamily="2" charset="2"/>
              <a:buChar char="Ø"/>
            </a:pPr>
            <a:r>
              <a:rPr lang="en-US" dirty="0" err="1" smtClean="0"/>
              <a:t>Iritasi</a:t>
            </a:r>
            <a:r>
              <a:rPr lang="en-US" dirty="0" smtClean="0"/>
              <a:t> </a:t>
            </a:r>
            <a:r>
              <a:rPr lang="en-US" dirty="0" err="1"/>
              <a:t>lokal</a:t>
            </a:r>
            <a:r>
              <a:rPr lang="en-US" dirty="0"/>
              <a:t> (</a:t>
            </a:r>
            <a:r>
              <a:rPr lang="en-US" dirty="0" err="1"/>
              <a:t>lubang</a:t>
            </a:r>
            <a:r>
              <a:rPr lang="en-US" dirty="0"/>
              <a:t> </a:t>
            </a:r>
            <a:r>
              <a:rPr lang="en-US" dirty="0" err="1"/>
              <a:t>alat</a:t>
            </a:r>
            <a:r>
              <a:rPr lang="en-US" dirty="0"/>
              <a:t> </a:t>
            </a:r>
            <a:r>
              <a:rPr lang="en-US" dirty="0" err="1"/>
              <a:t>kencing</a:t>
            </a:r>
            <a:r>
              <a:rPr lang="en-US" dirty="0"/>
              <a:t> yang </a:t>
            </a:r>
            <a:r>
              <a:rPr lang="en-US" dirty="0" err="1"/>
              <a:t>sempit</a:t>
            </a:r>
            <a:r>
              <a:rPr lang="en-US" dirty="0"/>
              <a:t>) </a:t>
            </a:r>
          </a:p>
          <a:p>
            <a:pPr algn="just">
              <a:buFont typeface="Wingdings" panose="05000000000000000000" pitchFamily="2" charset="2"/>
              <a:buChar char="Ø"/>
            </a:pPr>
            <a:r>
              <a:rPr lang="en-US" dirty="0" err="1" smtClean="0"/>
              <a:t>Epilepsi</a:t>
            </a:r>
            <a:r>
              <a:rPr lang="en-US" dirty="0" smtClean="0"/>
              <a:t> </a:t>
            </a:r>
          </a:p>
          <a:p>
            <a:pPr algn="just">
              <a:buFont typeface="Wingdings" panose="05000000000000000000" pitchFamily="2" charset="2"/>
              <a:buChar char="Ø"/>
            </a:pPr>
            <a:r>
              <a:rPr lang="en-US" dirty="0" err="1" smtClean="0"/>
              <a:t>Tidur</a:t>
            </a:r>
            <a:r>
              <a:rPr lang="en-US" dirty="0" smtClean="0"/>
              <a:t> </a:t>
            </a:r>
            <a:r>
              <a:rPr lang="en-US" dirty="0" err="1"/>
              <a:t>terlalu</a:t>
            </a:r>
            <a:r>
              <a:rPr lang="en-US" dirty="0"/>
              <a:t> </a:t>
            </a:r>
            <a:r>
              <a:rPr lang="en-US" dirty="0" err="1" smtClean="0"/>
              <a:t>nyenyak</a:t>
            </a:r>
            <a:endParaRPr lang="en-US" dirty="0"/>
          </a:p>
          <a:p>
            <a:pPr algn="just">
              <a:buFont typeface="Wingdings" panose="05000000000000000000" pitchFamily="2" charset="2"/>
              <a:buChar char="Ø"/>
            </a:pPr>
            <a:r>
              <a:rPr lang="en-US" dirty="0" err="1" smtClean="0"/>
              <a:t>Ketidakmatangan</a:t>
            </a:r>
            <a:r>
              <a:rPr lang="en-US" dirty="0" smtClean="0"/>
              <a:t> </a:t>
            </a:r>
            <a:r>
              <a:rPr lang="en-US" dirty="0" err="1"/>
              <a:t>fisiologis</a:t>
            </a:r>
            <a:r>
              <a:rPr lang="en-US" dirty="0"/>
              <a:t> </a:t>
            </a:r>
            <a:r>
              <a:rPr lang="en-US" dirty="0" err="1"/>
              <a:t>jaringan</a:t>
            </a:r>
            <a:r>
              <a:rPr lang="en-US" dirty="0"/>
              <a:t> </a:t>
            </a:r>
            <a:r>
              <a:rPr lang="en-US" dirty="0" err="1"/>
              <a:t>syaraf</a:t>
            </a:r>
            <a:r>
              <a:rPr lang="en-US" dirty="0"/>
              <a:t> </a:t>
            </a:r>
            <a:r>
              <a:rPr lang="en-US" dirty="0" err="1"/>
              <a:t>otonom</a:t>
            </a:r>
            <a:r>
              <a:rPr lang="en-US" dirty="0"/>
              <a:t> </a:t>
            </a:r>
          </a:p>
          <a:p>
            <a:pPr algn="just">
              <a:buFont typeface="Wingdings" panose="05000000000000000000" pitchFamily="2" charset="2"/>
              <a:buChar char="Ø"/>
            </a:pPr>
            <a:r>
              <a:rPr lang="en-US" dirty="0" err="1" smtClean="0"/>
              <a:t>Gangguan</a:t>
            </a:r>
            <a:r>
              <a:rPr lang="en-US" dirty="0" smtClean="0"/>
              <a:t> </a:t>
            </a:r>
            <a:r>
              <a:rPr lang="en-US" dirty="0" err="1"/>
              <a:t>tingkah</a:t>
            </a:r>
            <a:r>
              <a:rPr lang="en-US" dirty="0"/>
              <a:t> </a:t>
            </a:r>
            <a:r>
              <a:rPr lang="en-US" dirty="0" err="1"/>
              <a:t>laku</a:t>
            </a:r>
            <a:r>
              <a:rPr lang="en-US" dirty="0"/>
              <a:t> </a:t>
            </a:r>
          </a:p>
          <a:p>
            <a:pPr algn="just">
              <a:buFont typeface="Wingdings" panose="05000000000000000000" pitchFamily="2" charset="2"/>
              <a:buChar char="Ø"/>
            </a:pPr>
            <a:r>
              <a:rPr lang="en-US" dirty="0" err="1" smtClean="0"/>
              <a:t>Gangguan</a:t>
            </a:r>
            <a:r>
              <a:rPr lang="en-US" dirty="0" smtClean="0"/>
              <a:t> </a:t>
            </a:r>
            <a:r>
              <a:rPr lang="en-US" dirty="0" err="1"/>
              <a:t>emosional</a:t>
            </a:r>
            <a:r>
              <a:rPr lang="en-US" dirty="0"/>
              <a:t> </a:t>
            </a:r>
          </a:p>
          <a:p>
            <a:pPr algn="just">
              <a:buFont typeface="Wingdings" panose="05000000000000000000" pitchFamily="2" charset="2"/>
              <a:buChar char="Ø"/>
            </a:pPr>
            <a:r>
              <a:rPr lang="en-US" dirty="0" err="1" smtClean="0"/>
              <a:t>Penelantaran</a:t>
            </a:r>
            <a:r>
              <a:rPr lang="en-US" dirty="0" smtClean="0"/>
              <a:t> </a:t>
            </a:r>
            <a:r>
              <a:rPr lang="en-US" dirty="0"/>
              <a:t>“toilet training” </a:t>
            </a:r>
          </a:p>
          <a:p>
            <a:pPr algn="just">
              <a:buFont typeface="Wingdings" panose="05000000000000000000" pitchFamily="2" charset="2"/>
              <a:buChar char="Ø"/>
            </a:pPr>
            <a:r>
              <a:rPr lang="en-US" dirty="0" err="1" smtClean="0"/>
              <a:t>Intelegensi</a:t>
            </a:r>
            <a:r>
              <a:rPr lang="en-US" dirty="0" smtClean="0"/>
              <a:t> </a:t>
            </a:r>
            <a:r>
              <a:rPr lang="en-US" dirty="0" err="1"/>
              <a:t>rendah</a:t>
            </a:r>
            <a:r>
              <a:rPr lang="en-US" dirty="0"/>
              <a:t>, </a:t>
            </a:r>
            <a:r>
              <a:rPr lang="en-US" dirty="0" err="1"/>
              <a:t>terutama</a:t>
            </a:r>
            <a:r>
              <a:rPr lang="en-US" dirty="0"/>
              <a:t> idiot </a:t>
            </a:r>
          </a:p>
          <a:p>
            <a:pPr algn="just">
              <a:buFont typeface="Wingdings" panose="05000000000000000000" pitchFamily="2" charset="2"/>
              <a:buChar char="Ø"/>
            </a:pPr>
            <a:r>
              <a:rPr lang="en-US" dirty="0" err="1" smtClean="0"/>
              <a:t>Keturunan</a:t>
            </a:r>
            <a:r>
              <a:rPr lang="en-US" dirty="0" smtClean="0"/>
              <a:t> </a:t>
            </a:r>
            <a:r>
              <a:rPr lang="en-US" dirty="0"/>
              <a:t>( </a:t>
            </a:r>
            <a:r>
              <a:rPr lang="en-US" dirty="0" err="1"/>
              <a:t>ditemukan</a:t>
            </a:r>
            <a:r>
              <a:rPr lang="en-US" dirty="0"/>
              <a:t> 203 </a:t>
            </a:r>
            <a:r>
              <a:rPr lang="en-US" dirty="0" err="1"/>
              <a:t>anak</a:t>
            </a:r>
            <a:r>
              <a:rPr lang="en-US" dirty="0"/>
              <a:t> yang </a:t>
            </a:r>
            <a:r>
              <a:rPr lang="en-US" dirty="0" err="1"/>
              <a:t>ngompol</a:t>
            </a:r>
            <a:r>
              <a:rPr lang="en-US" dirty="0"/>
              <a:t>, 40% </a:t>
            </a:r>
            <a:r>
              <a:rPr lang="en-US" dirty="0" err="1"/>
              <a:t>nya</a:t>
            </a:r>
            <a:r>
              <a:rPr lang="en-US" dirty="0"/>
              <a:t> </a:t>
            </a:r>
            <a:r>
              <a:rPr lang="en-US" dirty="0" err="1"/>
              <a:t>karena</a:t>
            </a:r>
            <a:r>
              <a:rPr lang="en-US" dirty="0"/>
              <a:t> orang </a:t>
            </a:r>
            <a:r>
              <a:rPr lang="en-US" dirty="0" err="1"/>
              <a:t>tua</a:t>
            </a:r>
            <a:r>
              <a:rPr lang="en-US" dirty="0"/>
              <a:t> yang </a:t>
            </a:r>
            <a:r>
              <a:rPr lang="en-US" dirty="0" err="1"/>
              <a:t>mengalami</a:t>
            </a:r>
            <a:r>
              <a:rPr lang="en-US" dirty="0"/>
              <a:t> </a:t>
            </a:r>
            <a:r>
              <a:rPr lang="en-US" dirty="0" err="1"/>
              <a:t>gangguan</a:t>
            </a:r>
            <a:r>
              <a:rPr lang="en-US" dirty="0"/>
              <a:t> enuresis) </a:t>
            </a:r>
          </a:p>
        </p:txBody>
      </p:sp>
    </p:spTree>
    <p:extLst>
      <p:ext uri="{BB962C8B-B14F-4D97-AF65-F5344CB8AC3E}">
        <p14:creationId xmlns:p14="http://schemas.microsoft.com/office/powerpoint/2010/main" val="536588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4" name="Google Shape;534;p47"/>
          <p:cNvGrpSpPr/>
          <p:nvPr/>
        </p:nvGrpSpPr>
        <p:grpSpPr>
          <a:xfrm>
            <a:off x="5739486" y="167867"/>
            <a:ext cx="3232850" cy="4262312"/>
            <a:chOff x="5532441" y="213842"/>
            <a:chExt cx="3232850" cy="3779499"/>
          </a:xfrm>
        </p:grpSpPr>
        <p:sp>
          <p:nvSpPr>
            <p:cNvPr id="535" name="Google Shape;535;p47"/>
            <p:cNvSpPr/>
            <p:nvPr/>
          </p:nvSpPr>
          <p:spPr>
            <a:xfrm>
              <a:off x="5532441" y="213842"/>
              <a:ext cx="3232850" cy="3560625"/>
            </a:xfrm>
            <a:custGeom>
              <a:avLst/>
              <a:gdLst/>
              <a:ahLst/>
              <a:cxnLst/>
              <a:rect l="l" t="t" r="r" b="b"/>
              <a:pathLst>
                <a:path w="129314" h="142425" extrusionOk="0">
                  <a:moveTo>
                    <a:pt x="437" y="28495"/>
                  </a:moveTo>
                  <a:cubicBezTo>
                    <a:pt x="-1607" y="33669"/>
                    <a:pt x="4015" y="38651"/>
                    <a:pt x="6953" y="43442"/>
                  </a:cubicBezTo>
                  <a:cubicBezTo>
                    <a:pt x="9891" y="48233"/>
                    <a:pt x="15001" y="54685"/>
                    <a:pt x="18067" y="57240"/>
                  </a:cubicBezTo>
                  <a:cubicBezTo>
                    <a:pt x="21133" y="59795"/>
                    <a:pt x="24967" y="50533"/>
                    <a:pt x="25350" y="58773"/>
                  </a:cubicBezTo>
                  <a:cubicBezTo>
                    <a:pt x="25733" y="67013"/>
                    <a:pt x="19601" y="95502"/>
                    <a:pt x="20367" y="106681"/>
                  </a:cubicBezTo>
                  <a:cubicBezTo>
                    <a:pt x="21134" y="117860"/>
                    <a:pt x="25478" y="120160"/>
                    <a:pt x="29949" y="125845"/>
                  </a:cubicBezTo>
                  <a:cubicBezTo>
                    <a:pt x="34421" y="131530"/>
                    <a:pt x="38317" y="138684"/>
                    <a:pt x="47196" y="140792"/>
                  </a:cubicBezTo>
                  <a:cubicBezTo>
                    <a:pt x="56075" y="142900"/>
                    <a:pt x="73386" y="143730"/>
                    <a:pt x="83223" y="138492"/>
                  </a:cubicBezTo>
                  <a:cubicBezTo>
                    <a:pt x="93060" y="133254"/>
                    <a:pt x="102706" y="122267"/>
                    <a:pt x="106219" y="109364"/>
                  </a:cubicBezTo>
                  <a:cubicBezTo>
                    <a:pt x="109732" y="96461"/>
                    <a:pt x="102769" y="70399"/>
                    <a:pt x="104302" y="61073"/>
                  </a:cubicBezTo>
                  <a:cubicBezTo>
                    <a:pt x="105835" y="51747"/>
                    <a:pt x="111265" y="58326"/>
                    <a:pt x="115417" y="53407"/>
                  </a:cubicBezTo>
                  <a:cubicBezTo>
                    <a:pt x="119569" y="48488"/>
                    <a:pt x="128321" y="37438"/>
                    <a:pt x="129215" y="31561"/>
                  </a:cubicBezTo>
                  <a:cubicBezTo>
                    <a:pt x="130109" y="25684"/>
                    <a:pt x="124744" y="22107"/>
                    <a:pt x="120783" y="18147"/>
                  </a:cubicBezTo>
                  <a:cubicBezTo>
                    <a:pt x="116823" y="14187"/>
                    <a:pt x="110435" y="10546"/>
                    <a:pt x="105452" y="7799"/>
                  </a:cubicBezTo>
                  <a:cubicBezTo>
                    <a:pt x="100470" y="5052"/>
                    <a:pt x="95168" y="2688"/>
                    <a:pt x="90888" y="1666"/>
                  </a:cubicBezTo>
                  <a:cubicBezTo>
                    <a:pt x="86608" y="644"/>
                    <a:pt x="82967" y="963"/>
                    <a:pt x="79773" y="1666"/>
                  </a:cubicBezTo>
                  <a:cubicBezTo>
                    <a:pt x="76579" y="2369"/>
                    <a:pt x="75111" y="5179"/>
                    <a:pt x="71725" y="5882"/>
                  </a:cubicBezTo>
                  <a:cubicBezTo>
                    <a:pt x="68340" y="6585"/>
                    <a:pt x="63932" y="6840"/>
                    <a:pt x="59460" y="5882"/>
                  </a:cubicBezTo>
                  <a:cubicBezTo>
                    <a:pt x="54989" y="4924"/>
                    <a:pt x="51603" y="-953"/>
                    <a:pt x="44896" y="133"/>
                  </a:cubicBezTo>
                  <a:cubicBezTo>
                    <a:pt x="38189" y="1219"/>
                    <a:pt x="26627" y="7671"/>
                    <a:pt x="19217" y="12398"/>
                  </a:cubicBezTo>
                  <a:cubicBezTo>
                    <a:pt x="11807" y="17125"/>
                    <a:pt x="2481" y="23321"/>
                    <a:pt x="437" y="28495"/>
                  </a:cubicBezTo>
                  <a:close/>
                </a:path>
              </a:pathLst>
            </a:custGeom>
            <a:noFill/>
            <a:ln w="19050" cap="flat" cmpd="sng">
              <a:solidFill>
                <a:schemeClr val="lt1"/>
              </a:solidFill>
              <a:prstDash val="dot"/>
              <a:round/>
              <a:headEnd type="none" w="med" len="med"/>
              <a:tailEnd type="none" w="med" len="med"/>
            </a:ln>
          </p:spPr>
        </p:sp>
        <p:pic>
          <p:nvPicPr>
            <p:cNvPr id="536" name="Google Shape;536;p47"/>
            <p:cNvPicPr preferRelativeResize="0"/>
            <p:nvPr/>
          </p:nvPicPr>
          <p:blipFill>
            <a:blip r:embed="rId3">
              <a:alphaModFix/>
            </a:blip>
            <a:stretch>
              <a:fillRect/>
            </a:stretch>
          </p:blipFill>
          <p:spPr>
            <a:xfrm>
              <a:off x="5821675" y="916766"/>
              <a:ext cx="2628900" cy="3076575"/>
            </a:xfrm>
            <a:prstGeom prst="rect">
              <a:avLst/>
            </a:prstGeom>
            <a:noFill/>
            <a:ln>
              <a:noFill/>
            </a:ln>
          </p:spPr>
        </p:pic>
      </p:grpSp>
      <p:sp>
        <p:nvSpPr>
          <p:cNvPr id="537" name="Google Shape;537;p47"/>
          <p:cNvSpPr txBox="1">
            <a:spLocks noGrp="1"/>
          </p:cNvSpPr>
          <p:nvPr>
            <p:ph type="title"/>
          </p:nvPr>
        </p:nvSpPr>
        <p:spPr>
          <a:xfrm>
            <a:off x="102637" y="139903"/>
            <a:ext cx="5798963" cy="3878897"/>
          </a:xfrm>
          <a:prstGeom prst="rect">
            <a:avLst/>
          </a:prstGeom>
        </p:spPr>
        <p:txBody>
          <a:bodyPr spcFirstLastPara="1" wrap="square" lIns="91425" tIns="91425" rIns="91425" bIns="91425" anchor="ctr" anchorCtr="0">
            <a:noAutofit/>
          </a:bodyPr>
          <a:lstStyle/>
          <a:p>
            <a:pPr lvl="0">
              <a:lnSpc>
                <a:spcPct val="150000"/>
              </a:lnSpc>
            </a:pPr>
            <a:r>
              <a:rPr lang="en-US" sz="2400" dirty="0" smtClean="0">
                <a:solidFill>
                  <a:srgbClr val="FF0000"/>
                </a:solidFill>
                <a:latin typeface="Comic Sans MS" pitchFamily="66" charset="0"/>
              </a:rPr>
              <a:t>Enuresis</a:t>
            </a:r>
            <a:br>
              <a:rPr lang="en-US" sz="2400" dirty="0" smtClean="0">
                <a:solidFill>
                  <a:srgbClr val="FF0000"/>
                </a:solidFill>
                <a:latin typeface="Comic Sans MS" pitchFamily="66" charset="0"/>
              </a:rPr>
            </a:br>
            <a:r>
              <a:rPr lang="en-US" sz="1400" dirty="0" smtClean="0">
                <a:latin typeface="Comic Sans MS" pitchFamily="66" charset="0"/>
              </a:rPr>
              <a:t/>
            </a:r>
            <a:br>
              <a:rPr lang="en-US" sz="1400" dirty="0" smtClean="0">
                <a:latin typeface="Comic Sans MS" pitchFamily="66" charset="0"/>
              </a:rPr>
            </a:br>
            <a:r>
              <a:rPr lang="en-US" sz="1400" dirty="0" err="1" smtClean="0">
                <a:latin typeface="Comic Sans MS" pitchFamily="66" charset="0"/>
              </a:rPr>
              <a:t>Asuhan</a:t>
            </a:r>
            <a:r>
              <a:rPr lang="en-US" sz="1400" dirty="0" smtClean="0">
                <a:latin typeface="Comic Sans MS" pitchFamily="66" charset="0"/>
              </a:rPr>
              <a:t> </a:t>
            </a:r>
            <a:r>
              <a:rPr lang="en-US" sz="1400" dirty="0" err="1">
                <a:latin typeface="Comic Sans MS" pitchFamily="66" charset="0"/>
              </a:rPr>
              <a:t>Komplementer</a:t>
            </a:r>
            <a:r>
              <a:rPr lang="en-US" sz="1400" dirty="0">
                <a:latin typeface="Comic Sans MS" pitchFamily="66" charset="0"/>
              </a:rPr>
              <a:t> </a:t>
            </a:r>
            <a:r>
              <a:rPr lang="en-US" sz="1400" dirty="0" err="1">
                <a:latin typeface="Comic Sans MS" pitchFamily="66" charset="0"/>
              </a:rPr>
              <a:t>pada</a:t>
            </a:r>
            <a:r>
              <a:rPr lang="en-US" sz="1400" dirty="0">
                <a:latin typeface="Comic Sans MS" pitchFamily="66" charset="0"/>
              </a:rPr>
              <a:t> </a:t>
            </a:r>
            <a:r>
              <a:rPr lang="en-US" sz="1400" dirty="0" err="1">
                <a:latin typeface="Comic Sans MS" pitchFamily="66" charset="0"/>
              </a:rPr>
              <a:t>anak</a:t>
            </a:r>
            <a:r>
              <a:rPr lang="en-US" sz="1400" dirty="0">
                <a:latin typeface="Comic Sans MS" pitchFamily="66" charset="0"/>
              </a:rPr>
              <a:t> </a:t>
            </a:r>
            <a:r>
              <a:rPr lang="en-US" sz="1400" dirty="0" err="1">
                <a:latin typeface="Comic Sans MS" pitchFamily="66" charset="0"/>
              </a:rPr>
              <a:t>dengan</a:t>
            </a:r>
            <a:r>
              <a:rPr lang="en-US" sz="1400" dirty="0">
                <a:latin typeface="Comic Sans MS" pitchFamily="66" charset="0"/>
              </a:rPr>
              <a:t> enuresis :</a:t>
            </a:r>
            <a:br>
              <a:rPr lang="en-US" sz="1400" dirty="0">
                <a:latin typeface="Comic Sans MS" pitchFamily="66" charset="0"/>
              </a:rPr>
            </a:br>
            <a:r>
              <a:rPr lang="en-US" sz="1400" dirty="0" smtClean="0">
                <a:latin typeface="Comic Sans MS" pitchFamily="66" charset="0"/>
              </a:rPr>
              <a:t>- </a:t>
            </a:r>
            <a:r>
              <a:rPr lang="en-US" sz="1400" dirty="0" err="1" smtClean="0">
                <a:latin typeface="Comic Sans MS" pitchFamily="66" charset="0"/>
              </a:rPr>
              <a:t>Berikan</a:t>
            </a:r>
            <a:r>
              <a:rPr lang="en-US" sz="1400" dirty="0" smtClean="0">
                <a:latin typeface="Comic Sans MS" pitchFamily="66" charset="0"/>
              </a:rPr>
              <a:t> </a:t>
            </a:r>
            <a:r>
              <a:rPr lang="en-US" sz="1400" dirty="0" err="1" smtClean="0">
                <a:latin typeface="Comic Sans MS" pitchFamily="66" charset="0"/>
              </a:rPr>
              <a:t>Madu</a:t>
            </a: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 </a:t>
            </a:r>
            <a:r>
              <a:rPr lang="en-US" sz="1400" dirty="0" err="1" smtClean="0">
                <a:latin typeface="Comic Sans MS" pitchFamily="66" charset="0"/>
              </a:rPr>
              <a:t>Melakukan</a:t>
            </a:r>
            <a:r>
              <a:rPr lang="en-US" sz="1400" dirty="0" smtClean="0">
                <a:latin typeface="Comic Sans MS" pitchFamily="66" charset="0"/>
              </a:rPr>
              <a:t> </a:t>
            </a:r>
            <a:r>
              <a:rPr lang="en-US" sz="1400" dirty="0" err="1">
                <a:latin typeface="Comic Sans MS" pitchFamily="66" charset="0"/>
              </a:rPr>
              <a:t>pemijatan</a:t>
            </a:r>
            <a:r>
              <a:rPr lang="en-US" sz="1400" dirty="0">
                <a:latin typeface="Comic Sans MS" pitchFamily="66" charset="0"/>
              </a:rPr>
              <a:t/>
            </a:r>
            <a:br>
              <a:rPr lang="en-US" sz="1400" dirty="0">
                <a:latin typeface="Comic Sans MS" pitchFamily="66" charset="0"/>
              </a:rPr>
            </a:br>
            <a:r>
              <a:rPr lang="en-US" sz="1400" dirty="0">
                <a:latin typeface="Comic Sans MS" pitchFamily="66" charset="0"/>
              </a:rPr>
              <a:t/>
            </a:r>
            <a:br>
              <a:rPr lang="en-US" sz="1400" dirty="0">
                <a:latin typeface="Comic Sans MS" pitchFamily="66" charset="0"/>
              </a:rPr>
            </a:br>
            <a:endParaRPr sz="1400" dirty="0">
              <a:latin typeface="Comic Sans MS" pitchFamily="66" charset="0"/>
            </a:endParaRPr>
          </a:p>
        </p:txBody>
      </p:sp>
      <p:grpSp>
        <p:nvGrpSpPr>
          <p:cNvPr id="538" name="Google Shape;538;p47"/>
          <p:cNvGrpSpPr/>
          <p:nvPr/>
        </p:nvGrpSpPr>
        <p:grpSpPr>
          <a:xfrm>
            <a:off x="456900" y="-85507"/>
            <a:ext cx="8348888" cy="4872549"/>
            <a:chOff x="331562" y="-20024"/>
            <a:chExt cx="8348888" cy="4872549"/>
          </a:xfrm>
        </p:grpSpPr>
        <p:pic>
          <p:nvPicPr>
            <p:cNvPr id="539" name="Google Shape;539;p47"/>
            <p:cNvPicPr preferRelativeResize="0"/>
            <p:nvPr/>
          </p:nvPicPr>
          <p:blipFill>
            <a:blip r:embed="rId4">
              <a:alphaModFix/>
            </a:blip>
            <a:stretch>
              <a:fillRect/>
            </a:stretch>
          </p:blipFill>
          <p:spPr>
            <a:xfrm>
              <a:off x="3054810" y="139903"/>
              <a:ext cx="672819" cy="483575"/>
            </a:xfrm>
            <a:prstGeom prst="rect">
              <a:avLst/>
            </a:prstGeom>
            <a:noFill/>
            <a:ln>
              <a:noFill/>
            </a:ln>
          </p:spPr>
        </p:pic>
        <p:pic>
          <p:nvPicPr>
            <p:cNvPr id="540" name="Google Shape;540;p47"/>
            <p:cNvPicPr preferRelativeResize="0"/>
            <p:nvPr/>
          </p:nvPicPr>
          <p:blipFill>
            <a:blip r:embed="rId4">
              <a:alphaModFix/>
            </a:blip>
            <a:stretch>
              <a:fillRect/>
            </a:stretch>
          </p:blipFill>
          <p:spPr>
            <a:xfrm>
              <a:off x="5614148" y="496890"/>
              <a:ext cx="672819" cy="483575"/>
            </a:xfrm>
            <a:prstGeom prst="rect">
              <a:avLst/>
            </a:prstGeom>
            <a:noFill/>
            <a:ln>
              <a:noFill/>
            </a:ln>
          </p:spPr>
        </p:pic>
        <p:pic>
          <p:nvPicPr>
            <p:cNvPr id="541" name="Google Shape;541;p47"/>
            <p:cNvPicPr preferRelativeResize="0"/>
            <p:nvPr/>
          </p:nvPicPr>
          <p:blipFill>
            <a:blip r:embed="rId5">
              <a:alphaModFix/>
            </a:blip>
            <a:stretch>
              <a:fillRect/>
            </a:stretch>
          </p:blipFill>
          <p:spPr>
            <a:xfrm flipH="1">
              <a:off x="7397050" y="-20024"/>
              <a:ext cx="1283400" cy="803428"/>
            </a:xfrm>
            <a:prstGeom prst="rect">
              <a:avLst/>
            </a:prstGeom>
            <a:noFill/>
            <a:ln>
              <a:noFill/>
            </a:ln>
          </p:spPr>
        </p:pic>
        <p:grpSp>
          <p:nvGrpSpPr>
            <p:cNvPr id="542" name="Google Shape;542;p47"/>
            <p:cNvGrpSpPr/>
            <p:nvPr/>
          </p:nvGrpSpPr>
          <p:grpSpPr>
            <a:xfrm>
              <a:off x="565125" y="3463125"/>
              <a:ext cx="1814375" cy="1389400"/>
              <a:chOff x="565125" y="3463125"/>
              <a:chExt cx="1814375" cy="1389400"/>
            </a:xfrm>
          </p:grpSpPr>
          <p:pic>
            <p:nvPicPr>
              <p:cNvPr id="543" name="Google Shape;543;p47"/>
              <p:cNvPicPr preferRelativeResize="0"/>
              <p:nvPr/>
            </p:nvPicPr>
            <p:blipFill rotWithShape="1">
              <a:blip r:embed="rId6">
                <a:alphaModFix/>
              </a:blip>
              <a:srcRect b="-6621"/>
              <a:stretch/>
            </p:blipFill>
            <p:spPr>
              <a:xfrm>
                <a:off x="565125" y="3463125"/>
                <a:ext cx="1295200" cy="1389400"/>
              </a:xfrm>
              <a:prstGeom prst="rect">
                <a:avLst/>
              </a:prstGeom>
              <a:noFill/>
              <a:ln>
                <a:noFill/>
              </a:ln>
              <a:effectLst>
                <a:outerShdw blurRad="42863" dist="19050" dir="3480000" algn="bl" rotWithShape="0">
                  <a:schemeClr val="lt2">
                    <a:alpha val="90000"/>
                  </a:schemeClr>
                </a:outerShdw>
              </a:effectLst>
            </p:spPr>
          </p:pic>
          <p:pic>
            <p:nvPicPr>
              <p:cNvPr id="544" name="Google Shape;544;p47"/>
              <p:cNvPicPr preferRelativeResize="0"/>
              <p:nvPr/>
            </p:nvPicPr>
            <p:blipFill>
              <a:blip r:embed="rId5">
                <a:alphaModFix/>
              </a:blip>
              <a:stretch>
                <a:fillRect/>
              </a:stretch>
            </p:blipFill>
            <p:spPr>
              <a:xfrm flipH="1">
                <a:off x="1096100" y="3860287"/>
                <a:ext cx="1283400" cy="803428"/>
              </a:xfrm>
              <a:prstGeom prst="rect">
                <a:avLst/>
              </a:prstGeom>
              <a:noFill/>
              <a:ln>
                <a:noFill/>
              </a:ln>
            </p:spPr>
          </p:pic>
        </p:grpSp>
        <p:pic>
          <p:nvPicPr>
            <p:cNvPr id="545" name="Google Shape;545;p47"/>
            <p:cNvPicPr preferRelativeResize="0"/>
            <p:nvPr/>
          </p:nvPicPr>
          <p:blipFill>
            <a:blip r:embed="rId4">
              <a:alphaModFix/>
            </a:blip>
            <a:stretch>
              <a:fillRect/>
            </a:stretch>
          </p:blipFill>
          <p:spPr>
            <a:xfrm>
              <a:off x="5342560" y="3860265"/>
              <a:ext cx="672819" cy="483575"/>
            </a:xfrm>
            <a:prstGeom prst="rect">
              <a:avLst/>
            </a:prstGeom>
            <a:noFill/>
            <a:ln>
              <a:noFill/>
            </a:ln>
          </p:spPr>
        </p:pic>
        <p:pic>
          <p:nvPicPr>
            <p:cNvPr id="546" name="Google Shape;546;p47"/>
            <p:cNvPicPr preferRelativeResize="0"/>
            <p:nvPr/>
          </p:nvPicPr>
          <p:blipFill>
            <a:blip r:embed="rId5">
              <a:alphaModFix/>
            </a:blip>
            <a:stretch>
              <a:fillRect/>
            </a:stretch>
          </p:blipFill>
          <p:spPr>
            <a:xfrm flipH="1">
              <a:off x="1026356" y="295653"/>
              <a:ext cx="1047350" cy="655650"/>
            </a:xfrm>
            <a:prstGeom prst="rect">
              <a:avLst/>
            </a:prstGeom>
            <a:noFill/>
            <a:ln>
              <a:noFill/>
            </a:ln>
          </p:spPr>
        </p:pic>
        <p:pic>
          <p:nvPicPr>
            <p:cNvPr id="547" name="Google Shape;547;p47"/>
            <p:cNvPicPr preferRelativeResize="0"/>
            <p:nvPr/>
          </p:nvPicPr>
          <p:blipFill>
            <a:blip r:embed="rId4">
              <a:alphaModFix/>
            </a:blip>
            <a:stretch>
              <a:fillRect/>
            </a:stretch>
          </p:blipFill>
          <p:spPr>
            <a:xfrm>
              <a:off x="331562" y="56352"/>
              <a:ext cx="467125" cy="335734"/>
            </a:xfrm>
            <a:prstGeom prst="rect">
              <a:avLst/>
            </a:prstGeom>
            <a:noFill/>
            <a:ln>
              <a:noFill/>
            </a:ln>
          </p:spPr>
        </p:pic>
        <p:pic>
          <p:nvPicPr>
            <p:cNvPr id="548" name="Google Shape;548;p47"/>
            <p:cNvPicPr preferRelativeResize="0"/>
            <p:nvPr/>
          </p:nvPicPr>
          <p:blipFill>
            <a:blip r:embed="rId4">
              <a:alphaModFix/>
            </a:blip>
            <a:stretch>
              <a:fillRect/>
            </a:stretch>
          </p:blipFill>
          <p:spPr>
            <a:xfrm>
              <a:off x="8041889" y="4150797"/>
              <a:ext cx="467125" cy="335734"/>
            </a:xfrm>
            <a:prstGeom prst="rect">
              <a:avLst/>
            </a:prstGeom>
            <a:noFill/>
            <a:ln>
              <a:noFill/>
            </a:ln>
          </p:spPr>
        </p:pic>
      </p:grpSp>
    </p:spTree>
    <p:extLst>
      <p:ext uri="{BB962C8B-B14F-4D97-AF65-F5344CB8AC3E}">
        <p14:creationId xmlns:p14="http://schemas.microsoft.com/office/powerpoint/2010/main" val="1739931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331"/>
            <a:ext cx="7649934" cy="4705481"/>
          </a:xfrm>
        </p:spPr>
        <p:txBody>
          <a:bodyPr>
            <a:normAutofit/>
          </a:bodyPr>
          <a:lstStyle/>
          <a:p>
            <a:pPr marL="0" indent="0">
              <a:buNone/>
            </a:pPr>
            <a:r>
              <a:rPr lang="en-US" sz="1500" b="1" dirty="0"/>
              <a:t>BAB di </a:t>
            </a:r>
            <a:r>
              <a:rPr lang="en-US" sz="1500" b="1" dirty="0" err="1"/>
              <a:t>sembarang</a:t>
            </a:r>
            <a:r>
              <a:rPr lang="en-US" sz="1500" b="1" dirty="0"/>
              <a:t> </a:t>
            </a:r>
            <a:r>
              <a:rPr lang="en-US" sz="1500" b="1" dirty="0" err="1" smtClean="0"/>
              <a:t>tempat</a:t>
            </a:r>
            <a:endParaRPr lang="en-US" sz="1500" b="1" dirty="0" smtClean="0"/>
          </a:p>
          <a:p>
            <a:pPr marL="0" indent="0">
              <a:buNone/>
            </a:pPr>
            <a:endParaRPr lang="en-US" sz="1500" b="1" dirty="0"/>
          </a:p>
          <a:p>
            <a:pPr marL="0" indent="0">
              <a:buNone/>
            </a:pPr>
            <a:r>
              <a:rPr lang="en-US" sz="1500" dirty="0" err="1"/>
              <a:t>Penyebab</a:t>
            </a:r>
            <a:r>
              <a:rPr lang="en-US" sz="1500" dirty="0"/>
              <a:t> </a:t>
            </a:r>
          </a:p>
          <a:p>
            <a:pPr marL="342900" indent="-342900">
              <a:buFont typeface="+mj-lt"/>
              <a:buAutoNum type="arabicPeriod"/>
            </a:pPr>
            <a:r>
              <a:rPr lang="en-US" sz="1500" dirty="0" err="1"/>
              <a:t>Karena</a:t>
            </a:r>
            <a:r>
              <a:rPr lang="en-US" sz="1500" dirty="0"/>
              <a:t> </a:t>
            </a:r>
            <a:r>
              <a:rPr lang="en-US" sz="1500" dirty="0" err="1"/>
              <a:t>mempunyai</a:t>
            </a:r>
            <a:r>
              <a:rPr lang="en-US" sz="1500" dirty="0"/>
              <a:t> </a:t>
            </a:r>
            <a:r>
              <a:rPr lang="en-US" sz="1500" dirty="0" err="1"/>
              <a:t>adik</a:t>
            </a:r>
            <a:r>
              <a:rPr lang="en-US" sz="1500" dirty="0"/>
              <a:t> </a:t>
            </a:r>
            <a:r>
              <a:rPr lang="en-US" sz="1500" dirty="0" err="1"/>
              <a:t>baru</a:t>
            </a:r>
            <a:r>
              <a:rPr lang="en-US" sz="1500" dirty="0"/>
              <a:t> </a:t>
            </a:r>
          </a:p>
          <a:p>
            <a:pPr marL="342900" indent="-342900">
              <a:buFont typeface="+mj-lt"/>
              <a:buAutoNum type="arabicPeriod"/>
            </a:pPr>
            <a:r>
              <a:rPr lang="en-US" sz="1500" dirty="0" err="1"/>
              <a:t>Pengalaman</a:t>
            </a:r>
            <a:r>
              <a:rPr lang="en-US" sz="1500" dirty="0"/>
              <a:t> yang </a:t>
            </a:r>
            <a:r>
              <a:rPr lang="en-US" sz="1500" dirty="0" err="1"/>
              <a:t>tidak</a:t>
            </a:r>
            <a:r>
              <a:rPr lang="en-US" sz="1500" dirty="0"/>
              <a:t> </a:t>
            </a:r>
            <a:r>
              <a:rPr lang="en-US" sz="1500" dirty="0" err="1"/>
              <a:t>menyenangkan</a:t>
            </a:r>
            <a:r>
              <a:rPr lang="en-US" sz="1500" dirty="0"/>
              <a:t> di </a:t>
            </a:r>
            <a:r>
              <a:rPr lang="en-US" sz="1500" dirty="0" err="1"/>
              <a:t>sekolah</a:t>
            </a:r>
            <a:r>
              <a:rPr lang="en-US" sz="1500" dirty="0"/>
              <a:t> </a:t>
            </a:r>
          </a:p>
          <a:p>
            <a:pPr marL="342900" indent="-342900">
              <a:buFont typeface="+mj-lt"/>
              <a:buAutoNum type="arabicPeriod"/>
            </a:pPr>
            <a:r>
              <a:rPr lang="en-US" sz="1500" dirty="0"/>
              <a:t>Orang </a:t>
            </a:r>
            <a:r>
              <a:rPr lang="en-US" sz="1500" dirty="0" err="1"/>
              <a:t>tua</a:t>
            </a:r>
            <a:r>
              <a:rPr lang="en-US" sz="1500" dirty="0"/>
              <a:t> / guru </a:t>
            </a:r>
            <a:r>
              <a:rPr lang="en-US" sz="1500" dirty="0" err="1"/>
              <a:t>kurang</a:t>
            </a:r>
            <a:r>
              <a:rPr lang="en-US" sz="1500" dirty="0"/>
              <a:t> </a:t>
            </a:r>
            <a:r>
              <a:rPr lang="en-US" sz="1500" dirty="0" err="1"/>
              <a:t>peka</a:t>
            </a:r>
            <a:r>
              <a:rPr lang="en-US" sz="1500" dirty="0"/>
              <a:t> </a:t>
            </a:r>
            <a:r>
              <a:rPr lang="en-US" sz="1500" dirty="0" err="1"/>
              <a:t>terhadap</a:t>
            </a:r>
            <a:r>
              <a:rPr lang="en-US" sz="1500" dirty="0"/>
              <a:t> </a:t>
            </a:r>
            <a:r>
              <a:rPr lang="en-US" sz="1500" dirty="0" err="1"/>
              <a:t>tanda-tanda</a:t>
            </a:r>
            <a:r>
              <a:rPr lang="en-US" sz="1500" dirty="0"/>
              <a:t> </a:t>
            </a:r>
            <a:r>
              <a:rPr lang="en-US" sz="1500" dirty="0" err="1"/>
              <a:t>khusus</a:t>
            </a:r>
            <a:r>
              <a:rPr lang="en-US" sz="1500" dirty="0"/>
              <a:t> </a:t>
            </a:r>
          </a:p>
          <a:p>
            <a:pPr marL="342900" indent="-342900">
              <a:buFont typeface="+mj-lt"/>
              <a:buAutoNum type="arabicPeriod"/>
            </a:pPr>
            <a:r>
              <a:rPr lang="en-US" sz="1500" dirty="0" err="1"/>
              <a:t>Jadwal</a:t>
            </a:r>
            <a:r>
              <a:rPr lang="en-US" sz="1500" dirty="0"/>
              <a:t> toilet training </a:t>
            </a:r>
            <a:r>
              <a:rPr lang="en-US" sz="1500" dirty="0" err="1"/>
              <a:t>terlalu</a:t>
            </a:r>
            <a:r>
              <a:rPr lang="en-US" sz="1500" dirty="0"/>
              <a:t> </a:t>
            </a:r>
            <a:r>
              <a:rPr lang="en-US" sz="1500" dirty="0" err="1"/>
              <a:t>ketat</a:t>
            </a:r>
            <a:r>
              <a:rPr lang="en-US" sz="1500" dirty="0"/>
              <a:t> </a:t>
            </a:r>
          </a:p>
          <a:p>
            <a:pPr marL="0" indent="0">
              <a:buNone/>
            </a:pPr>
            <a:r>
              <a:rPr lang="en-US" sz="1500" dirty="0"/>
              <a:t>Usaha </a:t>
            </a:r>
            <a:r>
              <a:rPr lang="en-US" sz="1500" dirty="0" err="1"/>
              <a:t>untuk</a:t>
            </a:r>
            <a:r>
              <a:rPr lang="en-US" sz="1500" dirty="0"/>
              <a:t> </a:t>
            </a:r>
            <a:r>
              <a:rPr lang="en-US" sz="1500" dirty="0" err="1"/>
              <a:t>mencegah</a:t>
            </a:r>
            <a:r>
              <a:rPr lang="en-US" sz="1500" dirty="0"/>
              <a:t> encopresis </a:t>
            </a:r>
          </a:p>
          <a:p>
            <a:pPr>
              <a:buFont typeface="Wingdings" panose="05000000000000000000" pitchFamily="2" charset="2"/>
              <a:buChar char="§"/>
            </a:pPr>
            <a:r>
              <a:rPr lang="en-US" sz="1500" dirty="0" err="1"/>
              <a:t>Melatih</a:t>
            </a:r>
            <a:r>
              <a:rPr lang="en-US" sz="1500" dirty="0"/>
              <a:t> </a:t>
            </a:r>
            <a:r>
              <a:rPr lang="en-US" sz="1500" dirty="0" err="1"/>
              <a:t>pengaturan</a:t>
            </a:r>
            <a:r>
              <a:rPr lang="en-US" sz="1500" dirty="0"/>
              <a:t> </a:t>
            </a:r>
            <a:r>
              <a:rPr lang="en-US" sz="1500" dirty="0" err="1"/>
              <a:t>refleks</a:t>
            </a:r>
            <a:r>
              <a:rPr lang="en-US" sz="1500" dirty="0"/>
              <a:t> </a:t>
            </a:r>
          </a:p>
          <a:p>
            <a:pPr>
              <a:buFont typeface="Wingdings" panose="05000000000000000000" pitchFamily="2" charset="2"/>
              <a:buChar char="§"/>
            </a:pPr>
            <a:r>
              <a:rPr lang="en-US" sz="1500" dirty="0" err="1"/>
              <a:t>Mengontrol</a:t>
            </a:r>
            <a:r>
              <a:rPr lang="en-US" sz="1500" dirty="0"/>
              <a:t> </a:t>
            </a:r>
            <a:r>
              <a:rPr lang="en-US" sz="1500" dirty="0" err="1"/>
              <a:t>pengeluaran</a:t>
            </a:r>
            <a:r>
              <a:rPr lang="en-US" sz="1500" dirty="0"/>
              <a:t> </a:t>
            </a:r>
            <a:r>
              <a:rPr lang="en-US" sz="1500" dirty="0" err="1"/>
              <a:t>tinja</a:t>
            </a:r>
            <a:endParaRPr lang="en-US" sz="1500" dirty="0"/>
          </a:p>
          <a:p>
            <a:pPr marL="0" indent="0">
              <a:buNone/>
            </a:pPr>
            <a:endParaRPr lang="en-US" sz="1500" dirty="0"/>
          </a:p>
        </p:txBody>
      </p:sp>
    </p:spTree>
    <p:extLst>
      <p:ext uri="{BB962C8B-B14F-4D97-AF65-F5344CB8AC3E}">
        <p14:creationId xmlns:p14="http://schemas.microsoft.com/office/powerpoint/2010/main" val="3965817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3" name="Google Shape;343;p40"/>
          <p:cNvGrpSpPr/>
          <p:nvPr/>
        </p:nvGrpSpPr>
        <p:grpSpPr>
          <a:xfrm>
            <a:off x="1753123" y="-1282163"/>
            <a:ext cx="2656156" cy="2528621"/>
            <a:chOff x="-149265" y="1278924"/>
            <a:chExt cx="2072208" cy="1972711"/>
          </a:xfrm>
        </p:grpSpPr>
        <p:pic>
          <p:nvPicPr>
            <p:cNvPr id="344" name="Google Shape;344;p40"/>
            <p:cNvPicPr preferRelativeResize="0"/>
            <p:nvPr/>
          </p:nvPicPr>
          <p:blipFill>
            <a:blip r:embed="rId3">
              <a:alphaModFix/>
            </a:blip>
            <a:stretch>
              <a:fillRect/>
            </a:stretch>
          </p:blipFill>
          <p:spPr>
            <a:xfrm>
              <a:off x="-149265" y="2377620"/>
              <a:ext cx="1216065" cy="874015"/>
            </a:xfrm>
            <a:prstGeom prst="rect">
              <a:avLst/>
            </a:prstGeom>
            <a:noFill/>
            <a:ln>
              <a:noFill/>
            </a:ln>
          </p:spPr>
        </p:pic>
        <p:grpSp>
          <p:nvGrpSpPr>
            <p:cNvPr id="345" name="Google Shape;345;p40"/>
            <p:cNvGrpSpPr/>
            <p:nvPr/>
          </p:nvGrpSpPr>
          <p:grpSpPr>
            <a:xfrm>
              <a:off x="550360" y="1278924"/>
              <a:ext cx="1372583" cy="1915884"/>
              <a:chOff x="532819" y="707604"/>
              <a:chExt cx="759424" cy="1060022"/>
            </a:xfrm>
          </p:grpSpPr>
          <p:cxnSp>
            <p:nvCxnSpPr>
              <p:cNvPr id="346" name="Google Shape;346;p40"/>
              <p:cNvCxnSpPr/>
              <p:nvPr/>
            </p:nvCxnSpPr>
            <p:spPr>
              <a:xfrm>
                <a:off x="911014" y="707604"/>
                <a:ext cx="0" cy="468900"/>
              </a:xfrm>
              <a:prstGeom prst="straightConnector1">
                <a:avLst/>
              </a:prstGeom>
              <a:noFill/>
              <a:ln w="19050" cap="flat" cmpd="sng">
                <a:solidFill>
                  <a:schemeClr val="lt1"/>
                </a:solidFill>
                <a:prstDash val="dot"/>
                <a:round/>
                <a:headEnd type="none" w="med" len="med"/>
                <a:tailEnd type="none" w="med" len="med"/>
              </a:ln>
            </p:spPr>
          </p:cxnSp>
          <p:grpSp>
            <p:nvGrpSpPr>
              <p:cNvPr id="347" name="Google Shape;347;p40"/>
              <p:cNvGrpSpPr/>
              <p:nvPr/>
            </p:nvGrpSpPr>
            <p:grpSpPr>
              <a:xfrm>
                <a:off x="532819" y="1168211"/>
                <a:ext cx="759424" cy="599415"/>
                <a:chOff x="532819" y="1168211"/>
                <a:chExt cx="759424" cy="599415"/>
              </a:xfrm>
            </p:grpSpPr>
            <p:sp>
              <p:nvSpPr>
                <p:cNvPr id="348" name="Google Shape;348;p40"/>
                <p:cNvSpPr/>
                <p:nvPr/>
              </p:nvSpPr>
              <p:spPr>
                <a:xfrm>
                  <a:off x="903801" y="1168211"/>
                  <a:ext cx="388442" cy="522380"/>
                </a:xfrm>
                <a:custGeom>
                  <a:avLst/>
                  <a:gdLst/>
                  <a:ahLst/>
                  <a:cxnLst/>
                  <a:rect l="l" t="t" r="r" b="b"/>
                  <a:pathLst>
                    <a:path w="16246" h="23433" extrusionOk="0">
                      <a:moveTo>
                        <a:pt x="0" y="514"/>
                      </a:moveTo>
                      <a:cubicBezTo>
                        <a:pt x="699" y="460"/>
                        <a:pt x="2884" y="-363"/>
                        <a:pt x="4192" y="192"/>
                      </a:cubicBezTo>
                      <a:cubicBezTo>
                        <a:pt x="5500" y="748"/>
                        <a:pt x="6915" y="2432"/>
                        <a:pt x="7847" y="3847"/>
                      </a:cubicBezTo>
                      <a:cubicBezTo>
                        <a:pt x="8779" y="5263"/>
                        <a:pt x="9155" y="7700"/>
                        <a:pt x="9782" y="8685"/>
                      </a:cubicBezTo>
                      <a:cubicBezTo>
                        <a:pt x="10409" y="9671"/>
                        <a:pt x="10822" y="9330"/>
                        <a:pt x="11610" y="9760"/>
                      </a:cubicBezTo>
                      <a:cubicBezTo>
                        <a:pt x="12399" y="10190"/>
                        <a:pt x="13778" y="10459"/>
                        <a:pt x="14513" y="11265"/>
                      </a:cubicBezTo>
                      <a:cubicBezTo>
                        <a:pt x="15248" y="12071"/>
                        <a:pt x="15749" y="13450"/>
                        <a:pt x="16018" y="14597"/>
                      </a:cubicBezTo>
                      <a:cubicBezTo>
                        <a:pt x="16287" y="15744"/>
                        <a:pt x="16286" y="17034"/>
                        <a:pt x="16125" y="18145"/>
                      </a:cubicBezTo>
                      <a:cubicBezTo>
                        <a:pt x="15964" y="19256"/>
                        <a:pt x="15695" y="20402"/>
                        <a:pt x="15050" y="21262"/>
                      </a:cubicBezTo>
                      <a:cubicBezTo>
                        <a:pt x="14405" y="22122"/>
                        <a:pt x="13384" y="22982"/>
                        <a:pt x="12255" y="23305"/>
                      </a:cubicBezTo>
                      <a:cubicBezTo>
                        <a:pt x="11126" y="23628"/>
                        <a:pt x="8940" y="23216"/>
                        <a:pt x="8277" y="23198"/>
                      </a:cubicBezTo>
                    </a:path>
                  </a:pathLst>
                </a:custGeom>
                <a:noFill/>
                <a:ln w="19050" cap="flat" cmpd="sng">
                  <a:solidFill>
                    <a:schemeClr val="lt1"/>
                  </a:solidFill>
                  <a:prstDash val="dot"/>
                  <a:round/>
                  <a:headEnd type="none" w="med" len="med"/>
                  <a:tailEnd type="none" w="med" len="med"/>
                </a:ln>
              </p:spPr>
            </p:sp>
            <p:sp>
              <p:nvSpPr>
                <p:cNvPr id="349" name="Google Shape;349;p40"/>
                <p:cNvSpPr/>
                <p:nvPr/>
              </p:nvSpPr>
              <p:spPr>
                <a:xfrm>
                  <a:off x="532819" y="1182069"/>
                  <a:ext cx="571473" cy="585557"/>
                </a:xfrm>
                <a:custGeom>
                  <a:avLst/>
                  <a:gdLst/>
                  <a:ahLst/>
                  <a:cxnLst/>
                  <a:rect l="l" t="t" r="r" b="b"/>
                  <a:pathLst>
                    <a:path w="23901" h="26267" extrusionOk="0">
                      <a:moveTo>
                        <a:pt x="23901" y="22683"/>
                      </a:moveTo>
                      <a:cubicBezTo>
                        <a:pt x="23238" y="23167"/>
                        <a:pt x="21697" y="24995"/>
                        <a:pt x="19923" y="25586"/>
                      </a:cubicBezTo>
                      <a:cubicBezTo>
                        <a:pt x="18149" y="26177"/>
                        <a:pt x="15211" y="26303"/>
                        <a:pt x="13258" y="26231"/>
                      </a:cubicBezTo>
                      <a:cubicBezTo>
                        <a:pt x="11305" y="26159"/>
                        <a:pt x="9370" y="25568"/>
                        <a:pt x="8205" y="25156"/>
                      </a:cubicBezTo>
                      <a:cubicBezTo>
                        <a:pt x="7040" y="24744"/>
                        <a:pt x="7076" y="24045"/>
                        <a:pt x="6270" y="23758"/>
                      </a:cubicBezTo>
                      <a:cubicBezTo>
                        <a:pt x="5464" y="23471"/>
                        <a:pt x="4210" y="23723"/>
                        <a:pt x="3368" y="23436"/>
                      </a:cubicBezTo>
                      <a:cubicBezTo>
                        <a:pt x="2526" y="23149"/>
                        <a:pt x="1738" y="22737"/>
                        <a:pt x="1218" y="22038"/>
                      </a:cubicBezTo>
                      <a:cubicBezTo>
                        <a:pt x="698" y="21339"/>
                        <a:pt x="429" y="20390"/>
                        <a:pt x="250" y="19243"/>
                      </a:cubicBezTo>
                      <a:cubicBezTo>
                        <a:pt x="71" y="18096"/>
                        <a:pt x="-108" y="16430"/>
                        <a:pt x="143" y="15158"/>
                      </a:cubicBezTo>
                      <a:cubicBezTo>
                        <a:pt x="394" y="13886"/>
                        <a:pt x="949" y="12416"/>
                        <a:pt x="1755" y="11610"/>
                      </a:cubicBezTo>
                      <a:cubicBezTo>
                        <a:pt x="2561" y="10804"/>
                        <a:pt x="4210" y="11108"/>
                        <a:pt x="4980" y="10320"/>
                      </a:cubicBezTo>
                      <a:cubicBezTo>
                        <a:pt x="5751" y="9532"/>
                        <a:pt x="5841" y="7901"/>
                        <a:pt x="6378" y="6880"/>
                      </a:cubicBezTo>
                      <a:cubicBezTo>
                        <a:pt x="6916" y="5859"/>
                        <a:pt x="7506" y="4981"/>
                        <a:pt x="8205" y="4193"/>
                      </a:cubicBezTo>
                      <a:cubicBezTo>
                        <a:pt x="8904" y="3405"/>
                        <a:pt x="9639" y="2724"/>
                        <a:pt x="10571" y="2150"/>
                      </a:cubicBezTo>
                      <a:cubicBezTo>
                        <a:pt x="11503" y="1577"/>
                        <a:pt x="12954" y="1110"/>
                        <a:pt x="13796" y="752"/>
                      </a:cubicBezTo>
                      <a:cubicBezTo>
                        <a:pt x="14638" y="394"/>
                        <a:pt x="15319" y="125"/>
                        <a:pt x="15623" y="0"/>
                      </a:cubicBezTo>
                    </a:path>
                  </a:pathLst>
                </a:custGeom>
                <a:noFill/>
                <a:ln w="19050" cap="flat" cmpd="sng">
                  <a:solidFill>
                    <a:schemeClr val="lt1"/>
                  </a:solidFill>
                  <a:prstDash val="dot"/>
                  <a:round/>
                  <a:headEnd type="none" w="med" len="med"/>
                  <a:tailEnd type="none" w="med" len="med"/>
                </a:ln>
              </p:spPr>
            </p:sp>
          </p:grpSp>
        </p:grpSp>
      </p:grpSp>
      <p:sp>
        <p:nvSpPr>
          <p:cNvPr id="350" name="Google Shape;350;p40"/>
          <p:cNvSpPr txBox="1">
            <a:spLocks noGrp="1"/>
          </p:cNvSpPr>
          <p:nvPr>
            <p:ph type="subTitle" idx="1"/>
          </p:nvPr>
        </p:nvSpPr>
        <p:spPr>
          <a:xfrm>
            <a:off x="3719257" y="809584"/>
            <a:ext cx="5350098" cy="3153256"/>
          </a:xfrm>
          <a:prstGeom prst="rect">
            <a:avLst/>
          </a:prstGeom>
        </p:spPr>
        <p:txBody>
          <a:bodyPr spcFirstLastPara="1" wrap="square" lIns="91425" tIns="91425" rIns="91425" bIns="91425" anchor="ctr" anchorCtr="0">
            <a:noAutofit/>
          </a:bodyPr>
          <a:lstStyle/>
          <a:p>
            <a:pPr marL="482600" lvl="0" indent="-342900" algn="just">
              <a:lnSpc>
                <a:spcPct val="150000"/>
              </a:lnSpc>
              <a:buAutoNum type="arabicPeriod"/>
            </a:pPr>
            <a:r>
              <a:rPr lang="en-US" dirty="0" err="1" smtClean="0">
                <a:latin typeface="Comic Sans MS" pitchFamily="66" charset="0"/>
              </a:rPr>
              <a:t>Pengobatan</a:t>
            </a:r>
            <a:r>
              <a:rPr lang="en-US" dirty="0" smtClean="0">
                <a:latin typeface="Comic Sans MS" pitchFamily="66" charset="0"/>
              </a:rPr>
              <a:t> </a:t>
            </a:r>
            <a:r>
              <a:rPr lang="en-US" dirty="0" err="1">
                <a:latin typeface="Comic Sans MS" pitchFamily="66" charset="0"/>
              </a:rPr>
              <a:t>alternatif</a:t>
            </a:r>
            <a:r>
              <a:rPr lang="en-US" dirty="0">
                <a:latin typeface="Comic Sans MS" pitchFamily="66" charset="0"/>
              </a:rPr>
              <a:t> </a:t>
            </a:r>
            <a:r>
              <a:rPr lang="en-US" dirty="0" err="1" smtClean="0">
                <a:latin typeface="Comic Sans MS" pitchFamily="66" charset="0"/>
              </a:rPr>
              <a:t>tradisional</a:t>
            </a:r>
            <a:endParaRPr lang="en-US" dirty="0">
              <a:latin typeface="Comic Sans MS" pitchFamily="66" charset="0"/>
            </a:endParaRPr>
          </a:p>
          <a:p>
            <a:pPr marL="482600" lvl="0" indent="-342900" algn="just">
              <a:lnSpc>
                <a:spcPct val="150000"/>
              </a:lnSpc>
              <a:buAutoNum type="arabicPeriod"/>
            </a:pPr>
            <a:r>
              <a:rPr lang="en-US" dirty="0" err="1" smtClean="0">
                <a:latin typeface="Comic Sans MS" pitchFamily="66" charset="0"/>
              </a:rPr>
              <a:t>Pengobatan</a:t>
            </a:r>
            <a:r>
              <a:rPr lang="en-US" dirty="0" smtClean="0">
                <a:latin typeface="Comic Sans MS" pitchFamily="66" charset="0"/>
              </a:rPr>
              <a:t> </a:t>
            </a:r>
            <a:r>
              <a:rPr lang="en-US" dirty="0" err="1">
                <a:latin typeface="Comic Sans MS" pitchFamily="66" charset="0"/>
              </a:rPr>
              <a:t>berbasis</a:t>
            </a:r>
            <a:r>
              <a:rPr lang="en-US" dirty="0">
                <a:latin typeface="Comic Sans MS" pitchFamily="66" charset="0"/>
              </a:rPr>
              <a:t> </a:t>
            </a:r>
            <a:r>
              <a:rPr lang="en-US" dirty="0" err="1">
                <a:latin typeface="Comic Sans MS" pitchFamily="66" charset="0"/>
              </a:rPr>
              <a:t>sentuhan</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tehnik</a:t>
            </a:r>
            <a:r>
              <a:rPr lang="en-US" dirty="0">
                <a:latin typeface="Comic Sans MS" pitchFamily="66" charset="0"/>
              </a:rPr>
              <a:t> </a:t>
            </a:r>
            <a:r>
              <a:rPr lang="en-US" dirty="0" err="1" smtClean="0">
                <a:latin typeface="Comic Sans MS" pitchFamily="66" charset="0"/>
              </a:rPr>
              <a:t>tubuh</a:t>
            </a:r>
            <a:endParaRPr lang="en-US" dirty="0">
              <a:latin typeface="Comic Sans MS" pitchFamily="66" charset="0"/>
            </a:endParaRPr>
          </a:p>
          <a:p>
            <a:pPr marL="482600" lvl="0" indent="-342900" algn="just">
              <a:lnSpc>
                <a:spcPct val="150000"/>
              </a:lnSpc>
              <a:buAutoNum type="arabicPeriod"/>
            </a:pPr>
            <a:r>
              <a:rPr lang="en-US" dirty="0" err="1" smtClean="0">
                <a:latin typeface="Comic Sans MS" pitchFamily="66" charset="0"/>
              </a:rPr>
              <a:t>Pengobatan</a:t>
            </a:r>
            <a:r>
              <a:rPr lang="en-US" dirty="0" smtClean="0">
                <a:latin typeface="Comic Sans MS" pitchFamily="66" charset="0"/>
              </a:rPr>
              <a:t> </a:t>
            </a:r>
            <a:r>
              <a:rPr lang="en-US" dirty="0" err="1">
                <a:latin typeface="Comic Sans MS" pitchFamily="66" charset="0"/>
              </a:rPr>
              <a:t>berbasis</a:t>
            </a:r>
            <a:r>
              <a:rPr lang="en-US" dirty="0">
                <a:latin typeface="Comic Sans MS" pitchFamily="66" charset="0"/>
              </a:rPr>
              <a:t> diet </a:t>
            </a:r>
            <a:r>
              <a:rPr lang="en-US" dirty="0" err="1">
                <a:latin typeface="Comic Sans MS" pitchFamily="66" charset="0"/>
              </a:rPr>
              <a:t>dan</a:t>
            </a:r>
            <a:r>
              <a:rPr lang="en-US" dirty="0">
                <a:latin typeface="Comic Sans MS" pitchFamily="66" charset="0"/>
              </a:rPr>
              <a:t> </a:t>
            </a:r>
            <a:r>
              <a:rPr lang="en-US" dirty="0" smtClean="0">
                <a:latin typeface="Comic Sans MS" pitchFamily="66" charset="0"/>
              </a:rPr>
              <a:t>herbal</a:t>
            </a:r>
            <a:endParaRPr lang="en-US" dirty="0">
              <a:latin typeface="Comic Sans MS" pitchFamily="66" charset="0"/>
            </a:endParaRPr>
          </a:p>
          <a:p>
            <a:pPr marL="482600" lvl="0" indent="-342900" algn="just">
              <a:lnSpc>
                <a:spcPct val="150000"/>
              </a:lnSpc>
              <a:buAutoNum type="arabicPeriod"/>
            </a:pPr>
            <a:r>
              <a:rPr lang="en-US" dirty="0" err="1" smtClean="0">
                <a:latin typeface="Comic Sans MS" pitchFamily="66" charset="0"/>
              </a:rPr>
              <a:t>Pengobatan</a:t>
            </a:r>
            <a:r>
              <a:rPr lang="en-US" dirty="0" smtClean="0">
                <a:latin typeface="Comic Sans MS" pitchFamily="66" charset="0"/>
              </a:rPr>
              <a:t> </a:t>
            </a:r>
            <a:r>
              <a:rPr lang="en-US" dirty="0" err="1">
                <a:latin typeface="Comic Sans MS" pitchFamily="66" charset="0"/>
              </a:rPr>
              <a:t>berbasis</a:t>
            </a:r>
            <a:r>
              <a:rPr lang="en-US" dirty="0">
                <a:latin typeface="Comic Sans MS" pitchFamily="66" charset="0"/>
              </a:rPr>
              <a:t> energy </a:t>
            </a:r>
            <a:r>
              <a:rPr lang="en-US" dirty="0" err="1">
                <a:latin typeface="Comic Sans MS" pitchFamily="66" charset="0"/>
              </a:rPr>
              <a:t>eksternal</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indera</a:t>
            </a:r>
            <a:r>
              <a:rPr lang="en-US" dirty="0">
                <a:latin typeface="Comic Sans MS" pitchFamily="66" charset="0"/>
              </a:rPr>
              <a:t> </a:t>
            </a:r>
            <a:r>
              <a:rPr lang="en-US" dirty="0" err="1" smtClean="0">
                <a:latin typeface="Comic Sans MS" pitchFamily="66" charset="0"/>
              </a:rPr>
              <a:t>tubuh</a:t>
            </a:r>
            <a:endParaRPr lang="en-US" dirty="0">
              <a:latin typeface="Comic Sans MS" pitchFamily="66" charset="0"/>
            </a:endParaRPr>
          </a:p>
          <a:p>
            <a:pPr marL="482600" lvl="0" indent="-342900" algn="just">
              <a:lnSpc>
                <a:spcPct val="150000"/>
              </a:lnSpc>
              <a:buAutoNum type="arabicPeriod"/>
            </a:pPr>
            <a:r>
              <a:rPr lang="en-US" dirty="0" err="1" smtClean="0">
                <a:latin typeface="Comic Sans MS" pitchFamily="66" charset="0"/>
              </a:rPr>
              <a:t>Pengobatan</a:t>
            </a:r>
            <a:r>
              <a:rPr lang="en-US" dirty="0" smtClean="0">
                <a:latin typeface="Comic Sans MS" pitchFamily="66" charset="0"/>
              </a:rPr>
              <a:t> </a:t>
            </a:r>
            <a:r>
              <a:rPr lang="en-US" dirty="0" err="1">
                <a:latin typeface="Comic Sans MS" pitchFamily="66" charset="0"/>
              </a:rPr>
              <a:t>berbasis</a:t>
            </a:r>
            <a:r>
              <a:rPr lang="en-US" dirty="0">
                <a:latin typeface="Comic Sans MS" pitchFamily="66" charset="0"/>
              </a:rPr>
              <a:t> </a:t>
            </a:r>
            <a:r>
              <a:rPr lang="en-US" dirty="0" err="1">
                <a:latin typeface="Comic Sans MS" pitchFamily="66" charset="0"/>
              </a:rPr>
              <a:t>pengendalian</a:t>
            </a:r>
            <a:r>
              <a:rPr lang="en-US" dirty="0">
                <a:latin typeface="Comic Sans MS" pitchFamily="66" charset="0"/>
              </a:rPr>
              <a:t> </a:t>
            </a:r>
            <a:r>
              <a:rPr lang="en-US" dirty="0" err="1" smtClean="0">
                <a:latin typeface="Comic Sans MS" pitchFamily="66" charset="0"/>
              </a:rPr>
              <a:t>pikiran</a:t>
            </a:r>
            <a:endParaRPr lang="en-US" dirty="0">
              <a:latin typeface="Comic Sans MS" pitchFamily="66" charset="0"/>
            </a:endParaRPr>
          </a:p>
        </p:txBody>
      </p:sp>
      <p:sp>
        <p:nvSpPr>
          <p:cNvPr id="351" name="Google Shape;351;p40"/>
          <p:cNvSpPr txBox="1">
            <a:spLocks noGrp="1"/>
          </p:cNvSpPr>
          <p:nvPr>
            <p:ph type="title"/>
          </p:nvPr>
        </p:nvSpPr>
        <p:spPr>
          <a:xfrm>
            <a:off x="-65933" y="1386009"/>
            <a:ext cx="3910145" cy="700800"/>
          </a:xfrm>
          <a:prstGeom prst="rect">
            <a:avLst/>
          </a:prstGeom>
        </p:spPr>
        <p:txBody>
          <a:bodyPr spcFirstLastPara="1" wrap="square" lIns="91425" tIns="91425" rIns="91425" bIns="91425" anchor="ctr" anchorCtr="0">
            <a:noAutofit/>
          </a:bodyPr>
          <a:lstStyle/>
          <a:p>
            <a:pPr lvl="0"/>
            <a:r>
              <a:rPr lang="en-US" sz="2400" dirty="0">
                <a:latin typeface="Aharoni" pitchFamily="2" charset="-79"/>
                <a:cs typeface="Aharoni" pitchFamily="2" charset="-79"/>
              </a:rPr>
              <a:t>JENIS-JENIS ASUHAN </a:t>
            </a:r>
            <a:r>
              <a:rPr lang="en-US" sz="2400" dirty="0" smtClean="0">
                <a:latin typeface="Aharoni" pitchFamily="2" charset="-79"/>
                <a:cs typeface="Aharoni" pitchFamily="2" charset="-79"/>
              </a:rPr>
              <a:t>KOMPLEMENTER </a:t>
            </a:r>
            <a:endParaRPr sz="2400" dirty="0">
              <a:latin typeface="Aharoni" pitchFamily="2" charset="-79"/>
              <a:cs typeface="Aharoni" pitchFamily="2" charset="-79"/>
            </a:endParaRPr>
          </a:p>
        </p:txBody>
      </p:sp>
      <p:pic>
        <p:nvPicPr>
          <p:cNvPr id="353" name="Google Shape;353;p40"/>
          <p:cNvPicPr preferRelativeResize="0"/>
          <p:nvPr/>
        </p:nvPicPr>
        <p:blipFill rotWithShape="1">
          <a:blip r:embed="rId4">
            <a:alphaModFix/>
          </a:blip>
          <a:srcRect l="670" r="670"/>
          <a:stretch/>
        </p:blipFill>
        <p:spPr>
          <a:xfrm>
            <a:off x="740784" y="2667110"/>
            <a:ext cx="2725681" cy="1053942"/>
          </a:xfrm>
          <a:prstGeom prst="rect">
            <a:avLst/>
          </a:prstGeom>
          <a:noFill/>
          <a:ln>
            <a:noFill/>
          </a:ln>
        </p:spPr>
      </p:pic>
      <p:pic>
        <p:nvPicPr>
          <p:cNvPr id="354" name="Google Shape;354;p40"/>
          <p:cNvPicPr preferRelativeResize="0"/>
          <p:nvPr/>
        </p:nvPicPr>
        <p:blipFill>
          <a:blip r:embed="rId5">
            <a:alphaModFix/>
          </a:blip>
          <a:stretch>
            <a:fillRect/>
          </a:stretch>
        </p:blipFill>
        <p:spPr>
          <a:xfrm>
            <a:off x="483815" y="429736"/>
            <a:ext cx="672819" cy="483575"/>
          </a:xfrm>
          <a:prstGeom prst="rect">
            <a:avLst/>
          </a:prstGeom>
          <a:noFill/>
          <a:ln>
            <a:noFill/>
          </a:ln>
        </p:spPr>
      </p:pic>
      <p:pic>
        <p:nvPicPr>
          <p:cNvPr id="355" name="Google Shape;355;p40"/>
          <p:cNvPicPr preferRelativeResize="0"/>
          <p:nvPr/>
        </p:nvPicPr>
        <p:blipFill>
          <a:blip r:embed="rId5">
            <a:alphaModFix/>
          </a:blip>
          <a:stretch>
            <a:fillRect/>
          </a:stretch>
        </p:blipFill>
        <p:spPr>
          <a:xfrm>
            <a:off x="3046438" y="3577988"/>
            <a:ext cx="672819" cy="483575"/>
          </a:xfrm>
          <a:prstGeom prst="rect">
            <a:avLst/>
          </a:prstGeom>
          <a:noFill/>
          <a:ln>
            <a:noFill/>
          </a:ln>
        </p:spPr>
      </p:pic>
      <p:pic>
        <p:nvPicPr>
          <p:cNvPr id="356" name="Google Shape;356;p40"/>
          <p:cNvPicPr preferRelativeResize="0"/>
          <p:nvPr/>
        </p:nvPicPr>
        <p:blipFill>
          <a:blip r:embed="rId6">
            <a:alphaModFix/>
          </a:blip>
          <a:stretch>
            <a:fillRect/>
          </a:stretch>
        </p:blipFill>
        <p:spPr>
          <a:xfrm flipH="1">
            <a:off x="5886557" y="101822"/>
            <a:ext cx="1283400" cy="803428"/>
          </a:xfrm>
          <a:prstGeom prst="rect">
            <a:avLst/>
          </a:prstGeom>
          <a:noFill/>
          <a:ln>
            <a:noFill/>
          </a:ln>
        </p:spPr>
      </p:pic>
      <p:pic>
        <p:nvPicPr>
          <p:cNvPr id="357" name="Google Shape;357;p40"/>
          <p:cNvPicPr preferRelativeResize="0"/>
          <p:nvPr/>
        </p:nvPicPr>
        <p:blipFill>
          <a:blip r:embed="rId6">
            <a:alphaModFix/>
          </a:blip>
          <a:stretch>
            <a:fillRect/>
          </a:stretch>
        </p:blipFill>
        <p:spPr>
          <a:xfrm flipH="1">
            <a:off x="383314" y="3833469"/>
            <a:ext cx="1283400" cy="803428"/>
          </a:xfrm>
          <a:prstGeom prst="rect">
            <a:avLst/>
          </a:prstGeom>
          <a:noFill/>
          <a:ln>
            <a:noFill/>
          </a:ln>
        </p:spPr>
      </p:pic>
      <p:pic>
        <p:nvPicPr>
          <p:cNvPr id="358" name="Google Shape;358;p40"/>
          <p:cNvPicPr preferRelativeResize="0"/>
          <p:nvPr/>
        </p:nvPicPr>
        <p:blipFill>
          <a:blip r:embed="rId5">
            <a:alphaModFix/>
          </a:blip>
          <a:stretch>
            <a:fillRect/>
          </a:stretch>
        </p:blipFill>
        <p:spPr>
          <a:xfrm>
            <a:off x="8092485" y="3479265"/>
            <a:ext cx="672819" cy="483575"/>
          </a:xfrm>
          <a:prstGeom prst="rect">
            <a:avLst/>
          </a:prstGeom>
          <a:noFill/>
          <a:ln>
            <a:noFill/>
          </a:ln>
        </p:spPr>
      </p:pic>
      <p:pic>
        <p:nvPicPr>
          <p:cNvPr id="359" name="Google Shape;359;p40"/>
          <p:cNvPicPr preferRelativeResize="0"/>
          <p:nvPr/>
        </p:nvPicPr>
        <p:blipFill>
          <a:blip r:embed="rId6">
            <a:alphaModFix/>
          </a:blip>
          <a:stretch>
            <a:fillRect/>
          </a:stretch>
        </p:blipFill>
        <p:spPr>
          <a:xfrm flipH="1">
            <a:off x="3524643" y="429736"/>
            <a:ext cx="1047350" cy="65565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3306"/>
            <a:ext cx="7370016" cy="4877028"/>
          </a:xfrm>
        </p:spPr>
        <p:txBody>
          <a:bodyPr>
            <a:normAutofit/>
          </a:bodyPr>
          <a:lstStyle/>
          <a:p>
            <a:pPr marL="0" indent="0" algn="just">
              <a:buNone/>
            </a:pPr>
            <a:r>
              <a:rPr lang="en-US" sz="1500" dirty="0"/>
              <a:t>GAGAP (STUTTERING)</a:t>
            </a:r>
          </a:p>
          <a:p>
            <a:pPr marL="0" indent="0" algn="just">
              <a:buNone/>
            </a:pPr>
            <a:r>
              <a:rPr lang="en-US" sz="1500" dirty="0" err="1"/>
              <a:t>Gejala</a:t>
            </a:r>
            <a:r>
              <a:rPr lang="en-US" sz="1500" dirty="0"/>
              <a:t> : </a:t>
            </a:r>
          </a:p>
          <a:p>
            <a:pPr algn="just">
              <a:buFont typeface="Wingdings" panose="05000000000000000000" pitchFamily="2" charset="2"/>
              <a:buChar char="Ø"/>
            </a:pPr>
            <a:r>
              <a:rPr lang="en-US" sz="1500" dirty="0" err="1"/>
              <a:t>sering</a:t>
            </a:r>
            <a:r>
              <a:rPr lang="en-US" sz="1500" dirty="0"/>
              <a:t> </a:t>
            </a:r>
            <a:r>
              <a:rPr lang="en-US" sz="1500" dirty="0" err="1"/>
              <a:t>mengulang</a:t>
            </a:r>
            <a:r>
              <a:rPr lang="en-US" sz="1500" dirty="0"/>
              <a:t>, </a:t>
            </a:r>
          </a:p>
          <a:p>
            <a:pPr algn="just">
              <a:buFont typeface="Wingdings" panose="05000000000000000000" pitchFamily="2" charset="2"/>
              <a:buChar char="Ø"/>
            </a:pPr>
            <a:r>
              <a:rPr lang="en-US" sz="1500" dirty="0" err="1"/>
              <a:t>memperpanjang</a:t>
            </a:r>
            <a:r>
              <a:rPr lang="en-US" sz="1500" dirty="0"/>
              <a:t> </a:t>
            </a:r>
            <a:r>
              <a:rPr lang="en-US" sz="1500" dirty="0" err="1"/>
              <a:t>suara</a:t>
            </a:r>
            <a:r>
              <a:rPr lang="en-US" sz="1500" dirty="0"/>
              <a:t>/</a:t>
            </a:r>
            <a:r>
              <a:rPr lang="en-US" sz="1500" dirty="0" err="1"/>
              <a:t>suku</a:t>
            </a:r>
            <a:r>
              <a:rPr lang="en-US" sz="1500" dirty="0"/>
              <a:t> kata/kata, </a:t>
            </a:r>
          </a:p>
          <a:p>
            <a:pPr algn="just">
              <a:buFont typeface="Wingdings" panose="05000000000000000000" pitchFamily="2" charset="2"/>
              <a:buChar char="Ø"/>
            </a:pPr>
            <a:r>
              <a:rPr lang="en-US" sz="1500" dirty="0" err="1"/>
              <a:t>terjadi</a:t>
            </a:r>
            <a:r>
              <a:rPr lang="en-US" sz="1500" dirty="0"/>
              <a:t> </a:t>
            </a:r>
            <a:r>
              <a:rPr lang="en-US" sz="1500" dirty="0" err="1"/>
              <a:t>keraguan</a:t>
            </a:r>
            <a:r>
              <a:rPr lang="en-US" sz="1500" dirty="0"/>
              <a:t> </a:t>
            </a:r>
            <a:r>
              <a:rPr lang="en-US" sz="1500" dirty="0" err="1"/>
              <a:t>dan</a:t>
            </a:r>
            <a:r>
              <a:rPr lang="en-US" sz="1500" dirty="0"/>
              <a:t> </a:t>
            </a:r>
            <a:r>
              <a:rPr lang="en-US" sz="1500" dirty="0" err="1"/>
              <a:t>penghentian</a:t>
            </a:r>
            <a:r>
              <a:rPr lang="en-US" sz="1500" dirty="0"/>
              <a:t> </a:t>
            </a:r>
            <a:r>
              <a:rPr lang="en-US" sz="1500" dirty="0" err="1"/>
              <a:t>bicara</a:t>
            </a:r>
            <a:r>
              <a:rPr lang="en-US" sz="1500" dirty="0"/>
              <a:t> </a:t>
            </a:r>
            <a:r>
              <a:rPr lang="en-US" sz="1500" dirty="0" err="1"/>
              <a:t>sehingga</a:t>
            </a:r>
            <a:r>
              <a:rPr lang="en-US" sz="1500" dirty="0"/>
              <a:t> </a:t>
            </a:r>
            <a:r>
              <a:rPr lang="en-US" sz="1500" dirty="0" err="1"/>
              <a:t>mengganggu</a:t>
            </a:r>
            <a:r>
              <a:rPr lang="en-US" sz="1500" dirty="0"/>
              <a:t> </a:t>
            </a:r>
            <a:r>
              <a:rPr lang="en-US" sz="1500" dirty="0" err="1"/>
              <a:t>arus</a:t>
            </a:r>
            <a:r>
              <a:rPr lang="en-US" sz="1500" dirty="0"/>
              <a:t> </a:t>
            </a:r>
            <a:r>
              <a:rPr lang="en-US" sz="1500" dirty="0" err="1"/>
              <a:t>irama</a:t>
            </a:r>
            <a:r>
              <a:rPr lang="en-US" sz="1500" dirty="0"/>
              <a:t> </a:t>
            </a:r>
            <a:r>
              <a:rPr lang="en-US" sz="1500" dirty="0" err="1"/>
              <a:t>bicara</a:t>
            </a:r>
            <a:r>
              <a:rPr lang="en-US" sz="1500" dirty="0"/>
              <a:t>, </a:t>
            </a:r>
          </a:p>
          <a:p>
            <a:pPr algn="just">
              <a:buFont typeface="Wingdings" panose="05000000000000000000" pitchFamily="2" charset="2"/>
              <a:buChar char="Ø"/>
            </a:pPr>
            <a:r>
              <a:rPr lang="en-US" sz="1500" dirty="0" err="1"/>
              <a:t>sewaktu</a:t>
            </a:r>
            <a:r>
              <a:rPr lang="en-US" sz="1500" dirty="0"/>
              <a:t> </a:t>
            </a:r>
            <a:r>
              <a:rPr lang="en-US" sz="1500" dirty="0" err="1"/>
              <a:t>berbicara</a:t>
            </a:r>
            <a:r>
              <a:rPr lang="en-US" sz="1500" dirty="0"/>
              <a:t> </a:t>
            </a:r>
            <a:r>
              <a:rPr lang="en-US" sz="1500" dirty="0" err="1"/>
              <a:t>menahan</a:t>
            </a:r>
            <a:r>
              <a:rPr lang="en-US" sz="1500" dirty="0"/>
              <a:t> </a:t>
            </a:r>
            <a:r>
              <a:rPr lang="en-US" sz="1500" dirty="0" err="1"/>
              <a:t>nafas</a:t>
            </a:r>
            <a:r>
              <a:rPr lang="en-US" sz="1500" dirty="0"/>
              <a:t> </a:t>
            </a:r>
            <a:r>
              <a:rPr lang="en-US" sz="1500" dirty="0" err="1"/>
              <a:t>sehingga</a:t>
            </a:r>
            <a:r>
              <a:rPr lang="en-US" sz="1500" dirty="0"/>
              <a:t> </a:t>
            </a:r>
            <a:r>
              <a:rPr lang="en-US" sz="1500" dirty="0" err="1"/>
              <a:t>tampak</a:t>
            </a:r>
            <a:r>
              <a:rPr lang="en-US" sz="1500" dirty="0"/>
              <a:t> </a:t>
            </a:r>
            <a:r>
              <a:rPr lang="en-US" sz="1500" dirty="0" err="1"/>
              <a:t>mulut</a:t>
            </a:r>
            <a:r>
              <a:rPr lang="en-US" sz="1500" dirty="0"/>
              <a:t> </a:t>
            </a:r>
            <a:r>
              <a:rPr lang="en-US" sz="1500" dirty="0" err="1"/>
              <a:t>dengan</a:t>
            </a:r>
            <a:r>
              <a:rPr lang="en-US" sz="1500" dirty="0"/>
              <a:t> </a:t>
            </a:r>
            <a:r>
              <a:rPr lang="en-US" sz="1500" dirty="0" err="1"/>
              <a:t>bibirnya</a:t>
            </a:r>
            <a:r>
              <a:rPr lang="en-US" sz="1500" dirty="0"/>
              <a:t> </a:t>
            </a:r>
            <a:r>
              <a:rPr lang="en-US" sz="1500" dirty="0" err="1"/>
              <a:t>tertarik</a:t>
            </a:r>
            <a:r>
              <a:rPr lang="en-US" sz="1500" dirty="0"/>
              <a:t> </a:t>
            </a:r>
            <a:r>
              <a:rPr lang="en-US" sz="1500" dirty="0" err="1"/>
              <a:t>kepinggir</a:t>
            </a:r>
            <a:endParaRPr lang="en-US" sz="1500" dirty="0"/>
          </a:p>
          <a:p>
            <a:pPr marL="0" indent="0" algn="just">
              <a:buNone/>
            </a:pPr>
            <a:r>
              <a:rPr lang="en-US" sz="1500" dirty="0" err="1"/>
              <a:t>Penyebab</a:t>
            </a:r>
            <a:r>
              <a:rPr lang="en-US" sz="1500" dirty="0"/>
              <a:t> </a:t>
            </a:r>
            <a:r>
              <a:rPr lang="en-US" sz="1500" dirty="0" err="1"/>
              <a:t>Gagap</a:t>
            </a:r>
            <a:r>
              <a:rPr lang="en-US" sz="1500" dirty="0"/>
              <a:t> </a:t>
            </a:r>
          </a:p>
          <a:p>
            <a:pPr algn="just">
              <a:buFont typeface="Wingdings" panose="05000000000000000000" pitchFamily="2" charset="2"/>
              <a:buChar char="Ø"/>
            </a:pPr>
            <a:r>
              <a:rPr lang="en-US" sz="1500" dirty="0" err="1"/>
              <a:t>Pemaksaan</a:t>
            </a:r>
            <a:r>
              <a:rPr lang="en-US" sz="1500" dirty="0"/>
              <a:t> </a:t>
            </a:r>
          </a:p>
          <a:p>
            <a:pPr algn="just">
              <a:buFont typeface="Wingdings" panose="05000000000000000000" pitchFamily="2" charset="2"/>
              <a:buChar char="Ø"/>
            </a:pPr>
            <a:r>
              <a:rPr lang="en-US" sz="1500" dirty="0"/>
              <a:t>Nervous (</a:t>
            </a:r>
            <a:r>
              <a:rPr lang="en-US" sz="1500" dirty="0" err="1"/>
              <a:t>Penelitian</a:t>
            </a:r>
            <a:r>
              <a:rPr lang="en-US" sz="1500" dirty="0"/>
              <a:t> Bender 1942, </a:t>
            </a:r>
            <a:r>
              <a:rPr lang="en-US" sz="1500" dirty="0" err="1"/>
              <a:t>menemukan</a:t>
            </a:r>
            <a:r>
              <a:rPr lang="en-US" sz="1500" dirty="0"/>
              <a:t> </a:t>
            </a:r>
            <a:r>
              <a:rPr lang="en-US" sz="1500" dirty="0" err="1"/>
              <a:t>bahwa</a:t>
            </a:r>
            <a:r>
              <a:rPr lang="en-US" sz="1500" dirty="0"/>
              <a:t> </a:t>
            </a:r>
            <a:r>
              <a:rPr lang="en-US" sz="1500" dirty="0" err="1"/>
              <a:t>penggagap</a:t>
            </a:r>
            <a:r>
              <a:rPr lang="en-US" sz="1500" dirty="0"/>
              <a:t> </a:t>
            </a:r>
            <a:r>
              <a:rPr lang="en-US" sz="1500" dirty="0" err="1"/>
              <a:t>memperlihatkan</a:t>
            </a:r>
            <a:r>
              <a:rPr lang="en-US" sz="1500" dirty="0"/>
              <a:t> </a:t>
            </a:r>
            <a:r>
              <a:rPr lang="en-US" sz="1500" dirty="0" err="1"/>
              <a:t>kecenderungan</a:t>
            </a:r>
            <a:r>
              <a:rPr lang="en-US" sz="1500" dirty="0"/>
              <a:t> introvert, </a:t>
            </a:r>
            <a:r>
              <a:rPr lang="en-US" sz="1500" dirty="0" err="1"/>
              <a:t>neoroticism</a:t>
            </a:r>
            <a:r>
              <a:rPr lang="en-US" sz="1500" dirty="0"/>
              <a:t> /</a:t>
            </a:r>
            <a:r>
              <a:rPr lang="en-US" sz="1500" dirty="0" err="1"/>
              <a:t>tidak</a:t>
            </a:r>
            <a:r>
              <a:rPr lang="en-US" sz="1500" dirty="0"/>
              <a:t> </a:t>
            </a:r>
            <a:r>
              <a:rPr lang="en-US" sz="1500" dirty="0" err="1"/>
              <a:t>mampu</a:t>
            </a:r>
            <a:r>
              <a:rPr lang="en-US" sz="1500" dirty="0"/>
              <a:t> </a:t>
            </a:r>
            <a:r>
              <a:rPr lang="en-US" sz="1500" dirty="0" err="1"/>
              <a:t>mengadakan</a:t>
            </a:r>
            <a:r>
              <a:rPr lang="en-US" sz="1500" dirty="0"/>
              <a:t> </a:t>
            </a:r>
            <a:r>
              <a:rPr lang="en-US" sz="1500" dirty="0" err="1"/>
              <a:t>hubungan</a:t>
            </a:r>
            <a:r>
              <a:rPr lang="en-US" sz="1500" dirty="0"/>
              <a:t> interpersonal </a:t>
            </a:r>
            <a:r>
              <a:rPr lang="en-US" sz="1500" dirty="0" err="1"/>
              <a:t>dan</a:t>
            </a:r>
            <a:r>
              <a:rPr lang="en-US" sz="1500" dirty="0"/>
              <a:t> </a:t>
            </a:r>
            <a:r>
              <a:rPr lang="en-US" sz="1500" dirty="0" err="1"/>
              <a:t>sosial</a:t>
            </a:r>
            <a:r>
              <a:rPr lang="en-US" sz="1500" dirty="0"/>
              <a:t>, </a:t>
            </a:r>
            <a:r>
              <a:rPr lang="en-US" sz="1500" dirty="0" err="1"/>
              <a:t>dan</a:t>
            </a:r>
            <a:r>
              <a:rPr lang="en-US" sz="1500" dirty="0"/>
              <a:t> </a:t>
            </a:r>
            <a:r>
              <a:rPr lang="en-US" sz="1500" dirty="0" err="1"/>
              <a:t>kurang</a:t>
            </a:r>
            <a:r>
              <a:rPr lang="en-US" sz="1500" dirty="0"/>
              <a:t> </a:t>
            </a:r>
            <a:r>
              <a:rPr lang="en-US" sz="1500" dirty="0" err="1"/>
              <a:t>percaya</a:t>
            </a:r>
            <a:r>
              <a:rPr lang="en-US" sz="1500" dirty="0"/>
              <a:t> </a:t>
            </a:r>
            <a:r>
              <a:rPr lang="en-US" sz="1500" dirty="0" err="1"/>
              <a:t>diri</a:t>
            </a:r>
            <a:r>
              <a:rPr lang="en-US" sz="1500" dirty="0"/>
              <a:t> </a:t>
            </a:r>
          </a:p>
          <a:p>
            <a:pPr algn="just">
              <a:buFont typeface="Wingdings" panose="05000000000000000000" pitchFamily="2" charset="2"/>
              <a:buChar char="Ø"/>
            </a:pPr>
            <a:r>
              <a:rPr lang="en-US" sz="1500" dirty="0" err="1"/>
              <a:t>Dorongan</a:t>
            </a:r>
            <a:r>
              <a:rPr lang="en-US" sz="1500" dirty="0"/>
              <a:t> </a:t>
            </a:r>
            <a:r>
              <a:rPr lang="en-US" sz="1500" dirty="0" err="1"/>
              <a:t>motorik</a:t>
            </a:r>
            <a:r>
              <a:rPr lang="en-US" sz="1500" dirty="0"/>
              <a:t> </a:t>
            </a:r>
            <a:r>
              <a:rPr lang="en-US" sz="1500" dirty="0" err="1"/>
              <a:t>bicaranya</a:t>
            </a:r>
            <a:r>
              <a:rPr lang="en-US" sz="1500" dirty="0"/>
              <a:t> </a:t>
            </a:r>
            <a:r>
              <a:rPr lang="en-US" sz="1500" dirty="0" err="1"/>
              <a:t>besar</a:t>
            </a:r>
            <a:r>
              <a:rPr lang="en-US" sz="1500" dirty="0"/>
              <a:t> </a:t>
            </a:r>
            <a:r>
              <a:rPr lang="en-US" sz="1500" dirty="0" err="1"/>
              <a:t>namun</a:t>
            </a:r>
            <a:r>
              <a:rPr lang="en-US" sz="1500" dirty="0"/>
              <a:t> </a:t>
            </a:r>
            <a:r>
              <a:rPr lang="en-US" sz="1500" dirty="0" err="1"/>
              <a:t>tidak</a:t>
            </a:r>
            <a:r>
              <a:rPr lang="en-US" sz="1500" dirty="0"/>
              <a:t> </a:t>
            </a:r>
            <a:r>
              <a:rPr lang="en-US" sz="1500" dirty="0" err="1"/>
              <a:t>ada</a:t>
            </a:r>
            <a:r>
              <a:rPr lang="en-US" sz="1500" dirty="0"/>
              <a:t> yang </a:t>
            </a:r>
            <a:r>
              <a:rPr lang="en-US" sz="1500" dirty="0" err="1"/>
              <a:t>hendak</a:t>
            </a:r>
            <a:r>
              <a:rPr lang="en-US" sz="1500" dirty="0"/>
              <a:t> </a:t>
            </a:r>
            <a:r>
              <a:rPr lang="en-US" sz="1500" dirty="0" err="1"/>
              <a:t>dikatakan</a:t>
            </a:r>
            <a:r>
              <a:rPr lang="en-US" sz="1500" dirty="0"/>
              <a:t> </a:t>
            </a:r>
          </a:p>
          <a:p>
            <a:pPr marL="0" indent="0" algn="just">
              <a:buNone/>
            </a:pPr>
            <a:r>
              <a:rPr lang="en-US" sz="1500" dirty="0"/>
              <a:t> </a:t>
            </a:r>
          </a:p>
        </p:txBody>
      </p:sp>
    </p:spTree>
    <p:extLst>
      <p:ext uri="{BB962C8B-B14F-4D97-AF65-F5344CB8AC3E}">
        <p14:creationId xmlns:p14="http://schemas.microsoft.com/office/powerpoint/2010/main" val="3396978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8"/>
          </p:nvPr>
        </p:nvSpPr>
        <p:spPr>
          <a:xfrm>
            <a:off x="701339" y="903390"/>
            <a:ext cx="7704000" cy="572700"/>
          </a:xfrm>
        </p:spPr>
        <p:txBody>
          <a:bodyPr/>
          <a:lstStyle/>
          <a:p>
            <a:r>
              <a:rPr lang="en-US" dirty="0"/>
              <a:t>BAYI </a:t>
            </a:r>
            <a:r>
              <a:rPr lang="en-US" dirty="0" smtClean="0"/>
              <a:t>RISIKO </a:t>
            </a:r>
            <a:r>
              <a:rPr lang="en-US" dirty="0"/>
              <a:t>TINGGI </a:t>
            </a:r>
            <a:br>
              <a:rPr lang="en-US" dirty="0"/>
            </a:br>
            <a:endParaRPr lang="en-US" dirty="0"/>
          </a:p>
        </p:txBody>
      </p:sp>
      <p:pic>
        <p:nvPicPr>
          <p:cNvPr id="11" name="Google Shape;942;p65"/>
          <p:cNvPicPr preferRelativeResize="0"/>
          <p:nvPr/>
        </p:nvPicPr>
        <p:blipFill>
          <a:blip r:embed="rId2">
            <a:alphaModFix/>
          </a:blip>
          <a:stretch>
            <a:fillRect/>
          </a:stretch>
        </p:blipFill>
        <p:spPr>
          <a:xfrm>
            <a:off x="4231729" y="3592503"/>
            <a:ext cx="866775" cy="1266275"/>
          </a:xfrm>
          <a:prstGeom prst="rect">
            <a:avLst/>
          </a:prstGeom>
          <a:noFill/>
          <a:ln>
            <a:noFill/>
          </a:ln>
        </p:spPr>
      </p:pic>
      <p:pic>
        <p:nvPicPr>
          <p:cNvPr id="12" name="Google Shape;1440;p51"/>
          <p:cNvPicPr preferRelativeResize="0"/>
          <p:nvPr/>
        </p:nvPicPr>
        <p:blipFill rotWithShape="1">
          <a:blip r:embed="rId3">
            <a:alphaModFix/>
          </a:blip>
          <a:srcRect t="2088" b="2088"/>
          <a:stretch/>
        </p:blipFill>
        <p:spPr>
          <a:xfrm rot="-274838">
            <a:off x="625266" y="1356746"/>
            <a:ext cx="2342365" cy="2523892"/>
          </a:xfrm>
          <a:prstGeom prst="ellipse">
            <a:avLst/>
          </a:prstGeom>
          <a:noFill/>
          <a:ln>
            <a:noFill/>
          </a:ln>
        </p:spPr>
      </p:pic>
      <p:pic>
        <p:nvPicPr>
          <p:cNvPr id="13" name="Google Shape;802;p41"/>
          <p:cNvPicPr preferRelativeResize="0"/>
          <p:nvPr/>
        </p:nvPicPr>
        <p:blipFill rotWithShape="1">
          <a:blip r:embed="rId4">
            <a:alphaModFix/>
          </a:blip>
          <a:srcRect t="2089" b="2079"/>
          <a:stretch/>
        </p:blipFill>
        <p:spPr>
          <a:xfrm>
            <a:off x="6087276" y="1483774"/>
            <a:ext cx="2007343" cy="2417449"/>
          </a:xfrm>
          <a:prstGeom prst="ellipse">
            <a:avLst/>
          </a:prstGeom>
          <a:noFill/>
          <a:ln>
            <a:noFill/>
          </a:ln>
        </p:spPr>
      </p:pic>
    </p:spTree>
    <p:extLst>
      <p:ext uri="{BB962C8B-B14F-4D97-AF65-F5344CB8AC3E}">
        <p14:creationId xmlns:p14="http://schemas.microsoft.com/office/powerpoint/2010/main" val="280958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8"/>
          </p:nvPr>
        </p:nvSpPr>
        <p:spPr>
          <a:xfrm>
            <a:off x="0" y="352884"/>
            <a:ext cx="7704000" cy="572700"/>
          </a:xfrm>
        </p:spPr>
        <p:txBody>
          <a:bodyPr/>
          <a:lstStyle/>
          <a:p>
            <a:r>
              <a:rPr lang="en-US" dirty="0" err="1">
                <a:solidFill>
                  <a:srgbClr val="FF0000"/>
                </a:solidFill>
                <a:latin typeface="Comic Sans MS" pitchFamily="66" charset="0"/>
              </a:rPr>
              <a:t>Asfiksia</a:t>
            </a:r>
            <a:r>
              <a:rPr lang="en-US" dirty="0">
                <a:solidFill>
                  <a:srgbClr val="FF0000"/>
                </a:solidFill>
                <a:latin typeface="Comic Sans MS" pitchFamily="66" charset="0"/>
              </a:rPr>
              <a:t/>
            </a:r>
            <a:br>
              <a:rPr lang="en-US" dirty="0">
                <a:solidFill>
                  <a:srgbClr val="FF0000"/>
                </a:solidFill>
                <a:latin typeface="Comic Sans MS" pitchFamily="66" charset="0"/>
              </a:rPr>
            </a:br>
            <a:endParaRPr lang="en-US" dirty="0"/>
          </a:p>
        </p:txBody>
      </p:sp>
      <p:sp>
        <p:nvSpPr>
          <p:cNvPr id="11" name="Google Shape;1438;p51"/>
          <p:cNvSpPr txBox="1">
            <a:spLocks/>
          </p:cNvSpPr>
          <p:nvPr/>
        </p:nvSpPr>
        <p:spPr>
          <a:xfrm>
            <a:off x="111966" y="1177022"/>
            <a:ext cx="9032034" cy="42296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ctr"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ctr"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ctr"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ctr"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ctr"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ctr"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ctr"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ctr"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indent="-9525" algn="just">
              <a:lnSpc>
                <a:spcPct val="150000"/>
              </a:lnSpc>
            </a:pPr>
            <a:r>
              <a:rPr lang="en-US" dirty="0" err="1" smtClean="0">
                <a:latin typeface="Comic Sans MS" pitchFamily="66" charset="0"/>
              </a:rPr>
              <a:t>Asfiksia</a:t>
            </a:r>
            <a:r>
              <a:rPr lang="en-US" dirty="0" smtClean="0">
                <a:latin typeface="Comic Sans MS" pitchFamily="66" charset="0"/>
              </a:rPr>
              <a:t> </a:t>
            </a:r>
            <a:r>
              <a:rPr lang="en-US" dirty="0" err="1" smtClean="0">
                <a:latin typeface="Comic Sans MS" pitchFamily="66" charset="0"/>
              </a:rPr>
              <a:t>neonatorum</a:t>
            </a:r>
            <a:r>
              <a:rPr lang="en-US" dirty="0" smtClean="0">
                <a:latin typeface="Comic Sans MS" pitchFamily="66" charset="0"/>
              </a:rPr>
              <a:t> </a:t>
            </a:r>
            <a:r>
              <a:rPr lang="en-US" dirty="0" err="1" smtClean="0">
                <a:latin typeface="Comic Sans MS" pitchFamily="66" charset="0"/>
              </a:rPr>
              <a:t>adalah</a:t>
            </a:r>
            <a:r>
              <a:rPr lang="en-US" dirty="0" smtClean="0">
                <a:latin typeface="Comic Sans MS" pitchFamily="66" charset="0"/>
              </a:rPr>
              <a:t> </a:t>
            </a:r>
            <a:r>
              <a:rPr lang="en-US" dirty="0" err="1" smtClean="0">
                <a:latin typeface="Comic Sans MS" pitchFamily="66" charset="0"/>
              </a:rPr>
              <a:t>kegagalan</a:t>
            </a:r>
            <a:r>
              <a:rPr lang="en-US" dirty="0" smtClean="0">
                <a:latin typeface="Comic Sans MS" pitchFamily="66" charset="0"/>
              </a:rPr>
              <a:t> </a:t>
            </a:r>
            <a:r>
              <a:rPr lang="en-US" dirty="0" err="1" smtClean="0">
                <a:latin typeface="Comic Sans MS" pitchFamily="66" charset="0"/>
              </a:rPr>
              <a:t>bayi</a:t>
            </a:r>
            <a:r>
              <a:rPr lang="en-US" dirty="0" smtClean="0">
                <a:latin typeface="Comic Sans MS" pitchFamily="66" charset="0"/>
              </a:rPr>
              <a:t> </a:t>
            </a:r>
            <a:r>
              <a:rPr lang="en-US" dirty="0" err="1" smtClean="0">
                <a:latin typeface="Comic Sans MS" pitchFamily="66" charset="0"/>
              </a:rPr>
              <a:t>bernapas</a:t>
            </a:r>
            <a:r>
              <a:rPr lang="en-US" dirty="0" smtClean="0">
                <a:latin typeface="Comic Sans MS" pitchFamily="66" charset="0"/>
              </a:rPr>
              <a:t> </a:t>
            </a:r>
            <a:r>
              <a:rPr lang="en-US" dirty="0" err="1" smtClean="0">
                <a:latin typeface="Comic Sans MS" pitchFamily="66" charset="0"/>
              </a:rPr>
              <a:t>spontan</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teratur</a:t>
            </a:r>
            <a:r>
              <a:rPr lang="en-US" dirty="0" smtClean="0">
                <a:latin typeface="Comic Sans MS" pitchFamily="66" charset="0"/>
              </a:rPr>
              <a:t> </a:t>
            </a:r>
            <a:r>
              <a:rPr lang="en-US" dirty="0" err="1" smtClean="0">
                <a:latin typeface="Comic Sans MS" pitchFamily="66" charset="0"/>
              </a:rPr>
              <a:t>pada</a:t>
            </a:r>
            <a:r>
              <a:rPr lang="en-US" dirty="0" smtClean="0">
                <a:latin typeface="Comic Sans MS" pitchFamily="66" charset="0"/>
              </a:rPr>
              <a:t> </a:t>
            </a:r>
            <a:r>
              <a:rPr lang="en-US" dirty="0" err="1" smtClean="0">
                <a:latin typeface="Comic Sans MS" pitchFamily="66" charset="0"/>
              </a:rPr>
              <a:t>saat</a:t>
            </a:r>
            <a:r>
              <a:rPr lang="en-US" dirty="0" smtClean="0">
                <a:latin typeface="Comic Sans MS" pitchFamily="66" charset="0"/>
              </a:rPr>
              <a:t> </a:t>
            </a:r>
            <a:r>
              <a:rPr lang="en-US" dirty="0" err="1" smtClean="0">
                <a:latin typeface="Comic Sans MS" pitchFamily="66" charset="0"/>
              </a:rPr>
              <a:t>lahir</a:t>
            </a:r>
            <a:r>
              <a:rPr lang="en-US" dirty="0" smtClean="0">
                <a:latin typeface="Comic Sans MS" pitchFamily="66" charset="0"/>
              </a:rPr>
              <a:t> </a:t>
            </a:r>
            <a:r>
              <a:rPr lang="en-US" dirty="0" err="1" smtClean="0">
                <a:latin typeface="Comic Sans MS" pitchFamily="66" charset="0"/>
              </a:rPr>
              <a:t>atau</a:t>
            </a:r>
            <a:r>
              <a:rPr lang="en-US" dirty="0" smtClean="0">
                <a:latin typeface="Comic Sans MS" pitchFamily="66" charset="0"/>
              </a:rPr>
              <a:t> </a:t>
            </a:r>
            <a:r>
              <a:rPr lang="en-US" dirty="0" err="1" smtClean="0">
                <a:latin typeface="Comic Sans MS" pitchFamily="66" charset="0"/>
              </a:rPr>
              <a:t>beberapa</a:t>
            </a:r>
            <a:r>
              <a:rPr lang="en-US" dirty="0" smtClean="0">
                <a:latin typeface="Comic Sans MS" pitchFamily="66" charset="0"/>
              </a:rPr>
              <a:t> </a:t>
            </a:r>
            <a:r>
              <a:rPr lang="en-US" dirty="0" err="1" smtClean="0">
                <a:latin typeface="Comic Sans MS" pitchFamily="66" charset="0"/>
              </a:rPr>
              <a:t>saat</a:t>
            </a:r>
            <a:r>
              <a:rPr lang="en-US" dirty="0" smtClean="0">
                <a:latin typeface="Comic Sans MS" pitchFamily="66" charset="0"/>
              </a:rPr>
              <a:t> </a:t>
            </a:r>
            <a:r>
              <a:rPr lang="en-US" dirty="0" err="1" smtClean="0">
                <a:latin typeface="Comic Sans MS" pitchFamily="66" charset="0"/>
              </a:rPr>
              <a:t>setelah</a:t>
            </a:r>
            <a:r>
              <a:rPr lang="en-US" dirty="0" smtClean="0">
                <a:latin typeface="Comic Sans MS" pitchFamily="66" charset="0"/>
              </a:rPr>
              <a:t> </a:t>
            </a:r>
            <a:r>
              <a:rPr lang="en-US" dirty="0" err="1" smtClean="0">
                <a:latin typeface="Comic Sans MS" pitchFamily="66" charset="0"/>
              </a:rPr>
              <a:t>lahir</a:t>
            </a:r>
            <a:r>
              <a:rPr lang="en-US" dirty="0" smtClean="0">
                <a:latin typeface="Comic Sans MS" pitchFamily="66" charset="0"/>
              </a:rPr>
              <a:t> yang </a:t>
            </a:r>
            <a:r>
              <a:rPr lang="en-US" dirty="0" err="1" smtClean="0">
                <a:latin typeface="Comic Sans MS" pitchFamily="66" charset="0"/>
              </a:rPr>
              <a:t>ditandai</a:t>
            </a:r>
            <a:r>
              <a:rPr lang="en-US" dirty="0" smtClean="0">
                <a:latin typeface="Comic Sans MS" pitchFamily="66" charset="0"/>
              </a:rPr>
              <a:t> </a:t>
            </a:r>
            <a:r>
              <a:rPr lang="en-US" dirty="0" err="1" smtClean="0">
                <a:latin typeface="Comic Sans MS" pitchFamily="66" charset="0"/>
              </a:rPr>
              <a:t>dengan</a:t>
            </a:r>
            <a:r>
              <a:rPr lang="en-US" dirty="0" smtClean="0">
                <a:latin typeface="Comic Sans MS" pitchFamily="66" charset="0"/>
              </a:rPr>
              <a:t> </a:t>
            </a:r>
            <a:r>
              <a:rPr lang="en-US" dirty="0" err="1" smtClean="0">
                <a:latin typeface="Comic Sans MS" pitchFamily="66" charset="0"/>
              </a:rPr>
              <a:t>hipoksemia</a:t>
            </a:r>
            <a:r>
              <a:rPr lang="en-US" dirty="0" smtClean="0">
                <a:latin typeface="Comic Sans MS" pitchFamily="66" charset="0"/>
              </a:rPr>
              <a:t>, </a:t>
            </a:r>
            <a:r>
              <a:rPr lang="en-US" dirty="0" err="1" smtClean="0">
                <a:latin typeface="Comic Sans MS" pitchFamily="66" charset="0"/>
              </a:rPr>
              <a:t>hiperkarbia</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asidosis</a:t>
            </a:r>
            <a:endParaRPr lang="en-US" dirty="0" smtClean="0">
              <a:latin typeface="Comic Sans MS" pitchFamily="66" charset="0"/>
            </a:endParaRPr>
          </a:p>
          <a:p>
            <a:pPr indent="-9525" algn="just">
              <a:lnSpc>
                <a:spcPct val="150000"/>
              </a:lnSpc>
            </a:pPr>
            <a:endParaRPr lang="en-US" dirty="0" smtClean="0">
              <a:latin typeface="Comic Sans MS" pitchFamily="66" charset="0"/>
            </a:endParaRPr>
          </a:p>
          <a:p>
            <a:pPr algn="just">
              <a:lnSpc>
                <a:spcPct val="150000"/>
              </a:lnSpc>
            </a:pPr>
            <a:r>
              <a:rPr lang="en-US" dirty="0" smtClean="0">
                <a:latin typeface="Comic Sans MS" pitchFamily="66" charset="0"/>
              </a:rPr>
              <a:t>      </a:t>
            </a:r>
            <a:r>
              <a:rPr lang="en-US" dirty="0" err="1" smtClean="0">
                <a:solidFill>
                  <a:srgbClr val="FF0000"/>
                </a:solidFill>
                <a:latin typeface="Comic Sans MS" pitchFamily="66" charset="0"/>
              </a:rPr>
              <a:t>Asuhan</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komplementerx</a:t>
            </a:r>
            <a:r>
              <a:rPr lang="en-US" dirty="0" smtClean="0">
                <a:solidFill>
                  <a:srgbClr val="FF0000"/>
                </a:solidFill>
                <a:latin typeface="Comic Sans MS" pitchFamily="66" charset="0"/>
              </a:rPr>
              <a:t> </a:t>
            </a:r>
            <a:r>
              <a:rPr lang="en-US" dirty="0" smtClean="0">
                <a:latin typeface="Comic Sans MS" pitchFamily="66" charset="0"/>
              </a:rPr>
              <a:t>:</a:t>
            </a:r>
          </a:p>
          <a:p>
            <a:pPr algn="just">
              <a:lnSpc>
                <a:spcPct val="150000"/>
              </a:lnSpc>
            </a:pPr>
            <a:r>
              <a:rPr lang="en-US" dirty="0" smtClean="0">
                <a:latin typeface="Comic Sans MS" pitchFamily="66" charset="0"/>
              </a:rPr>
              <a:t>      - </a:t>
            </a:r>
            <a:r>
              <a:rPr lang="en-US" dirty="0" err="1" smtClean="0">
                <a:latin typeface="Comic Sans MS" pitchFamily="66" charset="0"/>
              </a:rPr>
              <a:t>Menjaga</a:t>
            </a:r>
            <a:r>
              <a:rPr lang="en-US" dirty="0" smtClean="0">
                <a:latin typeface="Comic Sans MS" pitchFamily="66" charset="0"/>
              </a:rPr>
              <a:t> </a:t>
            </a:r>
            <a:r>
              <a:rPr lang="en-US" dirty="0" err="1" smtClean="0">
                <a:latin typeface="Comic Sans MS" pitchFamily="66" charset="0"/>
              </a:rPr>
              <a:t>kehangatan</a:t>
            </a:r>
            <a:r>
              <a:rPr lang="en-US" dirty="0" smtClean="0">
                <a:latin typeface="Comic Sans MS" pitchFamily="66" charset="0"/>
              </a:rPr>
              <a:t> </a:t>
            </a:r>
            <a:r>
              <a:rPr lang="en-US" dirty="0" err="1" smtClean="0">
                <a:latin typeface="Comic Sans MS" pitchFamily="66" charset="0"/>
              </a:rPr>
              <a:t>bayi</a:t>
            </a:r>
            <a:endParaRPr lang="en-US" dirty="0" smtClean="0">
              <a:latin typeface="Comic Sans MS" pitchFamily="66" charset="0"/>
            </a:endParaRPr>
          </a:p>
          <a:p>
            <a:pPr marL="541338" indent="-401638" algn="just">
              <a:lnSpc>
                <a:spcPct val="150000"/>
              </a:lnSpc>
            </a:pPr>
            <a:r>
              <a:rPr lang="en-US" dirty="0" smtClean="0">
                <a:latin typeface="Comic Sans MS" pitchFamily="66" charset="0"/>
              </a:rPr>
              <a:t>        </a:t>
            </a:r>
            <a:r>
              <a:rPr lang="en-US" dirty="0" err="1" smtClean="0">
                <a:latin typeface="Comic Sans MS" pitchFamily="66" charset="0"/>
              </a:rPr>
              <a:t>Pencegahan</a:t>
            </a:r>
            <a:r>
              <a:rPr lang="en-US" dirty="0" smtClean="0">
                <a:latin typeface="Comic Sans MS" pitchFamily="66" charset="0"/>
              </a:rPr>
              <a:t> </a:t>
            </a:r>
            <a:r>
              <a:rPr lang="en-US" dirty="0" err="1" smtClean="0">
                <a:latin typeface="Comic Sans MS" pitchFamily="66" charset="0"/>
              </a:rPr>
              <a:t>terhadap</a:t>
            </a:r>
            <a:r>
              <a:rPr lang="en-US" dirty="0" smtClean="0">
                <a:latin typeface="Comic Sans MS" pitchFamily="66" charset="0"/>
              </a:rPr>
              <a:t> </a:t>
            </a:r>
            <a:r>
              <a:rPr lang="en-US" dirty="0" err="1" smtClean="0">
                <a:latin typeface="Comic Sans MS" pitchFamily="66" charset="0"/>
              </a:rPr>
              <a:t>kehilangan</a:t>
            </a:r>
            <a:r>
              <a:rPr lang="en-US" dirty="0" smtClean="0">
                <a:latin typeface="Comic Sans MS" pitchFamily="66" charset="0"/>
              </a:rPr>
              <a:t> </a:t>
            </a:r>
            <a:r>
              <a:rPr lang="en-US" dirty="0" err="1" smtClean="0">
                <a:latin typeface="Comic Sans MS" pitchFamily="66" charset="0"/>
              </a:rPr>
              <a:t>panas</a:t>
            </a:r>
            <a:r>
              <a:rPr lang="en-US" dirty="0" smtClean="0">
                <a:latin typeface="Comic Sans MS" pitchFamily="66" charset="0"/>
              </a:rPr>
              <a:t> </a:t>
            </a:r>
            <a:r>
              <a:rPr lang="en-US" dirty="0" err="1" smtClean="0">
                <a:latin typeface="Comic Sans MS" pitchFamily="66" charset="0"/>
              </a:rPr>
              <a:t>penting</a:t>
            </a:r>
            <a:r>
              <a:rPr lang="en-US" dirty="0" smtClean="0">
                <a:latin typeface="Comic Sans MS" pitchFamily="66" charset="0"/>
              </a:rPr>
              <a:t> </a:t>
            </a:r>
            <a:r>
              <a:rPr lang="en-US" dirty="0" err="1" smtClean="0">
                <a:latin typeface="Comic Sans MS" pitchFamily="66" charset="0"/>
              </a:rPr>
              <a:t>pada</a:t>
            </a:r>
            <a:r>
              <a:rPr lang="en-US" dirty="0" smtClean="0">
                <a:latin typeface="Comic Sans MS" pitchFamily="66" charset="0"/>
              </a:rPr>
              <a:t> </a:t>
            </a:r>
            <a:r>
              <a:rPr lang="en-US" dirty="0" err="1" smtClean="0">
                <a:latin typeface="Comic Sans MS" pitchFamily="66" charset="0"/>
              </a:rPr>
              <a:t>bayi</a:t>
            </a:r>
            <a:r>
              <a:rPr lang="en-US" dirty="0" smtClean="0">
                <a:latin typeface="Comic Sans MS" pitchFamily="66" charset="0"/>
              </a:rPr>
              <a:t> </a:t>
            </a:r>
            <a:r>
              <a:rPr lang="en-US" dirty="0" err="1" smtClean="0">
                <a:latin typeface="Comic Sans MS" pitchFamily="66" charset="0"/>
              </a:rPr>
              <a:t>baru</a:t>
            </a:r>
            <a:r>
              <a:rPr lang="en-US" dirty="0" smtClean="0">
                <a:latin typeface="Comic Sans MS" pitchFamily="66" charset="0"/>
              </a:rPr>
              <a:t> </a:t>
            </a:r>
            <a:r>
              <a:rPr lang="en-US" dirty="0" err="1" smtClean="0">
                <a:latin typeface="Comic Sans MS" pitchFamily="66" charset="0"/>
              </a:rPr>
              <a:t>lahir</a:t>
            </a:r>
            <a:r>
              <a:rPr lang="en-US" dirty="0" smtClean="0">
                <a:latin typeface="Comic Sans MS" pitchFamily="66" charset="0"/>
              </a:rPr>
              <a:t> </a:t>
            </a:r>
            <a:r>
              <a:rPr lang="en-US" dirty="0" err="1" smtClean="0">
                <a:latin typeface="Comic Sans MS" pitchFamily="66" charset="0"/>
              </a:rPr>
              <a:t>karena</a:t>
            </a:r>
            <a:r>
              <a:rPr lang="en-US" dirty="0" smtClean="0">
                <a:latin typeface="Comic Sans MS" pitchFamily="66" charset="0"/>
              </a:rPr>
              <a:t> cold stress </a:t>
            </a:r>
            <a:r>
              <a:rPr lang="en-US" dirty="0" err="1" smtClean="0">
                <a:latin typeface="Comic Sans MS" pitchFamily="66" charset="0"/>
              </a:rPr>
              <a:t>dapat</a:t>
            </a:r>
            <a:r>
              <a:rPr lang="en-US" dirty="0" smtClean="0">
                <a:latin typeface="Comic Sans MS" pitchFamily="66" charset="0"/>
              </a:rPr>
              <a:t> </a:t>
            </a:r>
            <a:r>
              <a:rPr lang="en-US" dirty="0" err="1" smtClean="0">
                <a:latin typeface="Comic Sans MS" pitchFamily="66" charset="0"/>
              </a:rPr>
              <a:t>meningkatkan</a:t>
            </a:r>
            <a:r>
              <a:rPr lang="en-US" dirty="0" smtClean="0">
                <a:latin typeface="Comic Sans MS" pitchFamily="66" charset="0"/>
              </a:rPr>
              <a:t> </a:t>
            </a:r>
            <a:r>
              <a:rPr lang="en-US" dirty="0" err="1" smtClean="0">
                <a:latin typeface="Comic Sans MS" pitchFamily="66" charset="0"/>
              </a:rPr>
              <a:t>kebutuhan</a:t>
            </a:r>
            <a:r>
              <a:rPr lang="en-US" dirty="0" smtClean="0">
                <a:latin typeface="Comic Sans MS" pitchFamily="66" charset="0"/>
              </a:rPr>
              <a:t> </a:t>
            </a:r>
            <a:r>
              <a:rPr lang="en-US" dirty="0" err="1" smtClean="0">
                <a:latin typeface="Comic Sans MS" pitchFamily="66" charset="0"/>
              </a:rPr>
              <a:t>oksigen</a:t>
            </a:r>
            <a:r>
              <a:rPr lang="en-US" dirty="0" smtClean="0">
                <a:latin typeface="Comic Sans MS" pitchFamily="66" charset="0"/>
              </a:rPr>
              <a:t> </a:t>
            </a:r>
            <a:r>
              <a:rPr lang="en-US" dirty="0" err="1" smtClean="0">
                <a:latin typeface="Comic Sans MS" pitchFamily="66" charset="0"/>
              </a:rPr>
              <a:t>sehingga</a:t>
            </a:r>
            <a:r>
              <a:rPr lang="en-US" dirty="0" smtClean="0">
                <a:latin typeface="Comic Sans MS" pitchFamily="66" charset="0"/>
              </a:rPr>
              <a:t> </a:t>
            </a:r>
            <a:r>
              <a:rPr lang="en-US" dirty="0" err="1" smtClean="0">
                <a:latin typeface="Comic Sans MS" pitchFamily="66" charset="0"/>
              </a:rPr>
              <a:t>mengganggu</a:t>
            </a:r>
            <a:r>
              <a:rPr lang="en-US" dirty="0" smtClean="0">
                <a:latin typeface="Comic Sans MS" pitchFamily="66" charset="0"/>
              </a:rPr>
              <a:t> </a:t>
            </a:r>
            <a:r>
              <a:rPr lang="en-US" dirty="0" err="1" smtClean="0">
                <a:latin typeface="Comic Sans MS" pitchFamily="66" charset="0"/>
              </a:rPr>
              <a:t>resusitasi</a:t>
            </a:r>
            <a:r>
              <a:rPr lang="en-US" dirty="0" smtClean="0">
                <a:latin typeface="Comic Sans MS" pitchFamily="66" charset="0"/>
              </a:rPr>
              <a:t> yang </a:t>
            </a:r>
            <a:r>
              <a:rPr lang="en-US" dirty="0" err="1" smtClean="0">
                <a:latin typeface="Comic Sans MS" pitchFamily="66" charset="0"/>
              </a:rPr>
              <a:t>efektif</a:t>
            </a:r>
            <a:endParaRPr lang="en-US" dirty="0" smtClean="0">
              <a:latin typeface="Comic Sans MS" pitchFamily="66" charset="0"/>
            </a:endParaRPr>
          </a:p>
          <a:p>
            <a:pPr algn="just">
              <a:lnSpc>
                <a:spcPct val="150000"/>
              </a:lnSpc>
            </a:pPr>
            <a:r>
              <a:rPr lang="en-US" dirty="0" smtClean="0">
                <a:latin typeface="Comic Sans MS" pitchFamily="66" charset="0"/>
              </a:rPr>
              <a:t>     - </a:t>
            </a:r>
            <a:r>
              <a:rPr lang="en-US" dirty="0" err="1" smtClean="0">
                <a:latin typeface="Comic Sans MS" pitchFamily="66" charset="0"/>
              </a:rPr>
              <a:t>Melakukan</a:t>
            </a:r>
            <a:r>
              <a:rPr lang="en-US" dirty="0" smtClean="0">
                <a:latin typeface="Comic Sans MS" pitchFamily="66" charset="0"/>
              </a:rPr>
              <a:t> </a:t>
            </a:r>
            <a:r>
              <a:rPr lang="en-US" dirty="0" err="1" smtClean="0">
                <a:latin typeface="Comic Sans MS" pitchFamily="66" charset="0"/>
              </a:rPr>
              <a:t>Rangsangan</a:t>
            </a:r>
            <a:r>
              <a:rPr lang="en-US" dirty="0" smtClean="0">
                <a:latin typeface="Comic Sans MS" pitchFamily="66" charset="0"/>
              </a:rPr>
              <a:t> </a:t>
            </a:r>
            <a:r>
              <a:rPr lang="en-US" dirty="0" err="1" smtClean="0">
                <a:latin typeface="Comic Sans MS" pitchFamily="66" charset="0"/>
              </a:rPr>
              <a:t>taktil</a:t>
            </a:r>
            <a:endParaRPr lang="en-US" dirty="0" smtClean="0">
              <a:latin typeface="Comic Sans MS" pitchFamily="66" charset="0"/>
            </a:endParaRPr>
          </a:p>
          <a:p>
            <a:pPr algn="just">
              <a:lnSpc>
                <a:spcPct val="150000"/>
              </a:lnSpc>
            </a:pPr>
            <a:r>
              <a:rPr lang="en-US" dirty="0" smtClean="0">
                <a:latin typeface="Comic Sans MS" pitchFamily="66" charset="0"/>
              </a:rPr>
              <a:t>     - </a:t>
            </a:r>
            <a:r>
              <a:rPr lang="en-US" dirty="0" err="1" smtClean="0">
                <a:latin typeface="Comic Sans MS" pitchFamily="66" charset="0"/>
              </a:rPr>
              <a:t>Setelah</a:t>
            </a:r>
            <a:r>
              <a:rPr lang="en-US" dirty="0" smtClean="0">
                <a:latin typeface="Comic Sans MS" pitchFamily="66" charset="0"/>
              </a:rPr>
              <a:t> </a:t>
            </a:r>
            <a:r>
              <a:rPr lang="en-US" dirty="0" err="1" smtClean="0">
                <a:latin typeface="Comic Sans MS" pitchFamily="66" charset="0"/>
              </a:rPr>
              <a:t>asfiksia</a:t>
            </a:r>
            <a:r>
              <a:rPr lang="en-US" dirty="0" smtClean="0">
                <a:latin typeface="Comic Sans MS" pitchFamily="66" charset="0"/>
              </a:rPr>
              <a:t> </a:t>
            </a:r>
            <a:r>
              <a:rPr lang="en-US" dirty="0" err="1" smtClean="0">
                <a:latin typeface="Comic Sans MS" pitchFamily="66" charset="0"/>
              </a:rPr>
              <a:t>teratasi</a:t>
            </a:r>
            <a:r>
              <a:rPr lang="en-US" dirty="0" smtClean="0">
                <a:latin typeface="Comic Sans MS" pitchFamily="66" charset="0"/>
              </a:rPr>
              <a:t> </a:t>
            </a:r>
            <a:r>
              <a:rPr lang="en-US" dirty="0" err="1" smtClean="0">
                <a:latin typeface="Comic Sans MS" pitchFamily="66" charset="0"/>
              </a:rPr>
              <a:t>segera</a:t>
            </a:r>
            <a:r>
              <a:rPr lang="en-US" dirty="0" smtClean="0">
                <a:latin typeface="Comic Sans MS" pitchFamily="66" charset="0"/>
              </a:rPr>
              <a:t> </a:t>
            </a:r>
            <a:r>
              <a:rPr lang="en-US" dirty="0" err="1" smtClean="0">
                <a:latin typeface="Comic Sans MS" pitchFamily="66" charset="0"/>
              </a:rPr>
              <a:t>beri</a:t>
            </a:r>
            <a:r>
              <a:rPr lang="en-US" dirty="0" smtClean="0">
                <a:latin typeface="Comic Sans MS" pitchFamily="66" charset="0"/>
              </a:rPr>
              <a:t> ASI</a:t>
            </a:r>
          </a:p>
          <a:p>
            <a:pPr algn="just"/>
            <a:r>
              <a:rPr lang="en-US" dirty="0" smtClean="0"/>
              <a:t>   </a:t>
            </a:r>
          </a:p>
          <a:p>
            <a:endParaRPr lang="en-US" dirty="0"/>
          </a:p>
        </p:txBody>
      </p:sp>
    </p:spTree>
    <p:extLst>
      <p:ext uri="{BB962C8B-B14F-4D97-AF65-F5344CB8AC3E}">
        <p14:creationId xmlns:p14="http://schemas.microsoft.com/office/powerpoint/2010/main" val="933467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45"/>
          <p:cNvPicPr preferRelativeResize="0"/>
          <p:nvPr/>
        </p:nvPicPr>
        <p:blipFill rotWithShape="1">
          <a:blip r:embed="rId3">
            <a:alphaModFix/>
          </a:blip>
          <a:srcRect b="1176"/>
          <a:stretch/>
        </p:blipFill>
        <p:spPr>
          <a:xfrm rot="10800000" flipH="1">
            <a:off x="7062400" y="188001"/>
            <a:ext cx="1132999" cy="1126599"/>
          </a:xfrm>
          <a:prstGeom prst="rect">
            <a:avLst/>
          </a:prstGeom>
          <a:noFill/>
          <a:ln>
            <a:noFill/>
          </a:ln>
          <a:effectLst>
            <a:outerShdw blurRad="42863" dist="19050" dir="3480000" algn="bl" rotWithShape="0">
              <a:schemeClr val="lt2">
                <a:alpha val="90000"/>
              </a:schemeClr>
            </a:outerShdw>
          </a:effectLst>
        </p:spPr>
      </p:pic>
      <p:pic>
        <p:nvPicPr>
          <p:cNvPr id="443" name="Google Shape;443;p45"/>
          <p:cNvPicPr preferRelativeResize="0"/>
          <p:nvPr/>
        </p:nvPicPr>
        <p:blipFill>
          <a:blip r:embed="rId4">
            <a:alphaModFix/>
          </a:blip>
          <a:stretch>
            <a:fillRect/>
          </a:stretch>
        </p:blipFill>
        <p:spPr>
          <a:xfrm flipH="1">
            <a:off x="6967911" y="432728"/>
            <a:ext cx="570161" cy="356925"/>
          </a:xfrm>
          <a:prstGeom prst="rect">
            <a:avLst/>
          </a:prstGeom>
          <a:noFill/>
          <a:ln>
            <a:noFill/>
          </a:ln>
        </p:spPr>
      </p:pic>
      <p:grpSp>
        <p:nvGrpSpPr>
          <p:cNvPr id="447" name="Google Shape;447;p45"/>
          <p:cNvGrpSpPr/>
          <p:nvPr/>
        </p:nvGrpSpPr>
        <p:grpSpPr>
          <a:xfrm>
            <a:off x="387164" y="1872450"/>
            <a:ext cx="3828136" cy="525761"/>
            <a:chOff x="387164" y="1872450"/>
            <a:chExt cx="3828136" cy="525761"/>
          </a:xfrm>
        </p:grpSpPr>
        <p:sp>
          <p:nvSpPr>
            <p:cNvPr id="448" name="Google Shape;448;p45"/>
            <p:cNvSpPr/>
            <p:nvPr/>
          </p:nvSpPr>
          <p:spPr>
            <a:xfrm>
              <a:off x="967100" y="2152676"/>
              <a:ext cx="3248200" cy="245535"/>
            </a:xfrm>
            <a:custGeom>
              <a:avLst/>
              <a:gdLst/>
              <a:ahLst/>
              <a:cxnLst/>
              <a:rect l="l" t="t" r="r" b="b"/>
              <a:pathLst>
                <a:path w="129928" h="11833" extrusionOk="0">
                  <a:moveTo>
                    <a:pt x="0" y="1246"/>
                  </a:moveTo>
                  <a:cubicBezTo>
                    <a:pt x="2172" y="1054"/>
                    <a:pt x="7665" y="-95"/>
                    <a:pt x="13031" y="96"/>
                  </a:cubicBezTo>
                  <a:cubicBezTo>
                    <a:pt x="18397" y="288"/>
                    <a:pt x="26254" y="2203"/>
                    <a:pt x="32195" y="2395"/>
                  </a:cubicBezTo>
                  <a:cubicBezTo>
                    <a:pt x="38136" y="2587"/>
                    <a:pt x="42862" y="1374"/>
                    <a:pt x="48675" y="1246"/>
                  </a:cubicBezTo>
                  <a:cubicBezTo>
                    <a:pt x="54488" y="1118"/>
                    <a:pt x="62090" y="926"/>
                    <a:pt x="67072" y="1629"/>
                  </a:cubicBezTo>
                  <a:cubicBezTo>
                    <a:pt x="72055" y="2332"/>
                    <a:pt x="74354" y="3865"/>
                    <a:pt x="78570" y="5462"/>
                  </a:cubicBezTo>
                  <a:cubicBezTo>
                    <a:pt x="82786" y="7059"/>
                    <a:pt x="88151" y="10317"/>
                    <a:pt x="92367" y="11211"/>
                  </a:cubicBezTo>
                  <a:cubicBezTo>
                    <a:pt x="96583" y="12105"/>
                    <a:pt x="99457" y="11913"/>
                    <a:pt x="103865" y="10827"/>
                  </a:cubicBezTo>
                  <a:cubicBezTo>
                    <a:pt x="108273" y="9741"/>
                    <a:pt x="114469" y="6036"/>
                    <a:pt x="118813" y="4695"/>
                  </a:cubicBezTo>
                  <a:cubicBezTo>
                    <a:pt x="123157" y="3354"/>
                    <a:pt x="128076" y="3098"/>
                    <a:pt x="129928" y="2779"/>
                  </a:cubicBezTo>
                </a:path>
              </a:pathLst>
            </a:custGeom>
            <a:noFill/>
            <a:ln w="19050" cap="flat" cmpd="sng">
              <a:solidFill>
                <a:schemeClr val="lt1"/>
              </a:solidFill>
              <a:prstDash val="dot"/>
              <a:round/>
              <a:headEnd type="none" w="med" len="med"/>
              <a:tailEnd type="none" w="med" len="med"/>
            </a:ln>
          </p:spPr>
        </p:sp>
        <p:pic>
          <p:nvPicPr>
            <p:cNvPr id="449" name="Google Shape;449;p45"/>
            <p:cNvPicPr preferRelativeResize="0"/>
            <p:nvPr/>
          </p:nvPicPr>
          <p:blipFill>
            <a:blip r:embed="rId4">
              <a:alphaModFix/>
            </a:blip>
            <a:stretch>
              <a:fillRect/>
            </a:stretch>
          </p:blipFill>
          <p:spPr>
            <a:xfrm flipH="1">
              <a:off x="387164" y="1872450"/>
              <a:ext cx="772474" cy="483575"/>
            </a:xfrm>
            <a:prstGeom prst="rect">
              <a:avLst/>
            </a:prstGeom>
            <a:noFill/>
            <a:ln>
              <a:noFill/>
            </a:ln>
          </p:spPr>
        </p:pic>
      </p:grpSp>
      <p:grpSp>
        <p:nvGrpSpPr>
          <p:cNvPr id="450" name="Google Shape;450;p45"/>
          <p:cNvGrpSpPr/>
          <p:nvPr/>
        </p:nvGrpSpPr>
        <p:grpSpPr>
          <a:xfrm>
            <a:off x="5014975" y="1872450"/>
            <a:ext cx="3867031" cy="483575"/>
            <a:chOff x="4714269" y="1872450"/>
            <a:chExt cx="3867031" cy="483575"/>
          </a:xfrm>
        </p:grpSpPr>
        <p:sp>
          <p:nvSpPr>
            <p:cNvPr id="451" name="Google Shape;451;p45"/>
            <p:cNvSpPr/>
            <p:nvPr/>
          </p:nvSpPr>
          <p:spPr>
            <a:xfrm>
              <a:off x="4714269" y="2027325"/>
              <a:ext cx="3189962" cy="206800"/>
            </a:xfrm>
            <a:custGeom>
              <a:avLst/>
              <a:gdLst/>
              <a:ahLst/>
              <a:cxnLst/>
              <a:rect l="l" t="t" r="r" b="b"/>
              <a:pathLst>
                <a:path w="120729" h="8272" extrusionOk="0">
                  <a:moveTo>
                    <a:pt x="0" y="32"/>
                  </a:moveTo>
                  <a:cubicBezTo>
                    <a:pt x="2300" y="96"/>
                    <a:pt x="9518" y="-224"/>
                    <a:pt x="13798" y="415"/>
                  </a:cubicBezTo>
                  <a:cubicBezTo>
                    <a:pt x="18078" y="1054"/>
                    <a:pt x="22677" y="3800"/>
                    <a:pt x="25679" y="3864"/>
                  </a:cubicBezTo>
                  <a:cubicBezTo>
                    <a:pt x="28681" y="3928"/>
                    <a:pt x="28042" y="670"/>
                    <a:pt x="31811" y="798"/>
                  </a:cubicBezTo>
                  <a:cubicBezTo>
                    <a:pt x="35580" y="926"/>
                    <a:pt x="43182" y="3545"/>
                    <a:pt x="48292" y="4631"/>
                  </a:cubicBezTo>
                  <a:cubicBezTo>
                    <a:pt x="53402" y="5717"/>
                    <a:pt x="56660" y="6739"/>
                    <a:pt x="62473" y="7314"/>
                  </a:cubicBezTo>
                  <a:cubicBezTo>
                    <a:pt x="68286" y="7889"/>
                    <a:pt x="77356" y="8463"/>
                    <a:pt x="83169" y="8080"/>
                  </a:cubicBezTo>
                  <a:cubicBezTo>
                    <a:pt x="88982" y="7697"/>
                    <a:pt x="93262" y="5206"/>
                    <a:pt x="97350" y="5014"/>
                  </a:cubicBezTo>
                  <a:cubicBezTo>
                    <a:pt x="101438" y="4822"/>
                    <a:pt x="103802" y="6675"/>
                    <a:pt x="107698" y="6930"/>
                  </a:cubicBezTo>
                  <a:cubicBezTo>
                    <a:pt x="111595" y="7186"/>
                    <a:pt x="118557" y="6611"/>
                    <a:pt x="120729" y="6547"/>
                  </a:cubicBezTo>
                </a:path>
              </a:pathLst>
            </a:custGeom>
            <a:noFill/>
            <a:ln w="19050" cap="flat" cmpd="sng">
              <a:solidFill>
                <a:schemeClr val="lt1"/>
              </a:solidFill>
              <a:prstDash val="dot"/>
              <a:round/>
              <a:headEnd type="none" w="med" len="med"/>
              <a:tailEnd type="none" w="med" len="med"/>
            </a:ln>
          </p:spPr>
        </p:sp>
        <p:pic>
          <p:nvPicPr>
            <p:cNvPr id="452" name="Google Shape;452;p45"/>
            <p:cNvPicPr preferRelativeResize="0"/>
            <p:nvPr/>
          </p:nvPicPr>
          <p:blipFill>
            <a:blip r:embed="rId4">
              <a:alphaModFix/>
            </a:blip>
            <a:stretch>
              <a:fillRect/>
            </a:stretch>
          </p:blipFill>
          <p:spPr>
            <a:xfrm>
              <a:off x="7808826" y="1872450"/>
              <a:ext cx="772474" cy="483575"/>
            </a:xfrm>
            <a:prstGeom prst="rect">
              <a:avLst/>
            </a:prstGeom>
            <a:noFill/>
            <a:ln>
              <a:noFill/>
            </a:ln>
          </p:spPr>
        </p:pic>
      </p:grpSp>
      <p:pic>
        <p:nvPicPr>
          <p:cNvPr id="456" name="Google Shape;456;p45"/>
          <p:cNvPicPr preferRelativeResize="0"/>
          <p:nvPr/>
        </p:nvPicPr>
        <p:blipFill>
          <a:blip r:embed="rId4">
            <a:alphaModFix/>
          </a:blip>
          <a:stretch>
            <a:fillRect/>
          </a:stretch>
        </p:blipFill>
        <p:spPr>
          <a:xfrm flipH="1">
            <a:off x="3575561" y="4251578"/>
            <a:ext cx="570161" cy="356925"/>
          </a:xfrm>
          <a:prstGeom prst="rect">
            <a:avLst/>
          </a:prstGeom>
          <a:noFill/>
          <a:ln>
            <a:noFill/>
          </a:ln>
        </p:spPr>
      </p:pic>
      <p:sp>
        <p:nvSpPr>
          <p:cNvPr id="457" name="Google Shape;457;p45"/>
          <p:cNvSpPr txBox="1">
            <a:spLocks noGrp="1"/>
          </p:cNvSpPr>
          <p:nvPr>
            <p:ph type="title" idx="8"/>
          </p:nvPr>
        </p:nvSpPr>
        <p:spPr>
          <a:xfrm>
            <a:off x="65314" y="288122"/>
            <a:ext cx="4693298" cy="3937518"/>
          </a:xfrm>
          <a:prstGeom prst="rect">
            <a:avLst/>
          </a:prstGeom>
        </p:spPr>
        <p:txBody>
          <a:bodyPr spcFirstLastPara="1" wrap="square" lIns="91425" tIns="91425" rIns="91425" bIns="91425" anchor="t" anchorCtr="0">
            <a:noAutofit/>
          </a:bodyPr>
          <a:lstStyle/>
          <a:p>
            <a:pPr lvl="0">
              <a:lnSpc>
                <a:spcPct val="150000"/>
              </a:lnSpc>
            </a:pPr>
            <a:r>
              <a:rPr lang="en" dirty="0" smtClean="0">
                <a:solidFill>
                  <a:schemeClr val="accent3">
                    <a:lumMod val="10000"/>
                  </a:schemeClr>
                </a:solidFill>
              </a:rPr>
              <a:t>BBLR (Bayi berat lahir rendah)</a:t>
            </a:r>
            <a:br>
              <a:rPr lang="en" dirty="0" smtClean="0">
                <a:solidFill>
                  <a:schemeClr val="accent3">
                    <a:lumMod val="10000"/>
                  </a:schemeClr>
                </a:solidFill>
              </a:rPr>
            </a:br>
            <a:r>
              <a:rPr lang="en-US" sz="1400" dirty="0" err="1">
                <a:latin typeface="Comic Sans MS" pitchFamily="66" charset="0"/>
              </a:rPr>
              <a:t>M</a:t>
            </a:r>
            <a:r>
              <a:rPr lang="en-US" sz="1400" dirty="0" err="1" smtClean="0">
                <a:latin typeface="Comic Sans MS" pitchFamily="66" charset="0"/>
              </a:rPr>
              <a:t>erupakan</a:t>
            </a:r>
            <a:r>
              <a:rPr lang="en-US" sz="1400" dirty="0" smtClean="0">
                <a:latin typeface="Comic Sans MS" pitchFamily="66" charset="0"/>
              </a:rPr>
              <a:t> </a:t>
            </a:r>
            <a:r>
              <a:rPr lang="en-US" sz="1400" dirty="0" err="1">
                <a:latin typeface="Comic Sans MS" pitchFamily="66" charset="0"/>
              </a:rPr>
              <a:t>bayi</a:t>
            </a:r>
            <a:r>
              <a:rPr lang="en-US" sz="1400" dirty="0">
                <a:latin typeface="Comic Sans MS" pitchFamily="66" charset="0"/>
              </a:rPr>
              <a:t> </a:t>
            </a:r>
            <a:r>
              <a:rPr lang="en-US" sz="1400" dirty="0" err="1">
                <a:latin typeface="Comic Sans MS" pitchFamily="66" charset="0"/>
              </a:rPr>
              <a:t>baru</a:t>
            </a:r>
            <a:r>
              <a:rPr lang="en-US" sz="1400" dirty="0">
                <a:latin typeface="Comic Sans MS" pitchFamily="66" charset="0"/>
              </a:rPr>
              <a:t> </a:t>
            </a:r>
            <a:r>
              <a:rPr lang="en-US" sz="1400" dirty="0" err="1">
                <a:latin typeface="Comic Sans MS" pitchFamily="66" charset="0"/>
              </a:rPr>
              <a:t>lahir</a:t>
            </a:r>
            <a:r>
              <a:rPr lang="en-US" sz="1400" dirty="0">
                <a:latin typeface="Comic Sans MS" pitchFamily="66" charset="0"/>
              </a:rPr>
              <a:t> yang </a:t>
            </a:r>
            <a:r>
              <a:rPr lang="en-US" sz="1400" dirty="0" err="1">
                <a:latin typeface="Comic Sans MS" pitchFamily="66" charset="0"/>
              </a:rPr>
              <a:t>saat</a:t>
            </a:r>
            <a:r>
              <a:rPr lang="en-US" sz="1400" dirty="0">
                <a:latin typeface="Comic Sans MS" pitchFamily="66" charset="0"/>
              </a:rPr>
              <a:t> </a:t>
            </a:r>
            <a:r>
              <a:rPr lang="en-US" sz="1400" dirty="0" err="1">
                <a:latin typeface="Comic Sans MS" pitchFamily="66" charset="0"/>
              </a:rPr>
              <a:t>dilahirkan</a:t>
            </a:r>
            <a:r>
              <a:rPr lang="en-US" sz="1400" dirty="0">
                <a:latin typeface="Comic Sans MS" pitchFamily="66" charset="0"/>
              </a:rPr>
              <a:t> </a:t>
            </a:r>
            <a:r>
              <a:rPr lang="en-US" sz="1400" dirty="0" err="1">
                <a:latin typeface="Comic Sans MS" pitchFamily="66" charset="0"/>
              </a:rPr>
              <a:t>memiliki</a:t>
            </a:r>
            <a:r>
              <a:rPr lang="en-US" sz="1400" dirty="0">
                <a:latin typeface="Comic Sans MS" pitchFamily="66" charset="0"/>
              </a:rPr>
              <a:t> </a:t>
            </a:r>
            <a:r>
              <a:rPr lang="en-US" sz="1400" dirty="0" err="1">
                <a:latin typeface="Comic Sans MS" pitchFamily="66" charset="0"/>
              </a:rPr>
              <a:t>berat</a:t>
            </a:r>
            <a:r>
              <a:rPr lang="en-US" sz="1400" dirty="0">
                <a:latin typeface="Comic Sans MS" pitchFamily="66" charset="0"/>
              </a:rPr>
              <a:t> </a:t>
            </a:r>
            <a:r>
              <a:rPr lang="en-US" sz="1400" dirty="0" err="1">
                <a:latin typeface="Comic Sans MS" pitchFamily="66" charset="0"/>
              </a:rPr>
              <a:t>badan</a:t>
            </a:r>
            <a:r>
              <a:rPr lang="en-US" sz="1400" dirty="0">
                <a:latin typeface="Comic Sans MS" pitchFamily="66" charset="0"/>
              </a:rPr>
              <a:t> </a:t>
            </a:r>
            <a:r>
              <a:rPr lang="en-US" sz="1400" dirty="0" err="1">
                <a:latin typeface="Comic Sans MS" pitchFamily="66" charset="0"/>
              </a:rPr>
              <a:t>senilai</a:t>
            </a:r>
            <a:r>
              <a:rPr lang="en-US" sz="1400" dirty="0">
                <a:latin typeface="Comic Sans MS" pitchFamily="66" charset="0"/>
              </a:rPr>
              <a:t> &lt; 2500 gram </a:t>
            </a:r>
            <a:r>
              <a:rPr lang="en-US" sz="1400" dirty="0" err="1">
                <a:latin typeface="Comic Sans MS" pitchFamily="66" charset="0"/>
              </a:rPr>
              <a:t>tanpa</a:t>
            </a:r>
            <a:r>
              <a:rPr lang="en-US" sz="1400" dirty="0">
                <a:latin typeface="Comic Sans MS" pitchFamily="66" charset="0"/>
              </a:rPr>
              <a:t> </a:t>
            </a:r>
            <a:r>
              <a:rPr lang="en-US" sz="1400" dirty="0" err="1">
                <a:latin typeface="Comic Sans MS" pitchFamily="66" charset="0"/>
              </a:rPr>
              <a:t>menilai</a:t>
            </a:r>
            <a:r>
              <a:rPr lang="en-US" sz="1400" dirty="0">
                <a:latin typeface="Comic Sans MS" pitchFamily="66" charset="0"/>
              </a:rPr>
              <a:t> </a:t>
            </a:r>
            <a:r>
              <a:rPr lang="en-US" sz="1400" dirty="0" err="1">
                <a:latin typeface="Comic Sans MS" pitchFamily="66" charset="0"/>
              </a:rPr>
              <a:t>masa</a:t>
            </a:r>
            <a:r>
              <a:rPr lang="en-US" sz="1400" dirty="0">
                <a:latin typeface="Comic Sans MS" pitchFamily="66" charset="0"/>
              </a:rPr>
              <a:t> </a:t>
            </a:r>
            <a:r>
              <a:rPr lang="en-US" sz="1400" dirty="0" err="1">
                <a:latin typeface="Comic Sans MS" pitchFamily="66" charset="0"/>
              </a:rPr>
              <a:t>gestasi</a:t>
            </a:r>
            <a:r>
              <a:rPr lang="en-US" sz="1400" dirty="0">
                <a:latin typeface="Comic Sans MS" pitchFamily="66" charset="0"/>
              </a:rPr>
              <a:t>. (</a:t>
            </a:r>
            <a:r>
              <a:rPr lang="en-US" sz="1400" dirty="0" err="1">
                <a:latin typeface="Comic Sans MS" pitchFamily="66" charset="0"/>
              </a:rPr>
              <a:t>Sholeh</a:t>
            </a:r>
            <a:r>
              <a:rPr lang="en-US" sz="1400" dirty="0">
                <a:latin typeface="Comic Sans MS" pitchFamily="66" charset="0"/>
              </a:rPr>
              <a:t>, 2014). </a:t>
            </a:r>
            <a:r>
              <a:rPr lang="en-US" sz="1400" dirty="0" err="1">
                <a:latin typeface="Comic Sans MS" pitchFamily="66" charset="0"/>
              </a:rPr>
              <a:t>Pada</a:t>
            </a:r>
            <a:r>
              <a:rPr lang="en-US" sz="1400" dirty="0">
                <a:latin typeface="Comic Sans MS" pitchFamily="66" charset="0"/>
              </a:rPr>
              <a:t> </a:t>
            </a:r>
            <a:r>
              <a:rPr lang="en-US" sz="1400" dirty="0" err="1">
                <a:latin typeface="Comic Sans MS" pitchFamily="66" charset="0"/>
              </a:rPr>
              <a:t>tahun</a:t>
            </a:r>
            <a:r>
              <a:rPr lang="en-US" sz="1400" dirty="0">
                <a:latin typeface="Comic Sans MS" pitchFamily="66" charset="0"/>
              </a:rPr>
              <a:t> 1961 </a:t>
            </a:r>
            <a:r>
              <a:rPr lang="en-US" sz="1400" dirty="0" err="1">
                <a:latin typeface="Comic Sans MS" pitchFamily="66" charset="0"/>
              </a:rPr>
              <a:t>oleh</a:t>
            </a:r>
            <a:r>
              <a:rPr lang="en-US" sz="1400" dirty="0">
                <a:latin typeface="Comic Sans MS" pitchFamily="66" charset="0"/>
              </a:rPr>
              <a:t> World Health Organization (WHO) </a:t>
            </a:r>
            <a:r>
              <a:rPr lang="en-US" sz="1400" dirty="0" err="1">
                <a:latin typeface="Comic Sans MS" pitchFamily="66" charset="0"/>
              </a:rPr>
              <a:t>semua</a:t>
            </a:r>
            <a:r>
              <a:rPr lang="en-US" sz="1400" dirty="0">
                <a:latin typeface="Comic Sans MS" pitchFamily="66" charset="0"/>
              </a:rPr>
              <a:t> </a:t>
            </a:r>
            <a:r>
              <a:rPr lang="en-US" sz="1400" dirty="0" err="1">
                <a:latin typeface="Comic Sans MS" pitchFamily="66" charset="0"/>
              </a:rPr>
              <a:t>bayi</a:t>
            </a:r>
            <a:r>
              <a:rPr lang="en-US" sz="1400" dirty="0">
                <a:latin typeface="Comic Sans MS" pitchFamily="66" charset="0"/>
              </a:rPr>
              <a:t> yang </a:t>
            </a:r>
            <a:r>
              <a:rPr lang="en-US" sz="1400" dirty="0" err="1">
                <a:latin typeface="Comic Sans MS" pitchFamily="66" charset="0"/>
              </a:rPr>
              <a:t>telah</a:t>
            </a:r>
            <a:r>
              <a:rPr lang="en-US" sz="1400" dirty="0">
                <a:latin typeface="Comic Sans MS" pitchFamily="66" charset="0"/>
              </a:rPr>
              <a:t> </a:t>
            </a:r>
            <a:r>
              <a:rPr lang="en-US" sz="1400" dirty="0" err="1">
                <a:latin typeface="Comic Sans MS" pitchFamily="66" charset="0"/>
              </a:rPr>
              <a:t>lahir</a:t>
            </a:r>
            <a:r>
              <a:rPr lang="en-US" sz="1400" dirty="0">
                <a:latin typeface="Comic Sans MS" pitchFamily="66" charset="0"/>
              </a:rPr>
              <a:t> </a:t>
            </a:r>
            <a:r>
              <a:rPr lang="en-US" sz="1400" dirty="0" err="1">
                <a:latin typeface="Comic Sans MS" pitchFamily="66" charset="0"/>
              </a:rPr>
              <a:t>dengan</a:t>
            </a:r>
            <a:r>
              <a:rPr lang="en-US" sz="1400" dirty="0">
                <a:latin typeface="Comic Sans MS" pitchFamily="66" charset="0"/>
              </a:rPr>
              <a:t> </a:t>
            </a:r>
            <a:r>
              <a:rPr lang="en-US" sz="1400" dirty="0" err="1">
                <a:latin typeface="Comic Sans MS" pitchFamily="66" charset="0"/>
              </a:rPr>
              <a:t>berat</a:t>
            </a:r>
            <a:r>
              <a:rPr lang="en-US" sz="1400" dirty="0">
                <a:latin typeface="Comic Sans MS" pitchFamily="66" charset="0"/>
              </a:rPr>
              <a:t> </a:t>
            </a:r>
            <a:r>
              <a:rPr lang="en-US" sz="1400" dirty="0" err="1">
                <a:latin typeface="Comic Sans MS" pitchFamily="66" charset="0"/>
              </a:rPr>
              <a:t>badan</a:t>
            </a:r>
            <a:r>
              <a:rPr lang="en-US" sz="1400" dirty="0">
                <a:latin typeface="Comic Sans MS" pitchFamily="66" charset="0"/>
              </a:rPr>
              <a:t> </a:t>
            </a:r>
            <a:r>
              <a:rPr lang="en-US" sz="1400" dirty="0" err="1">
                <a:latin typeface="Comic Sans MS" pitchFamily="66" charset="0"/>
              </a:rPr>
              <a:t>saat</a:t>
            </a:r>
            <a:r>
              <a:rPr lang="en-US" sz="1400" dirty="0">
                <a:latin typeface="Comic Sans MS" pitchFamily="66" charset="0"/>
              </a:rPr>
              <a:t> </a:t>
            </a:r>
            <a:r>
              <a:rPr lang="en-US" sz="1400" dirty="0" err="1">
                <a:latin typeface="Comic Sans MS" pitchFamily="66" charset="0"/>
              </a:rPr>
              <a:t>lahir</a:t>
            </a:r>
            <a:r>
              <a:rPr lang="en-US" sz="1400" dirty="0">
                <a:latin typeface="Comic Sans MS" pitchFamily="66" charset="0"/>
              </a:rPr>
              <a:t> </a:t>
            </a:r>
            <a:r>
              <a:rPr lang="en-US" sz="1400" dirty="0" err="1">
                <a:latin typeface="Comic Sans MS" pitchFamily="66" charset="0"/>
              </a:rPr>
              <a:t>kurang</a:t>
            </a:r>
            <a:r>
              <a:rPr lang="en-US" sz="1400" dirty="0">
                <a:latin typeface="Comic Sans MS" pitchFamily="66" charset="0"/>
              </a:rPr>
              <a:t> </a:t>
            </a:r>
            <a:r>
              <a:rPr lang="en-US" sz="1400" dirty="0" err="1">
                <a:latin typeface="Comic Sans MS" pitchFamily="66" charset="0"/>
              </a:rPr>
              <a:t>dari</a:t>
            </a:r>
            <a:r>
              <a:rPr lang="en-US" sz="1400" dirty="0">
                <a:latin typeface="Comic Sans MS" pitchFamily="66" charset="0"/>
              </a:rPr>
              <a:t> 2.500 gram </a:t>
            </a:r>
            <a:r>
              <a:rPr lang="en-US" sz="1400" dirty="0" err="1">
                <a:latin typeface="Comic Sans MS" pitchFamily="66" charset="0"/>
              </a:rPr>
              <a:t>disebut</a:t>
            </a:r>
            <a:r>
              <a:rPr lang="en-US" sz="1400" dirty="0">
                <a:latin typeface="Comic Sans MS" pitchFamily="66" charset="0"/>
              </a:rPr>
              <a:t> Low Birth Weight Infants </a:t>
            </a:r>
            <a:r>
              <a:rPr lang="en-US" sz="1400" dirty="0" err="1">
                <a:latin typeface="Comic Sans MS" pitchFamily="66" charset="0"/>
              </a:rPr>
              <a:t>atau</a:t>
            </a:r>
            <a:r>
              <a:rPr lang="en-US" sz="1400" dirty="0">
                <a:latin typeface="Comic Sans MS" pitchFamily="66" charset="0"/>
              </a:rPr>
              <a:t> </a:t>
            </a:r>
            <a:r>
              <a:rPr lang="en-US" sz="1400" dirty="0" err="1">
                <a:latin typeface="Comic Sans MS" pitchFamily="66" charset="0"/>
              </a:rPr>
              <a:t>Bayi</a:t>
            </a:r>
            <a:r>
              <a:rPr lang="en-US" sz="1400" dirty="0">
                <a:latin typeface="Comic Sans MS" pitchFamily="66" charset="0"/>
              </a:rPr>
              <a:t> </a:t>
            </a:r>
            <a:r>
              <a:rPr lang="en-US" sz="1400" dirty="0" err="1">
                <a:latin typeface="Comic Sans MS" pitchFamily="66" charset="0"/>
              </a:rPr>
              <a:t>Berat</a:t>
            </a:r>
            <a:r>
              <a:rPr lang="en-US" sz="1400" dirty="0">
                <a:latin typeface="Comic Sans MS" pitchFamily="66" charset="0"/>
              </a:rPr>
              <a:t> </a:t>
            </a:r>
            <a:r>
              <a:rPr lang="en-US" sz="1400" dirty="0" err="1">
                <a:latin typeface="Comic Sans MS" pitchFamily="66" charset="0"/>
              </a:rPr>
              <a:t>Lahir</a:t>
            </a:r>
            <a:r>
              <a:rPr lang="en-US" sz="1400" dirty="0">
                <a:latin typeface="Comic Sans MS" pitchFamily="66" charset="0"/>
              </a:rPr>
              <a:t> </a:t>
            </a:r>
            <a:r>
              <a:rPr lang="en-US" sz="1400" dirty="0" err="1">
                <a:latin typeface="Comic Sans MS" pitchFamily="66" charset="0"/>
              </a:rPr>
              <a:t>Rendah</a:t>
            </a:r>
            <a:r>
              <a:rPr lang="en-US" sz="1400" dirty="0">
                <a:latin typeface="Comic Sans MS" pitchFamily="66" charset="0"/>
              </a:rPr>
              <a:t> (BBLR).</a:t>
            </a:r>
            <a:endParaRPr sz="1400" dirty="0">
              <a:latin typeface="Comic Sans MS" pitchFamily="66" charset="0"/>
            </a:endParaRPr>
          </a:p>
        </p:txBody>
      </p:sp>
      <p:sp>
        <p:nvSpPr>
          <p:cNvPr id="460" name="Google Shape;460;p45"/>
          <p:cNvSpPr txBox="1">
            <a:spLocks noGrp="1"/>
          </p:cNvSpPr>
          <p:nvPr>
            <p:ph type="title" idx="2"/>
          </p:nvPr>
        </p:nvSpPr>
        <p:spPr>
          <a:xfrm>
            <a:off x="5383763" y="102656"/>
            <a:ext cx="3573625" cy="5222672"/>
          </a:xfrm>
          <a:prstGeom prst="rect">
            <a:avLst/>
          </a:prstGeom>
        </p:spPr>
        <p:txBody>
          <a:bodyPr spcFirstLastPara="1" wrap="square" lIns="91425" tIns="91425" rIns="91425" bIns="91425" anchor="ctr" anchorCtr="0">
            <a:noAutofit/>
          </a:bodyPr>
          <a:lstStyle/>
          <a:p>
            <a:pPr lvl="0" algn="ctr"/>
            <a:r>
              <a:rPr lang="en-US" dirty="0" err="1" smtClean="0">
                <a:solidFill>
                  <a:schemeClr val="tx2">
                    <a:lumMod val="50000"/>
                  </a:schemeClr>
                </a:solidFill>
                <a:latin typeface="Comic Sans MS" pitchFamily="66" charset="0"/>
                <a:cs typeface="Amatic SC" charset="-79"/>
              </a:rPr>
              <a:t>Asuhan</a:t>
            </a:r>
            <a:r>
              <a:rPr lang="en-US" dirty="0" smtClean="0">
                <a:solidFill>
                  <a:schemeClr val="tx2">
                    <a:lumMod val="50000"/>
                  </a:schemeClr>
                </a:solidFill>
                <a:latin typeface="Comic Sans MS" pitchFamily="66" charset="0"/>
                <a:cs typeface="Amatic SC" charset="-79"/>
              </a:rPr>
              <a:t> </a:t>
            </a:r>
            <a:r>
              <a:rPr lang="en-US" dirty="0" err="1" smtClean="0">
                <a:solidFill>
                  <a:schemeClr val="tx2">
                    <a:lumMod val="50000"/>
                  </a:schemeClr>
                </a:solidFill>
                <a:latin typeface="Comic Sans MS" pitchFamily="66" charset="0"/>
                <a:cs typeface="Amatic SC" charset="-79"/>
              </a:rPr>
              <a:t>komplementerx</a:t>
            </a:r>
            <a:r>
              <a:rPr lang="en-US" dirty="0" smtClean="0">
                <a:solidFill>
                  <a:schemeClr val="tx2">
                    <a:lumMod val="50000"/>
                  </a:schemeClr>
                </a:solidFill>
                <a:latin typeface="Comic Sans MS" pitchFamily="66" charset="0"/>
                <a:cs typeface="Amatic SC" charset="-79"/>
              </a:rPr>
              <a:t> </a:t>
            </a:r>
            <a:r>
              <a:rPr lang="en-US" dirty="0">
                <a:solidFill>
                  <a:schemeClr val="tx1"/>
                </a:solidFill>
              </a:rPr>
              <a:t>:</a:t>
            </a:r>
            <a:r>
              <a:rPr lang="en-US" dirty="0" smtClean="0"/>
              <a:t/>
            </a:r>
            <a:br>
              <a:rPr lang="en-US" dirty="0" smtClean="0"/>
            </a:br>
            <a:r>
              <a:rPr lang="en-US" dirty="0" smtClean="0"/>
              <a:t>- </a:t>
            </a:r>
            <a:r>
              <a:rPr lang="en-US" dirty="0" err="1" smtClean="0">
                <a:solidFill>
                  <a:schemeClr val="bg2">
                    <a:lumMod val="75000"/>
                  </a:schemeClr>
                </a:solidFill>
              </a:rPr>
              <a:t>menghangatkan</a:t>
            </a:r>
            <a:r>
              <a:rPr lang="en-US" dirty="0" smtClean="0">
                <a:solidFill>
                  <a:schemeClr val="bg2">
                    <a:lumMod val="75000"/>
                  </a:schemeClr>
                </a:solidFill>
              </a:rPr>
              <a:t> </a:t>
            </a:r>
            <a:r>
              <a:rPr lang="en-US" dirty="0" err="1">
                <a:solidFill>
                  <a:schemeClr val="bg2">
                    <a:lumMod val="75000"/>
                  </a:schemeClr>
                </a:solidFill>
              </a:rPr>
              <a:t>dan</a:t>
            </a:r>
            <a:r>
              <a:rPr lang="en-US" dirty="0">
                <a:solidFill>
                  <a:schemeClr val="bg2">
                    <a:lumMod val="75000"/>
                  </a:schemeClr>
                </a:solidFill>
              </a:rPr>
              <a:t> </a:t>
            </a:r>
            <a:r>
              <a:rPr lang="en-US" dirty="0" err="1">
                <a:solidFill>
                  <a:schemeClr val="bg2">
                    <a:lumMod val="75000"/>
                  </a:schemeClr>
                </a:solidFill>
              </a:rPr>
              <a:t>mempertahankan</a:t>
            </a:r>
            <a:r>
              <a:rPr lang="en-US" dirty="0">
                <a:solidFill>
                  <a:schemeClr val="bg2">
                    <a:lumMod val="75000"/>
                  </a:schemeClr>
                </a:solidFill>
              </a:rPr>
              <a:t> </a:t>
            </a:r>
            <a:r>
              <a:rPr lang="en-US" dirty="0" err="1">
                <a:solidFill>
                  <a:schemeClr val="bg2">
                    <a:lumMod val="75000"/>
                  </a:schemeClr>
                </a:solidFill>
              </a:rPr>
              <a:t>suhu</a:t>
            </a:r>
            <a:r>
              <a:rPr lang="en-US" dirty="0">
                <a:solidFill>
                  <a:schemeClr val="bg2">
                    <a:lumMod val="75000"/>
                  </a:schemeClr>
                </a:solidFill>
              </a:rPr>
              <a:t> </a:t>
            </a:r>
            <a:r>
              <a:rPr lang="en-US" dirty="0" err="1">
                <a:solidFill>
                  <a:schemeClr val="bg2">
                    <a:lumMod val="75000"/>
                  </a:schemeClr>
                </a:solidFill>
              </a:rPr>
              <a:t>tubuh</a:t>
            </a:r>
            <a:r>
              <a:rPr lang="en-US" dirty="0">
                <a:solidFill>
                  <a:schemeClr val="bg2">
                    <a:lumMod val="75000"/>
                  </a:schemeClr>
                </a:solidFill>
              </a:rPr>
              <a:t> </a:t>
            </a:r>
            <a:r>
              <a:rPr lang="en-US" dirty="0" err="1">
                <a:solidFill>
                  <a:schemeClr val="bg2">
                    <a:lumMod val="75000"/>
                  </a:schemeClr>
                </a:solidFill>
              </a:rPr>
              <a:t>bayi</a:t>
            </a:r>
            <a:r>
              <a:rPr lang="en-US" dirty="0">
                <a:solidFill>
                  <a:schemeClr val="bg2">
                    <a:lumMod val="75000"/>
                  </a:schemeClr>
                </a:solidFill>
              </a:rPr>
              <a:t> </a:t>
            </a:r>
            <a:r>
              <a:rPr lang="en-US" dirty="0" smtClean="0">
                <a:solidFill>
                  <a:schemeClr val="bg2">
                    <a:lumMod val="75000"/>
                  </a:schemeClr>
                </a:solidFill>
              </a:rPr>
              <a:t/>
            </a:r>
            <a:br>
              <a:rPr lang="en-US" dirty="0" smtClean="0">
                <a:solidFill>
                  <a:schemeClr val="bg2">
                    <a:lumMod val="75000"/>
                  </a:schemeClr>
                </a:solidFill>
              </a:rPr>
            </a:br>
            <a:r>
              <a:rPr lang="en-US" dirty="0" smtClean="0">
                <a:solidFill>
                  <a:schemeClr val="bg2">
                    <a:lumMod val="75000"/>
                  </a:schemeClr>
                </a:solidFill>
              </a:rPr>
              <a:t>- </a:t>
            </a:r>
            <a:r>
              <a:rPr lang="en-US" dirty="0" err="1" smtClean="0">
                <a:solidFill>
                  <a:schemeClr val="bg2">
                    <a:lumMod val="75000"/>
                  </a:schemeClr>
                </a:solidFill>
              </a:rPr>
              <a:t>Memberikan</a:t>
            </a:r>
            <a:r>
              <a:rPr lang="en-US" dirty="0" smtClean="0">
                <a:solidFill>
                  <a:schemeClr val="bg2">
                    <a:lumMod val="75000"/>
                  </a:schemeClr>
                </a:solidFill>
              </a:rPr>
              <a:t> </a:t>
            </a:r>
            <a:r>
              <a:rPr lang="en-US" dirty="0">
                <a:solidFill>
                  <a:schemeClr val="bg2">
                    <a:lumMod val="75000"/>
                  </a:schemeClr>
                </a:solidFill>
              </a:rPr>
              <a:t>ASI </a:t>
            </a:r>
            <a:r>
              <a:rPr lang="en-US" dirty="0" err="1">
                <a:solidFill>
                  <a:schemeClr val="bg2">
                    <a:lumMod val="75000"/>
                  </a:schemeClr>
                </a:solidFill>
              </a:rPr>
              <a:t>sedini</a:t>
            </a:r>
            <a:r>
              <a:rPr lang="en-US" dirty="0">
                <a:solidFill>
                  <a:schemeClr val="bg2">
                    <a:lumMod val="75000"/>
                  </a:schemeClr>
                </a:solidFill>
              </a:rPr>
              <a:t> </a:t>
            </a:r>
            <a:r>
              <a:rPr lang="en-US" dirty="0" err="1">
                <a:solidFill>
                  <a:schemeClr val="bg2">
                    <a:lumMod val="75000"/>
                  </a:schemeClr>
                </a:solidFill>
              </a:rPr>
              <a:t>dan</a:t>
            </a:r>
            <a:r>
              <a:rPr lang="en-US" dirty="0">
                <a:solidFill>
                  <a:schemeClr val="bg2">
                    <a:lumMod val="75000"/>
                  </a:schemeClr>
                </a:solidFill>
              </a:rPr>
              <a:t> </a:t>
            </a:r>
            <a:r>
              <a:rPr lang="en-US" dirty="0" err="1">
                <a:solidFill>
                  <a:schemeClr val="bg2">
                    <a:lumMod val="75000"/>
                  </a:schemeClr>
                </a:solidFill>
              </a:rPr>
              <a:t>sesering</a:t>
            </a:r>
            <a:r>
              <a:rPr lang="en-US" dirty="0">
                <a:solidFill>
                  <a:schemeClr val="bg2">
                    <a:lumMod val="75000"/>
                  </a:schemeClr>
                </a:solidFill>
              </a:rPr>
              <a:t> </a:t>
            </a:r>
            <a:r>
              <a:rPr lang="en-US" dirty="0" err="1">
                <a:solidFill>
                  <a:schemeClr val="bg2">
                    <a:lumMod val="75000"/>
                  </a:schemeClr>
                </a:solidFill>
              </a:rPr>
              <a:t>mungkin</a:t>
            </a:r>
            <a:r>
              <a:rPr lang="en-US" dirty="0">
                <a:solidFill>
                  <a:schemeClr val="bg2">
                    <a:lumMod val="75000"/>
                  </a:schemeClr>
                </a:solidFill>
              </a:rPr>
              <a:t/>
            </a:r>
            <a:br>
              <a:rPr lang="en-US" dirty="0">
                <a:solidFill>
                  <a:schemeClr val="bg2">
                    <a:lumMod val="75000"/>
                  </a:schemeClr>
                </a:solidFill>
              </a:rPr>
            </a:br>
            <a:r>
              <a:rPr lang="en-US" dirty="0" smtClean="0">
                <a:solidFill>
                  <a:schemeClr val="bg2">
                    <a:lumMod val="75000"/>
                  </a:schemeClr>
                </a:solidFill>
              </a:rPr>
              <a:t>- </a:t>
            </a:r>
            <a:r>
              <a:rPr lang="en-US" dirty="0" err="1" smtClean="0">
                <a:solidFill>
                  <a:schemeClr val="bg2">
                    <a:lumMod val="75000"/>
                  </a:schemeClr>
                </a:solidFill>
              </a:rPr>
              <a:t>Melakukan</a:t>
            </a:r>
            <a:r>
              <a:rPr lang="en-US" dirty="0" smtClean="0">
                <a:solidFill>
                  <a:schemeClr val="bg2">
                    <a:lumMod val="75000"/>
                  </a:schemeClr>
                </a:solidFill>
              </a:rPr>
              <a:t> </a:t>
            </a:r>
            <a:r>
              <a:rPr lang="en-US" dirty="0" err="1">
                <a:solidFill>
                  <a:schemeClr val="bg2">
                    <a:lumMod val="75000"/>
                  </a:schemeClr>
                </a:solidFill>
              </a:rPr>
              <a:t>pemijatan</a:t>
            </a:r>
            <a:r>
              <a:rPr lang="en-US" dirty="0">
                <a:solidFill>
                  <a:schemeClr val="bg2">
                    <a:lumMod val="75000"/>
                  </a:schemeClr>
                </a:solidFill>
              </a:rPr>
              <a:t> </a:t>
            </a:r>
            <a:r>
              <a:rPr lang="en-US" dirty="0" err="1">
                <a:solidFill>
                  <a:schemeClr val="bg2">
                    <a:lumMod val="75000"/>
                  </a:schemeClr>
                </a:solidFill>
              </a:rPr>
              <a:t>bayi</a:t>
            </a:r>
            <a:r>
              <a:rPr lang="en-US" dirty="0">
                <a:solidFill>
                  <a:schemeClr val="bg2">
                    <a:lumMod val="75000"/>
                  </a:schemeClr>
                </a:solidFill>
              </a:rPr>
              <a:t> </a:t>
            </a:r>
            <a:r>
              <a:rPr lang="en-US" dirty="0" err="1">
                <a:solidFill>
                  <a:schemeClr val="bg2">
                    <a:lumMod val="75000"/>
                  </a:schemeClr>
                </a:solidFill>
              </a:rPr>
              <a:t>menggunakan</a:t>
            </a:r>
            <a:r>
              <a:rPr lang="en-US" dirty="0">
                <a:solidFill>
                  <a:schemeClr val="bg2">
                    <a:lumMod val="75000"/>
                  </a:schemeClr>
                </a:solidFill>
              </a:rPr>
              <a:t> </a:t>
            </a:r>
            <a:r>
              <a:rPr lang="en-US" dirty="0" err="1">
                <a:solidFill>
                  <a:schemeClr val="bg2">
                    <a:lumMod val="75000"/>
                  </a:schemeClr>
                </a:solidFill>
              </a:rPr>
              <a:t>minyak</a:t>
            </a:r>
            <a:r>
              <a:rPr lang="en-US" dirty="0">
                <a:solidFill>
                  <a:schemeClr val="bg2">
                    <a:lumMod val="75000"/>
                  </a:schemeClr>
                </a:solidFill>
              </a:rPr>
              <a:t> </a:t>
            </a:r>
            <a:r>
              <a:rPr lang="en-US" dirty="0" err="1">
                <a:solidFill>
                  <a:schemeClr val="bg2">
                    <a:lumMod val="75000"/>
                  </a:schemeClr>
                </a:solidFill>
              </a:rPr>
              <a:t>telon</a:t>
            </a:r>
            <a:endParaRPr dirty="0">
              <a:solidFill>
                <a:schemeClr val="bg2">
                  <a:lumMod val="75000"/>
                </a:schemeClr>
              </a:solidFill>
            </a:endParaRPr>
          </a:p>
        </p:txBody>
      </p:sp>
      <p:grpSp>
        <p:nvGrpSpPr>
          <p:cNvPr id="466" name="Google Shape;466;p45"/>
          <p:cNvGrpSpPr/>
          <p:nvPr/>
        </p:nvGrpSpPr>
        <p:grpSpPr>
          <a:xfrm>
            <a:off x="0" y="3592503"/>
            <a:ext cx="1708362" cy="1742355"/>
            <a:chOff x="3575550" y="1682850"/>
            <a:chExt cx="1992900" cy="2117287"/>
          </a:xfrm>
        </p:grpSpPr>
        <p:pic>
          <p:nvPicPr>
            <p:cNvPr id="467" name="Google Shape;467;p45"/>
            <p:cNvPicPr preferRelativeResize="0"/>
            <p:nvPr/>
          </p:nvPicPr>
          <p:blipFill>
            <a:blip r:embed="rId5">
              <a:alphaModFix/>
            </a:blip>
            <a:stretch>
              <a:fillRect/>
            </a:stretch>
          </p:blipFill>
          <p:spPr>
            <a:xfrm flipH="1">
              <a:off x="3575550" y="2559528"/>
              <a:ext cx="1992900" cy="1240608"/>
            </a:xfrm>
            <a:prstGeom prst="rect">
              <a:avLst/>
            </a:prstGeom>
            <a:noFill/>
            <a:ln>
              <a:noFill/>
            </a:ln>
          </p:spPr>
        </p:pic>
        <p:pic>
          <p:nvPicPr>
            <p:cNvPr id="468" name="Google Shape;468;p45"/>
            <p:cNvPicPr preferRelativeResize="0"/>
            <p:nvPr/>
          </p:nvPicPr>
          <p:blipFill>
            <a:blip r:embed="rId6">
              <a:alphaModFix/>
            </a:blip>
            <a:stretch>
              <a:fillRect/>
            </a:stretch>
          </p:blipFill>
          <p:spPr>
            <a:xfrm>
              <a:off x="3860088" y="1682850"/>
              <a:ext cx="1423824" cy="1736274"/>
            </a:xfrm>
            <a:prstGeom prst="rect">
              <a:avLst/>
            </a:prstGeom>
            <a:noFill/>
            <a:ln>
              <a:noFill/>
            </a:ln>
          </p:spPr>
        </p:pic>
      </p:grpSp>
      <p:pic>
        <p:nvPicPr>
          <p:cNvPr id="36" name="Google Shape;942;p65"/>
          <p:cNvPicPr preferRelativeResize="0"/>
          <p:nvPr/>
        </p:nvPicPr>
        <p:blipFill>
          <a:blip r:embed="rId7">
            <a:alphaModFix/>
          </a:blip>
          <a:stretch>
            <a:fillRect/>
          </a:stretch>
        </p:blipFill>
        <p:spPr>
          <a:xfrm>
            <a:off x="4231729" y="3592503"/>
            <a:ext cx="866775" cy="1266275"/>
          </a:xfrm>
          <a:prstGeom prst="rect">
            <a:avLst/>
          </a:prstGeom>
          <a:noFill/>
          <a:ln>
            <a:noFill/>
          </a:ln>
        </p:spPr>
      </p:pic>
    </p:spTree>
    <p:extLst>
      <p:ext uri="{BB962C8B-B14F-4D97-AF65-F5344CB8AC3E}">
        <p14:creationId xmlns:p14="http://schemas.microsoft.com/office/powerpoint/2010/main" val="2667484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pic>
        <p:nvPicPr>
          <p:cNvPr id="877" name="Google Shape;877;p62"/>
          <p:cNvPicPr preferRelativeResize="0"/>
          <p:nvPr/>
        </p:nvPicPr>
        <p:blipFill>
          <a:blip r:embed="rId3">
            <a:alphaModFix/>
          </a:blip>
          <a:stretch>
            <a:fillRect/>
          </a:stretch>
        </p:blipFill>
        <p:spPr>
          <a:xfrm flipH="1">
            <a:off x="1281273" y="3985072"/>
            <a:ext cx="1407300" cy="880975"/>
          </a:xfrm>
          <a:prstGeom prst="rect">
            <a:avLst/>
          </a:prstGeom>
          <a:noFill/>
          <a:ln>
            <a:noFill/>
          </a:ln>
        </p:spPr>
      </p:pic>
      <p:sp>
        <p:nvSpPr>
          <p:cNvPr id="879" name="Google Shape;879;p62"/>
          <p:cNvSpPr txBox="1">
            <a:spLocks noGrp="1"/>
          </p:cNvSpPr>
          <p:nvPr>
            <p:ph type="title"/>
          </p:nvPr>
        </p:nvSpPr>
        <p:spPr>
          <a:xfrm>
            <a:off x="144426" y="373245"/>
            <a:ext cx="4163153" cy="5407711"/>
          </a:xfrm>
          <a:prstGeom prst="rect">
            <a:avLst/>
          </a:prstGeom>
        </p:spPr>
        <p:txBody>
          <a:bodyPr spcFirstLastPara="1" wrap="square" lIns="91425" tIns="91425" rIns="91425" bIns="91425" anchor="t" anchorCtr="0">
            <a:noAutofit/>
          </a:bodyPr>
          <a:lstStyle/>
          <a:p>
            <a:pPr lvl="0"/>
            <a:r>
              <a:rPr lang="en" dirty="0" smtClean="0">
                <a:solidFill>
                  <a:schemeClr val="accent1">
                    <a:lumMod val="50000"/>
                  </a:schemeClr>
                </a:solidFill>
                <a:latin typeface="Arial Rounded MT Bold" pitchFamily="34" charset="0"/>
              </a:rPr>
              <a:t>Hipotermi</a:t>
            </a:r>
            <a:r>
              <a:rPr lang="en" dirty="0" smtClean="0">
                <a:solidFill>
                  <a:schemeClr val="tx1"/>
                </a:solidFill>
              </a:rPr>
              <a:t/>
            </a:r>
            <a:br>
              <a:rPr lang="en" dirty="0" smtClean="0">
                <a:solidFill>
                  <a:schemeClr val="tx1"/>
                </a:solidFill>
              </a:rPr>
            </a:br>
            <a:r>
              <a:rPr lang="en" dirty="0" smtClean="0">
                <a:solidFill>
                  <a:schemeClr val="tx1"/>
                </a:solidFill>
              </a:rPr>
              <a:t>- </a:t>
            </a:r>
            <a:r>
              <a:rPr lang="en-US" sz="2000" dirty="0" err="1" smtClean="0">
                <a:latin typeface="Comic Sans MS" pitchFamily="66" charset="0"/>
              </a:rPr>
              <a:t>Hipotermia</a:t>
            </a:r>
            <a:r>
              <a:rPr lang="en-US" sz="2000" dirty="0" smtClean="0">
                <a:latin typeface="Comic Sans MS" pitchFamily="66" charset="0"/>
              </a:rPr>
              <a:t> </a:t>
            </a:r>
            <a:r>
              <a:rPr lang="en-US" sz="2000" dirty="0" err="1">
                <a:latin typeface="Comic Sans MS" pitchFamily="66" charset="0"/>
              </a:rPr>
              <a:t>adalah</a:t>
            </a:r>
            <a:r>
              <a:rPr lang="en-US" sz="2000" dirty="0">
                <a:latin typeface="Comic Sans MS" pitchFamily="66" charset="0"/>
              </a:rPr>
              <a:t> </a:t>
            </a:r>
            <a:r>
              <a:rPr lang="en-US" sz="2000" dirty="0" err="1">
                <a:latin typeface="Comic Sans MS" pitchFamily="66" charset="0"/>
              </a:rPr>
              <a:t>suatu</a:t>
            </a:r>
            <a:r>
              <a:rPr lang="en-US" sz="2000" dirty="0">
                <a:latin typeface="Comic Sans MS" pitchFamily="66" charset="0"/>
              </a:rPr>
              <a:t> </a:t>
            </a:r>
            <a:r>
              <a:rPr lang="en-US" sz="2000" dirty="0" err="1">
                <a:latin typeface="Comic Sans MS" pitchFamily="66" charset="0"/>
              </a:rPr>
              <a:t>keadaan</a:t>
            </a:r>
            <a:r>
              <a:rPr lang="en-US" sz="2000" dirty="0">
                <a:latin typeface="Comic Sans MS" pitchFamily="66" charset="0"/>
              </a:rPr>
              <a:t> </a:t>
            </a:r>
            <a:r>
              <a:rPr lang="en-US" sz="2000" dirty="0" err="1">
                <a:latin typeface="Comic Sans MS" pitchFamily="66" charset="0"/>
              </a:rPr>
              <a:t>dimana</a:t>
            </a:r>
            <a:r>
              <a:rPr lang="en-US" sz="2000" dirty="0">
                <a:latin typeface="Comic Sans MS" pitchFamily="66" charset="0"/>
              </a:rPr>
              <a:t> </a:t>
            </a:r>
            <a:r>
              <a:rPr lang="en-US" sz="2000" dirty="0" err="1">
                <a:latin typeface="Comic Sans MS" pitchFamily="66" charset="0"/>
              </a:rPr>
              <a:t>terjadi</a:t>
            </a:r>
            <a:r>
              <a:rPr lang="en-US" sz="2000" dirty="0">
                <a:latin typeface="Comic Sans MS" pitchFamily="66" charset="0"/>
              </a:rPr>
              <a:t> </a:t>
            </a:r>
            <a:r>
              <a:rPr lang="en-US" sz="2000" dirty="0" err="1">
                <a:latin typeface="Comic Sans MS" pitchFamily="66" charset="0"/>
              </a:rPr>
              <a:t>penurunan</a:t>
            </a:r>
            <a:r>
              <a:rPr lang="en-US" sz="2000" dirty="0">
                <a:latin typeface="Comic Sans MS" pitchFamily="66" charset="0"/>
              </a:rPr>
              <a:t> </a:t>
            </a:r>
            <a:r>
              <a:rPr lang="en-US" sz="2000" dirty="0" err="1">
                <a:latin typeface="Comic Sans MS" pitchFamily="66" charset="0"/>
              </a:rPr>
              <a:t>suhu</a:t>
            </a:r>
            <a:r>
              <a:rPr lang="en-US" sz="2000" dirty="0">
                <a:latin typeface="Comic Sans MS" pitchFamily="66" charset="0"/>
              </a:rPr>
              <a:t> </a:t>
            </a:r>
            <a:r>
              <a:rPr lang="en-US" sz="2000" dirty="0" err="1">
                <a:latin typeface="Comic Sans MS" pitchFamily="66" charset="0"/>
              </a:rPr>
              <a:t>tubuh</a:t>
            </a:r>
            <a:r>
              <a:rPr lang="en-US" sz="2000" dirty="0">
                <a:latin typeface="Comic Sans MS" pitchFamily="66" charset="0"/>
              </a:rPr>
              <a:t> yang </a:t>
            </a:r>
            <a:r>
              <a:rPr lang="en-US" sz="2000" dirty="0" err="1">
                <a:latin typeface="Comic Sans MS" pitchFamily="66" charset="0"/>
              </a:rPr>
              <a:t>disebabkan</a:t>
            </a:r>
            <a:r>
              <a:rPr lang="en-US" sz="2000" dirty="0">
                <a:latin typeface="Comic Sans MS" pitchFamily="66" charset="0"/>
              </a:rPr>
              <a:t> </a:t>
            </a:r>
            <a:r>
              <a:rPr lang="en-US" sz="2000" dirty="0" err="1">
                <a:latin typeface="Comic Sans MS" pitchFamily="66" charset="0"/>
              </a:rPr>
              <a:t>oleh</a:t>
            </a:r>
            <a:r>
              <a:rPr lang="en-US" sz="2000" dirty="0">
                <a:latin typeface="Comic Sans MS" pitchFamily="66" charset="0"/>
              </a:rPr>
              <a:t> </a:t>
            </a:r>
            <a:r>
              <a:rPr lang="en-US" sz="2000" dirty="0" err="1">
                <a:latin typeface="Comic Sans MS" pitchFamily="66" charset="0"/>
              </a:rPr>
              <a:t>berbagai</a:t>
            </a:r>
            <a:r>
              <a:rPr lang="en-US" sz="2000" dirty="0">
                <a:latin typeface="Comic Sans MS" pitchFamily="66" charset="0"/>
              </a:rPr>
              <a:t> </a:t>
            </a:r>
            <a:r>
              <a:rPr lang="en-US" sz="2000" dirty="0" err="1">
                <a:latin typeface="Comic Sans MS" pitchFamily="66" charset="0"/>
              </a:rPr>
              <a:t>keadaan</a:t>
            </a:r>
            <a:r>
              <a:rPr lang="en-US" sz="2000" dirty="0">
                <a:latin typeface="Comic Sans MS" pitchFamily="66" charset="0"/>
              </a:rPr>
              <a:t>, </a:t>
            </a:r>
            <a:r>
              <a:rPr lang="en-US" sz="2000" dirty="0" err="1">
                <a:latin typeface="Comic Sans MS" pitchFamily="66" charset="0"/>
              </a:rPr>
              <a:t>terutama</a:t>
            </a:r>
            <a:r>
              <a:rPr lang="en-US" sz="2000" dirty="0">
                <a:latin typeface="Comic Sans MS" pitchFamily="66" charset="0"/>
              </a:rPr>
              <a:t> </a:t>
            </a:r>
            <a:r>
              <a:rPr lang="en-US" sz="2000" dirty="0" err="1">
                <a:latin typeface="Comic Sans MS" pitchFamily="66" charset="0"/>
              </a:rPr>
              <a:t>karena</a:t>
            </a:r>
            <a:r>
              <a:rPr lang="en-US" sz="2000" dirty="0">
                <a:latin typeface="Comic Sans MS" pitchFamily="66" charset="0"/>
              </a:rPr>
              <a:t> </a:t>
            </a:r>
            <a:r>
              <a:rPr lang="en-US" sz="2000" dirty="0" err="1">
                <a:latin typeface="Comic Sans MS" pitchFamily="66" charset="0"/>
              </a:rPr>
              <a:t>tingginya</a:t>
            </a:r>
            <a:r>
              <a:rPr lang="en-US" sz="2000" dirty="0">
                <a:latin typeface="Comic Sans MS" pitchFamily="66" charset="0"/>
              </a:rPr>
              <a:t> </a:t>
            </a:r>
            <a:r>
              <a:rPr lang="en-US" sz="2000" dirty="0" err="1">
                <a:latin typeface="Comic Sans MS" pitchFamily="66" charset="0"/>
              </a:rPr>
              <a:t>konsumsi</a:t>
            </a:r>
            <a:r>
              <a:rPr lang="en-US" sz="2000" dirty="0">
                <a:latin typeface="Comic Sans MS" pitchFamily="66" charset="0"/>
              </a:rPr>
              <a:t> </a:t>
            </a:r>
            <a:r>
              <a:rPr lang="en-US" sz="2000" dirty="0" err="1">
                <a:latin typeface="Comic Sans MS" pitchFamily="66" charset="0"/>
              </a:rPr>
              <a:t>oksigen</a:t>
            </a:r>
            <a:r>
              <a:rPr lang="en-US" sz="2000" dirty="0">
                <a:latin typeface="Comic Sans MS" pitchFamily="66" charset="0"/>
              </a:rPr>
              <a:t> </a:t>
            </a:r>
            <a:r>
              <a:rPr lang="en-US" sz="2000" dirty="0" err="1">
                <a:latin typeface="Comic Sans MS" pitchFamily="66" charset="0"/>
              </a:rPr>
              <a:t>dan</a:t>
            </a:r>
            <a:r>
              <a:rPr lang="en-US" sz="2000" dirty="0">
                <a:latin typeface="Comic Sans MS" pitchFamily="66" charset="0"/>
              </a:rPr>
              <a:t> </a:t>
            </a:r>
            <a:r>
              <a:rPr lang="en-US" sz="2000" dirty="0" err="1">
                <a:latin typeface="Comic Sans MS" pitchFamily="66" charset="0"/>
              </a:rPr>
              <a:t>penurunan</a:t>
            </a:r>
            <a:r>
              <a:rPr lang="en-US" sz="2000" dirty="0">
                <a:latin typeface="Comic Sans MS" pitchFamily="66" charset="0"/>
              </a:rPr>
              <a:t> </a:t>
            </a:r>
            <a:r>
              <a:rPr lang="en-US" sz="2000" dirty="0" err="1">
                <a:latin typeface="Comic Sans MS" pitchFamily="66" charset="0"/>
              </a:rPr>
              <a:t>suhu</a:t>
            </a:r>
            <a:r>
              <a:rPr lang="en-US" sz="2000" dirty="0">
                <a:latin typeface="Comic Sans MS" pitchFamily="66" charset="0"/>
              </a:rPr>
              <a:t> </a:t>
            </a:r>
            <a:r>
              <a:rPr lang="en-US" sz="2000" dirty="0" err="1">
                <a:latin typeface="Comic Sans MS" pitchFamily="66" charset="0"/>
              </a:rPr>
              <a:t>ruangan</a:t>
            </a:r>
            <a:r>
              <a:rPr lang="en-US" sz="2000" dirty="0">
                <a:latin typeface="Comic Sans MS" pitchFamily="66" charset="0"/>
              </a:rPr>
              <a:t>. </a:t>
            </a:r>
            <a:r>
              <a:rPr lang="en-US" sz="2000" dirty="0" smtClean="0">
                <a:latin typeface="Comic Sans MS" pitchFamily="66" charset="0"/>
              </a:rPr>
              <a:t/>
            </a:r>
            <a:br>
              <a:rPr lang="en-US" sz="2000" dirty="0" smtClean="0">
                <a:latin typeface="Comic Sans MS" pitchFamily="66" charset="0"/>
              </a:rPr>
            </a:br>
            <a:r>
              <a:rPr lang="en-US" sz="2000" dirty="0" smtClean="0">
                <a:latin typeface="Comic Sans MS" pitchFamily="66" charset="0"/>
              </a:rPr>
              <a:t>- </a:t>
            </a:r>
            <a:r>
              <a:rPr lang="en-US" sz="2000" dirty="0" err="1" smtClean="0">
                <a:latin typeface="Comic Sans MS" pitchFamily="66" charset="0"/>
              </a:rPr>
              <a:t>Hipotermi</a:t>
            </a:r>
            <a:r>
              <a:rPr lang="en-US" sz="2000" dirty="0" smtClean="0">
                <a:latin typeface="Comic Sans MS" pitchFamily="66" charset="0"/>
              </a:rPr>
              <a:t> </a:t>
            </a:r>
            <a:r>
              <a:rPr lang="en-US" sz="2000" dirty="0" err="1">
                <a:latin typeface="Comic Sans MS" pitchFamily="66" charset="0"/>
              </a:rPr>
              <a:t>adalah</a:t>
            </a:r>
            <a:r>
              <a:rPr lang="en-US" sz="2000" dirty="0">
                <a:latin typeface="Comic Sans MS" pitchFamily="66" charset="0"/>
              </a:rPr>
              <a:t> </a:t>
            </a:r>
            <a:r>
              <a:rPr lang="en-US" sz="2000" dirty="0" err="1">
                <a:latin typeface="Comic Sans MS" pitchFamily="66" charset="0"/>
              </a:rPr>
              <a:t>suatu</a:t>
            </a:r>
            <a:r>
              <a:rPr lang="en-US" sz="2000" dirty="0">
                <a:latin typeface="Comic Sans MS" pitchFamily="66" charset="0"/>
              </a:rPr>
              <a:t> </a:t>
            </a:r>
            <a:r>
              <a:rPr lang="en-US" sz="2000" dirty="0" err="1">
                <a:latin typeface="Comic Sans MS" pitchFamily="66" charset="0"/>
              </a:rPr>
              <a:t>keadaan</a:t>
            </a:r>
            <a:r>
              <a:rPr lang="en-US" sz="2000" dirty="0">
                <a:latin typeface="Comic Sans MS" pitchFamily="66" charset="0"/>
              </a:rPr>
              <a:t> </a:t>
            </a:r>
            <a:r>
              <a:rPr lang="en-US" sz="2000" dirty="0" err="1">
                <a:latin typeface="Comic Sans MS" pitchFamily="66" charset="0"/>
              </a:rPr>
              <a:t>dimana</a:t>
            </a:r>
            <a:r>
              <a:rPr lang="en-US" sz="2000" dirty="0">
                <a:latin typeface="Comic Sans MS" pitchFamily="66" charset="0"/>
              </a:rPr>
              <a:t> </a:t>
            </a:r>
            <a:r>
              <a:rPr lang="en-US" sz="2000" dirty="0" err="1">
                <a:latin typeface="Comic Sans MS" pitchFamily="66" charset="0"/>
              </a:rPr>
              <a:t>suhu</a:t>
            </a:r>
            <a:r>
              <a:rPr lang="en-US" sz="2000" dirty="0">
                <a:latin typeface="Comic Sans MS" pitchFamily="66" charset="0"/>
              </a:rPr>
              <a:t> </a:t>
            </a:r>
            <a:r>
              <a:rPr lang="en-US" sz="2000" dirty="0" err="1">
                <a:latin typeface="Comic Sans MS" pitchFamily="66" charset="0"/>
              </a:rPr>
              <a:t>tubuh</a:t>
            </a:r>
            <a:r>
              <a:rPr lang="en-US" sz="2000" dirty="0">
                <a:latin typeface="Comic Sans MS" pitchFamily="66" charset="0"/>
              </a:rPr>
              <a:t> </a:t>
            </a:r>
            <a:r>
              <a:rPr lang="en-US" sz="2000" dirty="0" err="1">
                <a:latin typeface="Comic Sans MS" pitchFamily="66" charset="0"/>
              </a:rPr>
              <a:t>bayi</a:t>
            </a:r>
            <a:r>
              <a:rPr lang="en-US" sz="2000" dirty="0">
                <a:latin typeface="Comic Sans MS" pitchFamily="66" charset="0"/>
              </a:rPr>
              <a:t> </a:t>
            </a:r>
            <a:r>
              <a:rPr lang="en-US" sz="2000" dirty="0" err="1">
                <a:latin typeface="Comic Sans MS" pitchFamily="66" charset="0"/>
              </a:rPr>
              <a:t>turun</a:t>
            </a:r>
            <a:r>
              <a:rPr lang="en-US" sz="2000" dirty="0">
                <a:latin typeface="Comic Sans MS" pitchFamily="66" charset="0"/>
              </a:rPr>
              <a:t> </a:t>
            </a:r>
            <a:r>
              <a:rPr lang="en-US" sz="2000" dirty="0" err="1">
                <a:latin typeface="Comic Sans MS" pitchFamily="66" charset="0"/>
              </a:rPr>
              <a:t>dari</a:t>
            </a:r>
            <a:r>
              <a:rPr lang="en-US" sz="2000" dirty="0">
                <a:latin typeface="Comic Sans MS" pitchFamily="66" charset="0"/>
              </a:rPr>
              <a:t> </a:t>
            </a:r>
            <a:r>
              <a:rPr lang="en-US" sz="2000" dirty="0" err="1">
                <a:latin typeface="Comic Sans MS" pitchFamily="66" charset="0"/>
              </a:rPr>
              <a:t>suhu</a:t>
            </a:r>
            <a:r>
              <a:rPr lang="en-US" sz="2000" dirty="0">
                <a:latin typeface="Comic Sans MS" pitchFamily="66" charset="0"/>
              </a:rPr>
              <a:t> optimal </a:t>
            </a:r>
            <a:r>
              <a:rPr lang="en-US" sz="2000" dirty="0" err="1">
                <a:latin typeface="Comic Sans MS" pitchFamily="66" charset="0"/>
              </a:rPr>
              <a:t>dengan</a:t>
            </a:r>
            <a:r>
              <a:rPr lang="en-US" sz="2000" dirty="0">
                <a:latin typeface="Comic Sans MS" pitchFamily="66" charset="0"/>
              </a:rPr>
              <a:t> </a:t>
            </a:r>
            <a:r>
              <a:rPr lang="en-US" sz="2000" dirty="0" err="1">
                <a:latin typeface="Comic Sans MS" pitchFamily="66" charset="0"/>
              </a:rPr>
              <a:t>rentang</a:t>
            </a:r>
            <a:r>
              <a:rPr lang="en-US" sz="2000" dirty="0">
                <a:latin typeface="Comic Sans MS" pitchFamily="66" charset="0"/>
              </a:rPr>
              <a:t> </a:t>
            </a:r>
            <a:r>
              <a:rPr lang="en-US" sz="2000" dirty="0" err="1">
                <a:latin typeface="Comic Sans MS" pitchFamily="66" charset="0"/>
              </a:rPr>
              <a:t>terendah</a:t>
            </a:r>
            <a:r>
              <a:rPr lang="en-US" sz="2000" dirty="0">
                <a:latin typeface="Comic Sans MS" pitchFamily="66" charset="0"/>
              </a:rPr>
              <a:t> 36</a:t>
            </a:r>
            <a:r>
              <a:rPr lang="en-US" sz="2000" dirty="0">
                <a:latin typeface="Comic Sans MS" pitchFamily="66" charset="0"/>
                <a:sym typeface="Symbol"/>
              </a:rPr>
              <a:t></a:t>
            </a:r>
            <a:r>
              <a:rPr lang="en-US" sz="2000" dirty="0">
                <a:latin typeface="Comic Sans MS" pitchFamily="66" charset="0"/>
              </a:rPr>
              <a:t>C. </a:t>
            </a:r>
            <a:endParaRPr sz="2000" dirty="0">
              <a:solidFill>
                <a:schemeClr val="tx1"/>
              </a:solidFill>
              <a:latin typeface="Comic Sans MS" pitchFamily="66" charset="0"/>
            </a:endParaRPr>
          </a:p>
        </p:txBody>
      </p:sp>
      <p:pic>
        <p:nvPicPr>
          <p:cNvPr id="880" name="Google Shape;880;p62"/>
          <p:cNvPicPr preferRelativeResize="0"/>
          <p:nvPr/>
        </p:nvPicPr>
        <p:blipFill>
          <a:blip r:embed="rId3">
            <a:alphaModFix/>
          </a:blip>
          <a:stretch>
            <a:fillRect/>
          </a:stretch>
        </p:blipFill>
        <p:spPr>
          <a:xfrm flipH="1">
            <a:off x="3470987" y="-248546"/>
            <a:ext cx="1991314" cy="1383830"/>
          </a:xfrm>
          <a:prstGeom prst="rect">
            <a:avLst/>
          </a:prstGeom>
          <a:noFill/>
          <a:ln>
            <a:noFill/>
          </a:ln>
        </p:spPr>
      </p:pic>
      <p:pic>
        <p:nvPicPr>
          <p:cNvPr id="881" name="Google Shape;881;p62"/>
          <p:cNvPicPr preferRelativeResize="0"/>
          <p:nvPr/>
        </p:nvPicPr>
        <p:blipFill>
          <a:blip r:embed="rId4">
            <a:alphaModFix/>
          </a:blip>
          <a:stretch>
            <a:fillRect/>
          </a:stretch>
        </p:blipFill>
        <p:spPr>
          <a:xfrm>
            <a:off x="3596683" y="98696"/>
            <a:ext cx="1502402" cy="714512"/>
          </a:xfrm>
          <a:prstGeom prst="rect">
            <a:avLst/>
          </a:prstGeom>
          <a:noFill/>
          <a:ln>
            <a:noFill/>
          </a:ln>
        </p:spPr>
      </p:pic>
      <p:grpSp>
        <p:nvGrpSpPr>
          <p:cNvPr id="882" name="Google Shape;882;p62"/>
          <p:cNvGrpSpPr/>
          <p:nvPr/>
        </p:nvGrpSpPr>
        <p:grpSpPr>
          <a:xfrm>
            <a:off x="3334478" y="23524"/>
            <a:ext cx="2599374" cy="3180756"/>
            <a:chOff x="3334573" y="23525"/>
            <a:chExt cx="2415775" cy="2956093"/>
          </a:xfrm>
        </p:grpSpPr>
        <p:sp>
          <p:nvSpPr>
            <p:cNvPr id="883" name="Google Shape;883;p62"/>
            <p:cNvSpPr/>
            <p:nvPr/>
          </p:nvSpPr>
          <p:spPr>
            <a:xfrm>
              <a:off x="3334573" y="1464793"/>
              <a:ext cx="2415775" cy="1514825"/>
            </a:xfrm>
            <a:custGeom>
              <a:avLst/>
              <a:gdLst/>
              <a:ahLst/>
              <a:cxnLst/>
              <a:rect l="l" t="t" r="r" b="b"/>
              <a:pathLst>
                <a:path w="96631" h="60593" extrusionOk="0">
                  <a:moveTo>
                    <a:pt x="38442" y="131"/>
                  </a:moveTo>
                  <a:cubicBezTo>
                    <a:pt x="36503" y="-227"/>
                    <a:pt x="34556" y="243"/>
                    <a:pt x="32788" y="418"/>
                  </a:cubicBezTo>
                  <a:cubicBezTo>
                    <a:pt x="31020" y="593"/>
                    <a:pt x="29298" y="744"/>
                    <a:pt x="27834" y="1180"/>
                  </a:cubicBezTo>
                  <a:cubicBezTo>
                    <a:pt x="26370" y="1616"/>
                    <a:pt x="25177" y="2170"/>
                    <a:pt x="24006" y="3033"/>
                  </a:cubicBezTo>
                  <a:cubicBezTo>
                    <a:pt x="22836" y="3896"/>
                    <a:pt x="21954" y="4687"/>
                    <a:pt x="20811" y="6359"/>
                  </a:cubicBezTo>
                  <a:cubicBezTo>
                    <a:pt x="19668" y="8031"/>
                    <a:pt x="19007" y="11484"/>
                    <a:pt x="17147" y="13065"/>
                  </a:cubicBezTo>
                  <a:cubicBezTo>
                    <a:pt x="15287" y="14646"/>
                    <a:pt x="11532" y="14725"/>
                    <a:pt x="9651" y="15843"/>
                  </a:cubicBezTo>
                  <a:cubicBezTo>
                    <a:pt x="7771" y="16961"/>
                    <a:pt x="7038" y="18080"/>
                    <a:pt x="5864" y="19773"/>
                  </a:cubicBezTo>
                  <a:cubicBezTo>
                    <a:pt x="4690" y="21466"/>
                    <a:pt x="3357" y="24292"/>
                    <a:pt x="2606" y="26001"/>
                  </a:cubicBezTo>
                  <a:cubicBezTo>
                    <a:pt x="1856" y="27710"/>
                    <a:pt x="1680" y="28541"/>
                    <a:pt x="1361" y="30026"/>
                  </a:cubicBezTo>
                  <a:cubicBezTo>
                    <a:pt x="1042" y="31511"/>
                    <a:pt x="898" y="33012"/>
                    <a:pt x="690" y="34912"/>
                  </a:cubicBezTo>
                  <a:cubicBezTo>
                    <a:pt x="482" y="36812"/>
                    <a:pt x="-288" y="39101"/>
                    <a:pt x="115" y="41428"/>
                  </a:cubicBezTo>
                  <a:cubicBezTo>
                    <a:pt x="519" y="43755"/>
                    <a:pt x="804" y="46398"/>
                    <a:pt x="3111" y="48873"/>
                  </a:cubicBezTo>
                  <a:cubicBezTo>
                    <a:pt x="5418" y="51349"/>
                    <a:pt x="9996" y="55021"/>
                    <a:pt x="13957" y="56281"/>
                  </a:cubicBezTo>
                  <a:cubicBezTo>
                    <a:pt x="17918" y="57542"/>
                    <a:pt x="23447" y="56436"/>
                    <a:pt x="26876" y="56436"/>
                  </a:cubicBezTo>
                  <a:cubicBezTo>
                    <a:pt x="30305" y="56436"/>
                    <a:pt x="30913" y="55636"/>
                    <a:pt x="34533" y="56281"/>
                  </a:cubicBezTo>
                  <a:cubicBezTo>
                    <a:pt x="38153" y="56926"/>
                    <a:pt x="44354" y="59793"/>
                    <a:pt x="48598" y="60304"/>
                  </a:cubicBezTo>
                  <a:cubicBezTo>
                    <a:pt x="52843" y="60815"/>
                    <a:pt x="56503" y="60734"/>
                    <a:pt x="60000" y="59345"/>
                  </a:cubicBezTo>
                  <a:cubicBezTo>
                    <a:pt x="63497" y="57956"/>
                    <a:pt x="66569" y="53328"/>
                    <a:pt x="69582" y="51968"/>
                  </a:cubicBezTo>
                  <a:cubicBezTo>
                    <a:pt x="72595" y="50609"/>
                    <a:pt x="76288" y="52167"/>
                    <a:pt x="78076" y="51188"/>
                  </a:cubicBezTo>
                  <a:cubicBezTo>
                    <a:pt x="79864" y="50209"/>
                    <a:pt x="78476" y="47304"/>
                    <a:pt x="80310" y="46095"/>
                  </a:cubicBezTo>
                  <a:cubicBezTo>
                    <a:pt x="82144" y="44886"/>
                    <a:pt x="86690" y="45323"/>
                    <a:pt x="89082" y="43934"/>
                  </a:cubicBezTo>
                  <a:cubicBezTo>
                    <a:pt x="91475" y="42545"/>
                    <a:pt x="93416" y="40152"/>
                    <a:pt x="94665" y="37760"/>
                  </a:cubicBezTo>
                  <a:cubicBezTo>
                    <a:pt x="95914" y="35368"/>
                    <a:pt x="96871" y="31972"/>
                    <a:pt x="96578" y="29580"/>
                  </a:cubicBezTo>
                  <a:cubicBezTo>
                    <a:pt x="96286" y="27188"/>
                    <a:pt x="94983" y="25258"/>
                    <a:pt x="92910" y="23406"/>
                  </a:cubicBezTo>
                  <a:cubicBezTo>
                    <a:pt x="90837" y="21554"/>
                    <a:pt x="86637" y="19187"/>
                    <a:pt x="84138" y="18467"/>
                  </a:cubicBezTo>
                  <a:cubicBezTo>
                    <a:pt x="81639" y="17747"/>
                    <a:pt x="79539" y="19984"/>
                    <a:pt x="77917" y="19084"/>
                  </a:cubicBezTo>
                  <a:cubicBezTo>
                    <a:pt x="76295" y="18184"/>
                    <a:pt x="75604" y="14686"/>
                    <a:pt x="74408" y="13065"/>
                  </a:cubicBezTo>
                  <a:cubicBezTo>
                    <a:pt x="73212" y="11445"/>
                    <a:pt x="72135" y="10638"/>
                    <a:pt x="70740" y="9361"/>
                  </a:cubicBezTo>
                  <a:cubicBezTo>
                    <a:pt x="69345" y="8084"/>
                    <a:pt x="67891" y="6317"/>
                    <a:pt x="66037" y="5401"/>
                  </a:cubicBezTo>
                  <a:cubicBezTo>
                    <a:pt x="64183" y="4486"/>
                    <a:pt x="61933" y="4028"/>
                    <a:pt x="59617" y="3868"/>
                  </a:cubicBezTo>
                  <a:cubicBezTo>
                    <a:pt x="57301" y="3708"/>
                    <a:pt x="54038" y="4196"/>
                    <a:pt x="52143" y="4443"/>
                  </a:cubicBezTo>
                  <a:cubicBezTo>
                    <a:pt x="50249" y="4690"/>
                    <a:pt x="49537" y="5660"/>
                    <a:pt x="48250" y="5348"/>
                  </a:cubicBezTo>
                  <a:cubicBezTo>
                    <a:pt x="46963" y="5036"/>
                    <a:pt x="46056" y="3439"/>
                    <a:pt x="44421" y="2569"/>
                  </a:cubicBezTo>
                  <a:cubicBezTo>
                    <a:pt x="42786" y="1700"/>
                    <a:pt x="40381" y="490"/>
                    <a:pt x="38442" y="131"/>
                  </a:cubicBezTo>
                  <a:close/>
                </a:path>
              </a:pathLst>
            </a:custGeom>
            <a:noFill/>
            <a:ln w="19050" cap="flat" cmpd="sng">
              <a:solidFill>
                <a:schemeClr val="lt1"/>
              </a:solidFill>
              <a:prstDash val="dot"/>
              <a:round/>
              <a:headEnd type="none" w="med" len="med"/>
              <a:tailEnd type="none" w="med" len="med"/>
            </a:ln>
          </p:spPr>
        </p:sp>
        <p:cxnSp>
          <p:nvCxnSpPr>
            <p:cNvPr id="884" name="Google Shape;884;p62"/>
            <p:cNvCxnSpPr/>
            <p:nvPr/>
          </p:nvCxnSpPr>
          <p:spPr>
            <a:xfrm>
              <a:off x="4276400" y="23525"/>
              <a:ext cx="0" cy="1416300"/>
            </a:xfrm>
            <a:prstGeom prst="straightConnector1">
              <a:avLst/>
            </a:prstGeom>
            <a:noFill/>
            <a:ln w="19050" cap="flat" cmpd="sng">
              <a:solidFill>
                <a:schemeClr val="lt1"/>
              </a:solidFill>
              <a:prstDash val="dot"/>
              <a:round/>
              <a:headEnd type="none" w="med" len="med"/>
              <a:tailEnd type="none" w="med" len="med"/>
            </a:ln>
          </p:spPr>
        </p:cxnSp>
      </p:grpSp>
      <p:grpSp>
        <p:nvGrpSpPr>
          <p:cNvPr id="885" name="Google Shape;885;p62"/>
          <p:cNvGrpSpPr/>
          <p:nvPr/>
        </p:nvGrpSpPr>
        <p:grpSpPr>
          <a:xfrm>
            <a:off x="4562278" y="-292491"/>
            <a:ext cx="2985859" cy="2848607"/>
            <a:chOff x="5243495" y="1568746"/>
            <a:chExt cx="2985859" cy="2848607"/>
          </a:xfrm>
        </p:grpSpPr>
        <p:pic>
          <p:nvPicPr>
            <p:cNvPr id="886" name="Google Shape;886;p62"/>
            <p:cNvPicPr preferRelativeResize="0"/>
            <p:nvPr/>
          </p:nvPicPr>
          <p:blipFill>
            <a:blip r:embed="rId5">
              <a:alphaModFix/>
            </a:blip>
            <a:stretch>
              <a:fillRect/>
            </a:stretch>
          </p:blipFill>
          <p:spPr>
            <a:xfrm>
              <a:off x="5243495" y="1997199"/>
              <a:ext cx="672819" cy="483575"/>
            </a:xfrm>
            <a:prstGeom prst="rect">
              <a:avLst/>
            </a:prstGeom>
            <a:noFill/>
            <a:ln>
              <a:noFill/>
            </a:ln>
          </p:spPr>
        </p:pic>
        <p:pic>
          <p:nvPicPr>
            <p:cNvPr id="887" name="Google Shape;887;p62"/>
            <p:cNvPicPr preferRelativeResize="0"/>
            <p:nvPr/>
          </p:nvPicPr>
          <p:blipFill>
            <a:blip r:embed="rId5">
              <a:alphaModFix/>
            </a:blip>
            <a:stretch>
              <a:fillRect/>
            </a:stretch>
          </p:blipFill>
          <p:spPr>
            <a:xfrm>
              <a:off x="7469863" y="1568746"/>
              <a:ext cx="672819" cy="483575"/>
            </a:xfrm>
            <a:prstGeom prst="rect">
              <a:avLst/>
            </a:prstGeom>
            <a:noFill/>
            <a:ln>
              <a:noFill/>
            </a:ln>
          </p:spPr>
        </p:pic>
        <p:pic>
          <p:nvPicPr>
            <p:cNvPr id="888" name="Google Shape;888;p62"/>
            <p:cNvPicPr preferRelativeResize="0"/>
            <p:nvPr/>
          </p:nvPicPr>
          <p:blipFill>
            <a:blip r:embed="rId5">
              <a:alphaModFix/>
            </a:blip>
            <a:stretch>
              <a:fillRect/>
            </a:stretch>
          </p:blipFill>
          <p:spPr>
            <a:xfrm>
              <a:off x="7556535" y="3933778"/>
              <a:ext cx="672819" cy="483575"/>
            </a:xfrm>
            <a:prstGeom prst="rect">
              <a:avLst/>
            </a:prstGeom>
            <a:noFill/>
            <a:ln>
              <a:noFill/>
            </a:ln>
          </p:spPr>
        </p:pic>
      </p:grpSp>
      <p:grpSp>
        <p:nvGrpSpPr>
          <p:cNvPr id="889" name="Google Shape;889;p62"/>
          <p:cNvGrpSpPr/>
          <p:nvPr/>
        </p:nvGrpSpPr>
        <p:grpSpPr>
          <a:xfrm>
            <a:off x="-150814" y="-110613"/>
            <a:ext cx="1243649" cy="1070059"/>
            <a:chOff x="385700" y="808549"/>
            <a:chExt cx="1243649" cy="1070059"/>
          </a:xfrm>
        </p:grpSpPr>
        <p:pic>
          <p:nvPicPr>
            <p:cNvPr id="890" name="Google Shape;890;p62"/>
            <p:cNvPicPr preferRelativeResize="0"/>
            <p:nvPr/>
          </p:nvPicPr>
          <p:blipFill rotWithShape="1">
            <a:blip r:embed="rId6">
              <a:alphaModFix/>
            </a:blip>
            <a:srcRect b="-674"/>
            <a:stretch/>
          </p:blipFill>
          <p:spPr>
            <a:xfrm rot="10800000" flipH="1">
              <a:off x="659450" y="808549"/>
              <a:ext cx="969899" cy="976726"/>
            </a:xfrm>
            <a:prstGeom prst="rect">
              <a:avLst/>
            </a:prstGeom>
            <a:noFill/>
            <a:ln>
              <a:noFill/>
            </a:ln>
            <a:effectLst>
              <a:outerShdw blurRad="42863" dist="19050" dir="3480000" algn="bl" rotWithShape="0">
                <a:schemeClr val="lt2">
                  <a:alpha val="90000"/>
                </a:schemeClr>
              </a:outerShdw>
            </a:effectLst>
          </p:spPr>
        </p:pic>
        <p:pic>
          <p:nvPicPr>
            <p:cNvPr id="891" name="Google Shape;891;p62"/>
            <p:cNvPicPr preferRelativeResize="0"/>
            <p:nvPr/>
          </p:nvPicPr>
          <p:blipFill>
            <a:blip r:embed="rId3">
              <a:alphaModFix/>
            </a:blip>
            <a:stretch>
              <a:fillRect/>
            </a:stretch>
          </p:blipFill>
          <p:spPr>
            <a:xfrm flipH="1">
              <a:off x="385700" y="1336000"/>
              <a:ext cx="866775" cy="542609"/>
            </a:xfrm>
            <a:prstGeom prst="rect">
              <a:avLst/>
            </a:prstGeom>
            <a:noFill/>
            <a:ln>
              <a:noFill/>
            </a:ln>
          </p:spPr>
        </p:pic>
      </p:grpSp>
      <p:pic>
        <p:nvPicPr>
          <p:cNvPr id="892" name="Google Shape;892;p62"/>
          <p:cNvPicPr preferRelativeResize="0"/>
          <p:nvPr/>
        </p:nvPicPr>
        <p:blipFill>
          <a:blip r:embed="rId5">
            <a:alphaModFix/>
          </a:blip>
          <a:stretch>
            <a:fillRect/>
          </a:stretch>
        </p:blipFill>
        <p:spPr>
          <a:xfrm>
            <a:off x="6161642" y="821638"/>
            <a:ext cx="431564" cy="310175"/>
          </a:xfrm>
          <a:prstGeom prst="rect">
            <a:avLst/>
          </a:prstGeom>
          <a:noFill/>
          <a:ln>
            <a:noFill/>
          </a:ln>
        </p:spPr>
      </p:pic>
      <p:grpSp>
        <p:nvGrpSpPr>
          <p:cNvPr id="17" name="Google Shape;434;p44"/>
          <p:cNvGrpSpPr/>
          <p:nvPr/>
        </p:nvGrpSpPr>
        <p:grpSpPr>
          <a:xfrm>
            <a:off x="6291262" y="3862636"/>
            <a:ext cx="1723561" cy="1511559"/>
            <a:chOff x="3221663" y="1879423"/>
            <a:chExt cx="2700675" cy="2500650"/>
          </a:xfrm>
        </p:grpSpPr>
        <p:pic>
          <p:nvPicPr>
            <p:cNvPr id="18" name="Google Shape;435;p44"/>
            <p:cNvPicPr preferRelativeResize="0"/>
            <p:nvPr/>
          </p:nvPicPr>
          <p:blipFill>
            <a:blip r:embed="rId7">
              <a:alphaModFix/>
            </a:blip>
            <a:stretch>
              <a:fillRect/>
            </a:stretch>
          </p:blipFill>
          <p:spPr>
            <a:xfrm>
              <a:off x="3405188" y="2069063"/>
              <a:ext cx="2333625" cy="2181225"/>
            </a:xfrm>
            <a:prstGeom prst="rect">
              <a:avLst/>
            </a:prstGeom>
            <a:noFill/>
            <a:ln>
              <a:noFill/>
            </a:ln>
          </p:spPr>
        </p:pic>
        <p:sp>
          <p:nvSpPr>
            <p:cNvPr id="19" name="Google Shape;436;p44"/>
            <p:cNvSpPr/>
            <p:nvPr/>
          </p:nvSpPr>
          <p:spPr>
            <a:xfrm>
              <a:off x="3221663" y="1879423"/>
              <a:ext cx="2700675" cy="2500650"/>
            </a:xfrm>
            <a:custGeom>
              <a:avLst/>
              <a:gdLst/>
              <a:ahLst/>
              <a:cxnLst/>
              <a:rect l="l" t="t" r="r" b="b"/>
              <a:pathLst>
                <a:path w="108027" h="100026" extrusionOk="0">
                  <a:moveTo>
                    <a:pt x="31297" y="855"/>
                  </a:moveTo>
                  <a:cubicBezTo>
                    <a:pt x="27749" y="1887"/>
                    <a:pt x="20745" y="5972"/>
                    <a:pt x="17286" y="8667"/>
                  </a:cubicBezTo>
                  <a:cubicBezTo>
                    <a:pt x="13827" y="11362"/>
                    <a:pt x="13197" y="14509"/>
                    <a:pt x="10545" y="17026"/>
                  </a:cubicBezTo>
                  <a:cubicBezTo>
                    <a:pt x="7894" y="19543"/>
                    <a:pt x="2950" y="21026"/>
                    <a:pt x="1377" y="23767"/>
                  </a:cubicBezTo>
                  <a:cubicBezTo>
                    <a:pt x="-196" y="26509"/>
                    <a:pt x="-599" y="29474"/>
                    <a:pt x="1107" y="33475"/>
                  </a:cubicBezTo>
                  <a:cubicBezTo>
                    <a:pt x="2813" y="37476"/>
                    <a:pt x="8514" y="44267"/>
                    <a:pt x="11613" y="47774"/>
                  </a:cubicBezTo>
                  <a:cubicBezTo>
                    <a:pt x="14712" y="51281"/>
                    <a:pt x="18534" y="51909"/>
                    <a:pt x="19702" y="54515"/>
                  </a:cubicBezTo>
                  <a:cubicBezTo>
                    <a:pt x="20870" y="57122"/>
                    <a:pt x="19162" y="59683"/>
                    <a:pt x="18623" y="63413"/>
                  </a:cubicBezTo>
                  <a:cubicBezTo>
                    <a:pt x="18084" y="67143"/>
                    <a:pt x="17185" y="72805"/>
                    <a:pt x="16466" y="76895"/>
                  </a:cubicBezTo>
                  <a:cubicBezTo>
                    <a:pt x="15747" y="80985"/>
                    <a:pt x="12961" y="85075"/>
                    <a:pt x="14309" y="87951"/>
                  </a:cubicBezTo>
                  <a:cubicBezTo>
                    <a:pt x="15657" y="90827"/>
                    <a:pt x="19343" y="92355"/>
                    <a:pt x="24556" y="94153"/>
                  </a:cubicBezTo>
                  <a:cubicBezTo>
                    <a:pt x="29769" y="95951"/>
                    <a:pt x="38443" y="97793"/>
                    <a:pt x="45588" y="98737"/>
                  </a:cubicBezTo>
                  <a:cubicBezTo>
                    <a:pt x="52734" y="99681"/>
                    <a:pt x="61003" y="100399"/>
                    <a:pt x="67429" y="99815"/>
                  </a:cubicBezTo>
                  <a:cubicBezTo>
                    <a:pt x="73856" y="99231"/>
                    <a:pt x="79966" y="96985"/>
                    <a:pt x="84147" y="95231"/>
                  </a:cubicBezTo>
                  <a:cubicBezTo>
                    <a:pt x="88328" y="93477"/>
                    <a:pt x="91573" y="92437"/>
                    <a:pt x="92517" y="89291"/>
                  </a:cubicBezTo>
                  <a:cubicBezTo>
                    <a:pt x="93461" y="86145"/>
                    <a:pt x="90935" y="81029"/>
                    <a:pt x="89810" y="76356"/>
                  </a:cubicBezTo>
                  <a:cubicBezTo>
                    <a:pt x="88685" y="71684"/>
                    <a:pt x="86394" y="65211"/>
                    <a:pt x="85765" y="61256"/>
                  </a:cubicBezTo>
                  <a:cubicBezTo>
                    <a:pt x="85136" y="57301"/>
                    <a:pt x="84777" y="54110"/>
                    <a:pt x="86035" y="52627"/>
                  </a:cubicBezTo>
                  <a:cubicBezTo>
                    <a:pt x="87293" y="51144"/>
                    <a:pt x="90664" y="54066"/>
                    <a:pt x="93315" y="52358"/>
                  </a:cubicBezTo>
                  <a:cubicBezTo>
                    <a:pt x="95967" y="50650"/>
                    <a:pt x="99517" y="46111"/>
                    <a:pt x="101944" y="42381"/>
                  </a:cubicBezTo>
                  <a:cubicBezTo>
                    <a:pt x="104371" y="38651"/>
                    <a:pt x="108910" y="34291"/>
                    <a:pt x="107876" y="29977"/>
                  </a:cubicBezTo>
                  <a:cubicBezTo>
                    <a:pt x="106842" y="25663"/>
                    <a:pt x="99740" y="20586"/>
                    <a:pt x="95742" y="16495"/>
                  </a:cubicBezTo>
                  <a:cubicBezTo>
                    <a:pt x="91744" y="12404"/>
                    <a:pt x="87258" y="8174"/>
                    <a:pt x="83889" y="5431"/>
                  </a:cubicBezTo>
                  <a:cubicBezTo>
                    <a:pt x="80520" y="2688"/>
                    <a:pt x="78543" y="442"/>
                    <a:pt x="75530" y="39"/>
                  </a:cubicBezTo>
                  <a:cubicBezTo>
                    <a:pt x="72517" y="-364"/>
                    <a:pt x="70442" y="2472"/>
                    <a:pt x="65811" y="3012"/>
                  </a:cubicBezTo>
                  <a:cubicBezTo>
                    <a:pt x="61180" y="3553"/>
                    <a:pt x="52284" y="3372"/>
                    <a:pt x="47745" y="3282"/>
                  </a:cubicBezTo>
                  <a:cubicBezTo>
                    <a:pt x="43206" y="3192"/>
                    <a:pt x="41318" y="2878"/>
                    <a:pt x="38577" y="2473"/>
                  </a:cubicBezTo>
                  <a:cubicBezTo>
                    <a:pt x="35836" y="2069"/>
                    <a:pt x="34846" y="-177"/>
                    <a:pt x="31297" y="855"/>
                  </a:cubicBezTo>
                  <a:close/>
                </a:path>
              </a:pathLst>
            </a:custGeom>
            <a:noFill/>
            <a:ln w="19050" cap="flat" cmpd="sng">
              <a:solidFill>
                <a:schemeClr val="lt1"/>
              </a:solidFill>
              <a:prstDash val="dot"/>
              <a:round/>
              <a:headEnd type="none" w="med" len="med"/>
              <a:tailEnd type="none" w="med" len="med"/>
            </a:ln>
          </p:spPr>
        </p:sp>
      </p:grpSp>
      <p:sp>
        <p:nvSpPr>
          <p:cNvPr id="2" name="Rectangle 1"/>
          <p:cNvSpPr/>
          <p:nvPr/>
        </p:nvSpPr>
        <p:spPr>
          <a:xfrm>
            <a:off x="5235097" y="239800"/>
            <a:ext cx="3592119" cy="4616648"/>
          </a:xfrm>
          <a:prstGeom prst="rect">
            <a:avLst/>
          </a:prstGeom>
        </p:spPr>
        <p:txBody>
          <a:bodyPr wrap="square">
            <a:spAutoFit/>
          </a:bodyPr>
          <a:lstStyle/>
          <a:p>
            <a:pPr>
              <a:lnSpc>
                <a:spcPct val="150000"/>
              </a:lnSpc>
            </a:pPr>
            <a:r>
              <a:rPr lang="en-US" dirty="0" err="1">
                <a:latin typeface="Comic Sans MS" pitchFamily="66" charset="0"/>
              </a:rPr>
              <a:t>Asuhan</a:t>
            </a:r>
            <a:r>
              <a:rPr lang="en-US" dirty="0">
                <a:latin typeface="Comic Sans MS" pitchFamily="66" charset="0"/>
              </a:rPr>
              <a:t> </a:t>
            </a:r>
            <a:r>
              <a:rPr lang="en-US" dirty="0" err="1">
                <a:latin typeface="Comic Sans MS" pitchFamily="66" charset="0"/>
              </a:rPr>
              <a:t>komplementernya</a:t>
            </a:r>
            <a:r>
              <a:rPr lang="en-US" dirty="0">
                <a:latin typeface="Comic Sans MS" pitchFamily="66" charset="0"/>
              </a:rPr>
              <a:t>:</a:t>
            </a:r>
          </a:p>
          <a:p>
            <a:pPr marL="285750" lvl="0" indent="-285750">
              <a:lnSpc>
                <a:spcPct val="150000"/>
              </a:lnSpc>
              <a:buFont typeface="Arial" pitchFamily="34" charset="0"/>
              <a:buChar char="•"/>
            </a:pPr>
            <a:r>
              <a:rPr lang="en-US" dirty="0" err="1">
                <a:latin typeface="Comic Sans MS" pitchFamily="66" charset="0"/>
              </a:rPr>
              <a:t>Ganti</a:t>
            </a:r>
            <a:r>
              <a:rPr lang="en-US" dirty="0">
                <a:latin typeface="Comic Sans MS" pitchFamily="66" charset="0"/>
              </a:rPr>
              <a:t> </a:t>
            </a:r>
            <a:r>
              <a:rPr lang="en-US" dirty="0" err="1">
                <a:latin typeface="Comic Sans MS" pitchFamily="66" charset="0"/>
              </a:rPr>
              <a:t>pakaian</a:t>
            </a:r>
            <a:r>
              <a:rPr lang="en-US" dirty="0">
                <a:latin typeface="Comic Sans MS" pitchFamily="66" charset="0"/>
              </a:rPr>
              <a:t> yang </a:t>
            </a:r>
            <a:r>
              <a:rPr lang="en-US" dirty="0" err="1">
                <a:latin typeface="Comic Sans MS" pitchFamily="66" charset="0"/>
              </a:rPr>
              <a:t>dingin</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basah</a:t>
            </a:r>
            <a:r>
              <a:rPr lang="en-US" dirty="0">
                <a:latin typeface="Comic Sans MS" pitchFamily="66" charset="0"/>
              </a:rPr>
              <a:t> </a:t>
            </a:r>
            <a:r>
              <a:rPr lang="en-US" dirty="0" err="1">
                <a:latin typeface="Comic Sans MS" pitchFamily="66" charset="0"/>
              </a:rPr>
              <a:t>dengan</a:t>
            </a:r>
            <a:r>
              <a:rPr lang="en-US" dirty="0">
                <a:latin typeface="Comic Sans MS" pitchFamily="66" charset="0"/>
              </a:rPr>
              <a:t> </a:t>
            </a:r>
            <a:r>
              <a:rPr lang="en-US" dirty="0" err="1">
                <a:latin typeface="Comic Sans MS" pitchFamily="66" charset="0"/>
              </a:rPr>
              <a:t>pakaian</a:t>
            </a:r>
            <a:r>
              <a:rPr lang="en-US" dirty="0">
                <a:latin typeface="Comic Sans MS" pitchFamily="66" charset="0"/>
              </a:rPr>
              <a:t> yang </a:t>
            </a:r>
            <a:r>
              <a:rPr lang="en-US" dirty="0" err="1">
                <a:latin typeface="Comic Sans MS" pitchFamily="66" charset="0"/>
              </a:rPr>
              <a:t>hangat</a:t>
            </a:r>
            <a:r>
              <a:rPr lang="en-US" dirty="0">
                <a:latin typeface="Comic Sans MS" pitchFamily="66" charset="0"/>
              </a:rPr>
              <a:t>, </a:t>
            </a:r>
            <a:r>
              <a:rPr lang="en-US" dirty="0" err="1">
                <a:latin typeface="Comic Sans MS" pitchFamily="66" charset="0"/>
              </a:rPr>
              <a:t>memakai</a:t>
            </a:r>
            <a:r>
              <a:rPr lang="en-US" dirty="0">
                <a:latin typeface="Comic Sans MS" pitchFamily="66" charset="0"/>
              </a:rPr>
              <a:t> </a:t>
            </a:r>
            <a:r>
              <a:rPr lang="en-US" dirty="0" err="1">
                <a:latin typeface="Comic Sans MS" pitchFamily="66" charset="0"/>
              </a:rPr>
              <a:t>topi</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selimuti</a:t>
            </a:r>
            <a:r>
              <a:rPr lang="en-US" dirty="0">
                <a:latin typeface="Comic Sans MS" pitchFamily="66" charset="0"/>
              </a:rPr>
              <a:t> </a:t>
            </a:r>
            <a:r>
              <a:rPr lang="en-US" dirty="0" err="1">
                <a:latin typeface="Comic Sans MS" pitchFamily="66" charset="0"/>
              </a:rPr>
              <a:t>dengan</a:t>
            </a:r>
            <a:r>
              <a:rPr lang="en-US" dirty="0">
                <a:latin typeface="Comic Sans MS" pitchFamily="66" charset="0"/>
              </a:rPr>
              <a:t> </a:t>
            </a:r>
            <a:r>
              <a:rPr lang="en-US" dirty="0" err="1">
                <a:latin typeface="Comic Sans MS" pitchFamily="66" charset="0"/>
              </a:rPr>
              <a:t>selimut</a:t>
            </a:r>
            <a:r>
              <a:rPr lang="en-US" dirty="0">
                <a:latin typeface="Comic Sans MS" pitchFamily="66" charset="0"/>
              </a:rPr>
              <a:t> </a:t>
            </a:r>
            <a:r>
              <a:rPr lang="en-US" dirty="0" err="1">
                <a:latin typeface="Comic Sans MS" pitchFamily="66" charset="0"/>
              </a:rPr>
              <a:t>hangat</a:t>
            </a:r>
            <a:r>
              <a:rPr lang="en-US" dirty="0">
                <a:latin typeface="Comic Sans MS" pitchFamily="66" charset="0"/>
              </a:rPr>
              <a:t>. </a:t>
            </a:r>
          </a:p>
          <a:p>
            <a:pPr marL="285750" lvl="0" indent="-285750">
              <a:lnSpc>
                <a:spcPct val="150000"/>
              </a:lnSpc>
              <a:buFont typeface="Arial" pitchFamily="34" charset="0"/>
              <a:buChar char="•"/>
            </a:pPr>
            <a:r>
              <a:rPr lang="en-US" dirty="0">
                <a:latin typeface="Comic Sans MS" pitchFamily="66" charset="0"/>
              </a:rPr>
              <a:t> </a:t>
            </a:r>
            <a:r>
              <a:rPr lang="en-US" dirty="0" err="1">
                <a:latin typeface="Comic Sans MS" pitchFamily="66" charset="0"/>
              </a:rPr>
              <a:t>Bila</a:t>
            </a:r>
            <a:r>
              <a:rPr lang="en-US" dirty="0">
                <a:latin typeface="Comic Sans MS" pitchFamily="66" charset="0"/>
              </a:rPr>
              <a:t> </a:t>
            </a:r>
            <a:r>
              <a:rPr lang="en-US" dirty="0" err="1">
                <a:latin typeface="Comic Sans MS" pitchFamily="66" charset="0"/>
              </a:rPr>
              <a:t>ada</a:t>
            </a:r>
            <a:r>
              <a:rPr lang="en-US" dirty="0">
                <a:latin typeface="Comic Sans MS" pitchFamily="66" charset="0"/>
              </a:rPr>
              <a:t> </a:t>
            </a:r>
            <a:r>
              <a:rPr lang="en-US" dirty="0" err="1">
                <a:latin typeface="Comic Sans MS" pitchFamily="66" charset="0"/>
              </a:rPr>
              <a:t>ibu</a:t>
            </a:r>
            <a:r>
              <a:rPr lang="en-US" dirty="0">
                <a:latin typeface="Comic Sans MS" pitchFamily="66" charset="0"/>
              </a:rPr>
              <a:t>/</a:t>
            </a:r>
            <a:r>
              <a:rPr lang="en-US" dirty="0" err="1">
                <a:latin typeface="Comic Sans MS" pitchFamily="66" charset="0"/>
              </a:rPr>
              <a:t>pengganti</a:t>
            </a:r>
            <a:r>
              <a:rPr lang="en-US" dirty="0">
                <a:latin typeface="Comic Sans MS" pitchFamily="66" charset="0"/>
              </a:rPr>
              <a:t> </a:t>
            </a:r>
            <a:r>
              <a:rPr lang="en-US" dirty="0" err="1">
                <a:latin typeface="Comic Sans MS" pitchFamily="66" charset="0"/>
              </a:rPr>
              <a:t>ibu</a:t>
            </a:r>
            <a:r>
              <a:rPr lang="en-US" dirty="0">
                <a:latin typeface="Comic Sans MS" pitchFamily="66" charset="0"/>
              </a:rPr>
              <a:t> , </a:t>
            </a:r>
            <a:r>
              <a:rPr lang="en-US" dirty="0" err="1">
                <a:latin typeface="Comic Sans MS" pitchFamily="66" charset="0"/>
              </a:rPr>
              <a:t>anjurkan</a:t>
            </a:r>
            <a:r>
              <a:rPr lang="en-US" dirty="0">
                <a:latin typeface="Comic Sans MS" pitchFamily="66" charset="0"/>
              </a:rPr>
              <a:t> </a:t>
            </a:r>
            <a:r>
              <a:rPr lang="en-US" dirty="0" err="1">
                <a:latin typeface="Comic Sans MS" pitchFamily="66" charset="0"/>
              </a:rPr>
              <a:t>menghangatkan</a:t>
            </a:r>
            <a:r>
              <a:rPr lang="en-US" dirty="0">
                <a:latin typeface="Comic Sans MS" pitchFamily="66" charset="0"/>
              </a:rPr>
              <a:t> </a:t>
            </a:r>
            <a:r>
              <a:rPr lang="en-US" dirty="0" err="1">
                <a:latin typeface="Comic Sans MS" pitchFamily="66" charset="0"/>
              </a:rPr>
              <a:t>bayi</a:t>
            </a:r>
            <a:r>
              <a:rPr lang="en-US" dirty="0">
                <a:latin typeface="Comic Sans MS" pitchFamily="66" charset="0"/>
              </a:rPr>
              <a:t> </a:t>
            </a:r>
            <a:r>
              <a:rPr lang="en-US" dirty="0" err="1">
                <a:latin typeface="Comic Sans MS" pitchFamily="66" charset="0"/>
              </a:rPr>
              <a:t>dengan</a:t>
            </a:r>
            <a:r>
              <a:rPr lang="en-US" dirty="0">
                <a:latin typeface="Comic Sans MS" pitchFamily="66" charset="0"/>
              </a:rPr>
              <a:t> </a:t>
            </a:r>
            <a:r>
              <a:rPr lang="en-US" dirty="0" err="1">
                <a:latin typeface="Comic Sans MS" pitchFamily="66" charset="0"/>
              </a:rPr>
              <a:t>melakukan</a:t>
            </a:r>
            <a:r>
              <a:rPr lang="en-US" dirty="0">
                <a:latin typeface="Comic Sans MS" pitchFamily="66" charset="0"/>
              </a:rPr>
              <a:t> </a:t>
            </a:r>
            <a:r>
              <a:rPr lang="en-US" dirty="0" err="1">
                <a:latin typeface="Comic Sans MS" pitchFamily="66" charset="0"/>
              </a:rPr>
              <a:t>kontak</a:t>
            </a:r>
            <a:r>
              <a:rPr lang="en-US" dirty="0">
                <a:latin typeface="Comic Sans MS" pitchFamily="66" charset="0"/>
              </a:rPr>
              <a:t> </a:t>
            </a:r>
            <a:r>
              <a:rPr lang="en-US" dirty="0" err="1">
                <a:latin typeface="Comic Sans MS" pitchFamily="66" charset="0"/>
              </a:rPr>
              <a:t>kulit</a:t>
            </a:r>
            <a:r>
              <a:rPr lang="en-US" dirty="0">
                <a:latin typeface="Comic Sans MS" pitchFamily="66" charset="0"/>
              </a:rPr>
              <a:t> </a:t>
            </a:r>
            <a:r>
              <a:rPr lang="en-US" dirty="0" err="1">
                <a:latin typeface="Comic Sans MS" pitchFamily="66" charset="0"/>
              </a:rPr>
              <a:t>dengan</a:t>
            </a:r>
            <a:r>
              <a:rPr lang="en-US" dirty="0">
                <a:latin typeface="Comic Sans MS" pitchFamily="66" charset="0"/>
              </a:rPr>
              <a:t> </a:t>
            </a:r>
            <a:r>
              <a:rPr lang="en-US" dirty="0" err="1">
                <a:latin typeface="Comic Sans MS" pitchFamily="66" charset="0"/>
              </a:rPr>
              <a:t>kulit</a:t>
            </a:r>
            <a:r>
              <a:rPr lang="en-US" dirty="0">
                <a:latin typeface="Comic Sans MS" pitchFamily="66" charset="0"/>
              </a:rPr>
              <a:t> ( </a:t>
            </a:r>
            <a:r>
              <a:rPr lang="en-US" dirty="0" err="1">
                <a:latin typeface="Comic Sans MS" pitchFamily="66" charset="0"/>
              </a:rPr>
              <a:t>perawatan</a:t>
            </a:r>
            <a:r>
              <a:rPr lang="en-US" dirty="0">
                <a:latin typeface="Comic Sans MS" pitchFamily="66" charset="0"/>
              </a:rPr>
              <a:t> </a:t>
            </a:r>
            <a:r>
              <a:rPr lang="en-US" dirty="0" err="1">
                <a:latin typeface="Comic Sans MS" pitchFamily="66" charset="0"/>
              </a:rPr>
              <a:t>bayi</a:t>
            </a:r>
            <a:r>
              <a:rPr lang="en-US" dirty="0">
                <a:latin typeface="Comic Sans MS" pitchFamily="66" charset="0"/>
              </a:rPr>
              <a:t> </a:t>
            </a:r>
            <a:r>
              <a:rPr lang="en-US" dirty="0" err="1">
                <a:latin typeface="Comic Sans MS" pitchFamily="66" charset="0"/>
              </a:rPr>
              <a:t>lekat</a:t>
            </a:r>
            <a:r>
              <a:rPr lang="en-US" dirty="0">
                <a:latin typeface="Comic Sans MS" pitchFamily="66" charset="0"/>
              </a:rPr>
              <a:t> )</a:t>
            </a:r>
          </a:p>
          <a:p>
            <a:pPr marL="285750" lvl="0" indent="-285750">
              <a:lnSpc>
                <a:spcPct val="150000"/>
              </a:lnSpc>
              <a:buFont typeface="Arial" pitchFamily="34" charset="0"/>
              <a:buChar char="•"/>
            </a:pPr>
            <a:r>
              <a:rPr lang="en-US" dirty="0" err="1">
                <a:latin typeface="Comic Sans MS" pitchFamily="66" charset="0"/>
              </a:rPr>
              <a:t>Anjurkan</a:t>
            </a:r>
            <a:r>
              <a:rPr lang="en-US" dirty="0">
                <a:latin typeface="Comic Sans MS" pitchFamily="66" charset="0"/>
              </a:rPr>
              <a:t> </a:t>
            </a:r>
            <a:r>
              <a:rPr lang="en-US" dirty="0" err="1">
                <a:latin typeface="Comic Sans MS" pitchFamily="66" charset="0"/>
              </a:rPr>
              <a:t>ibu</a:t>
            </a:r>
            <a:r>
              <a:rPr lang="en-US" dirty="0">
                <a:latin typeface="Comic Sans MS" pitchFamily="66" charset="0"/>
              </a:rPr>
              <a:t> </a:t>
            </a:r>
            <a:r>
              <a:rPr lang="en-US" dirty="0" err="1">
                <a:latin typeface="Comic Sans MS" pitchFamily="66" charset="0"/>
              </a:rPr>
              <a:t>utuk</a:t>
            </a:r>
            <a:r>
              <a:rPr lang="en-US" dirty="0">
                <a:latin typeface="Comic Sans MS" pitchFamily="66" charset="0"/>
              </a:rPr>
              <a:t> </a:t>
            </a:r>
            <a:r>
              <a:rPr lang="en-US" dirty="0" err="1">
                <a:latin typeface="Comic Sans MS" pitchFamily="66" charset="0"/>
              </a:rPr>
              <a:t>menyusui</a:t>
            </a:r>
            <a:r>
              <a:rPr lang="en-US" dirty="0">
                <a:latin typeface="Comic Sans MS" pitchFamily="66" charset="0"/>
              </a:rPr>
              <a:t> </a:t>
            </a:r>
            <a:r>
              <a:rPr lang="en-US" dirty="0" err="1">
                <a:latin typeface="Comic Sans MS" pitchFamily="66" charset="0"/>
              </a:rPr>
              <a:t>lebih</a:t>
            </a:r>
            <a:r>
              <a:rPr lang="en-US" dirty="0">
                <a:latin typeface="Comic Sans MS" pitchFamily="66" charset="0"/>
              </a:rPr>
              <a:t> </a:t>
            </a:r>
            <a:r>
              <a:rPr lang="en-US" dirty="0" err="1">
                <a:latin typeface="Comic Sans MS" pitchFamily="66" charset="0"/>
              </a:rPr>
              <a:t>sering</a:t>
            </a:r>
            <a:r>
              <a:rPr lang="en-US" dirty="0">
                <a:latin typeface="Comic Sans MS" pitchFamily="66" charset="0"/>
              </a:rPr>
              <a:t>. </a:t>
            </a:r>
            <a:r>
              <a:rPr lang="en-US" dirty="0" err="1">
                <a:latin typeface="Comic Sans MS" pitchFamily="66" charset="0"/>
              </a:rPr>
              <a:t>Bila</a:t>
            </a:r>
            <a:r>
              <a:rPr lang="en-US" dirty="0">
                <a:latin typeface="Comic Sans MS" pitchFamily="66" charset="0"/>
              </a:rPr>
              <a:t> </a:t>
            </a:r>
            <a:r>
              <a:rPr lang="en-US" dirty="0" err="1">
                <a:latin typeface="Comic Sans MS" pitchFamily="66" charset="0"/>
              </a:rPr>
              <a:t>bayi</a:t>
            </a:r>
            <a:r>
              <a:rPr lang="en-US" dirty="0">
                <a:latin typeface="Comic Sans MS" pitchFamily="66" charset="0"/>
              </a:rPr>
              <a:t> </a:t>
            </a:r>
            <a:r>
              <a:rPr lang="en-US" dirty="0" err="1">
                <a:latin typeface="Comic Sans MS" pitchFamily="66" charset="0"/>
              </a:rPr>
              <a:t>tidak</a:t>
            </a:r>
            <a:r>
              <a:rPr lang="en-US" dirty="0">
                <a:latin typeface="Comic Sans MS" pitchFamily="66" charset="0"/>
              </a:rPr>
              <a:t> </a:t>
            </a:r>
            <a:r>
              <a:rPr lang="en-US" dirty="0" err="1">
                <a:latin typeface="Comic Sans MS" pitchFamily="66" charset="0"/>
              </a:rPr>
              <a:t>dapat</a:t>
            </a:r>
            <a:r>
              <a:rPr lang="en-US" dirty="0">
                <a:latin typeface="Comic Sans MS" pitchFamily="66" charset="0"/>
              </a:rPr>
              <a:t> </a:t>
            </a:r>
            <a:r>
              <a:rPr lang="en-US" dirty="0" err="1">
                <a:latin typeface="Comic Sans MS" pitchFamily="66" charset="0"/>
              </a:rPr>
              <a:t>menyusu</a:t>
            </a:r>
            <a:r>
              <a:rPr lang="en-US" dirty="0">
                <a:latin typeface="Comic Sans MS" pitchFamily="66" charset="0"/>
              </a:rPr>
              <a:t>, </a:t>
            </a:r>
            <a:r>
              <a:rPr lang="en-US" dirty="0" err="1">
                <a:latin typeface="Comic Sans MS" pitchFamily="66" charset="0"/>
              </a:rPr>
              <a:t>berikan</a:t>
            </a:r>
            <a:r>
              <a:rPr lang="en-US" dirty="0">
                <a:latin typeface="Comic Sans MS" pitchFamily="66" charset="0"/>
              </a:rPr>
              <a:t> ASI </a:t>
            </a:r>
            <a:r>
              <a:rPr lang="en-US" dirty="0" err="1">
                <a:latin typeface="Comic Sans MS" pitchFamily="66" charset="0"/>
              </a:rPr>
              <a:t>peras</a:t>
            </a:r>
            <a:r>
              <a:rPr lang="en-US" dirty="0">
                <a:latin typeface="Comic Sans MS" pitchFamily="66" charset="0"/>
              </a:rPr>
              <a:t> </a:t>
            </a:r>
            <a:r>
              <a:rPr lang="en-US" dirty="0" err="1">
                <a:latin typeface="Comic Sans MS" pitchFamily="66" charset="0"/>
              </a:rPr>
              <a:t>menggunakan</a:t>
            </a:r>
            <a:r>
              <a:rPr lang="en-US" dirty="0">
                <a:latin typeface="Comic Sans MS" pitchFamily="66" charset="0"/>
              </a:rPr>
              <a:t> </a:t>
            </a:r>
            <a:r>
              <a:rPr lang="en-US" dirty="0" err="1">
                <a:latin typeface="Comic Sans MS" pitchFamily="66" charset="0"/>
              </a:rPr>
              <a:t>salah</a:t>
            </a:r>
            <a:r>
              <a:rPr lang="en-US" dirty="0">
                <a:latin typeface="Comic Sans MS" pitchFamily="66" charset="0"/>
              </a:rPr>
              <a:t> </a:t>
            </a:r>
            <a:r>
              <a:rPr lang="en-US" dirty="0" err="1">
                <a:latin typeface="Comic Sans MS" pitchFamily="66" charset="0"/>
              </a:rPr>
              <a:t>satu</a:t>
            </a:r>
            <a:r>
              <a:rPr lang="en-US" dirty="0">
                <a:latin typeface="Comic Sans MS" pitchFamily="66" charset="0"/>
              </a:rPr>
              <a:t> </a:t>
            </a:r>
            <a:r>
              <a:rPr lang="en-US" dirty="0" err="1">
                <a:latin typeface="Comic Sans MS" pitchFamily="66" charset="0"/>
              </a:rPr>
              <a:t>alternatif</a:t>
            </a:r>
            <a:r>
              <a:rPr lang="en-US" dirty="0">
                <a:latin typeface="Comic Sans MS" pitchFamily="66" charset="0"/>
              </a:rPr>
              <a:t> </a:t>
            </a:r>
            <a:r>
              <a:rPr lang="en-US" dirty="0" err="1">
                <a:latin typeface="Comic Sans MS" pitchFamily="66" charset="0"/>
              </a:rPr>
              <a:t>cara</a:t>
            </a:r>
            <a:r>
              <a:rPr lang="en-US" dirty="0">
                <a:latin typeface="Comic Sans MS" pitchFamily="66" charset="0"/>
              </a:rPr>
              <a:t> </a:t>
            </a:r>
            <a:r>
              <a:rPr lang="en-US" dirty="0" err="1">
                <a:latin typeface="Comic Sans MS" pitchFamily="66" charset="0"/>
              </a:rPr>
              <a:t>pemberian</a:t>
            </a:r>
            <a:r>
              <a:rPr lang="en-US" dirty="0">
                <a:latin typeface="Comic Sans MS" pitchFamily="66" charset="0"/>
              </a:rPr>
              <a:t> </a:t>
            </a:r>
            <a:r>
              <a:rPr lang="en-US" dirty="0" err="1">
                <a:latin typeface="Comic Sans MS" pitchFamily="66" charset="0"/>
              </a:rPr>
              <a:t>minum</a:t>
            </a:r>
            <a:endParaRPr lang="en-US" dirty="0">
              <a:latin typeface="Comic Sans MS" pitchFamily="66" charset="0"/>
            </a:endParaRPr>
          </a:p>
        </p:txBody>
      </p:sp>
    </p:spTree>
    <p:extLst>
      <p:ext uri="{BB962C8B-B14F-4D97-AF65-F5344CB8AC3E}">
        <p14:creationId xmlns:p14="http://schemas.microsoft.com/office/powerpoint/2010/main" val="3619379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pSp>
        <p:nvGrpSpPr>
          <p:cNvPr id="752" name="Google Shape;752;p59"/>
          <p:cNvGrpSpPr/>
          <p:nvPr/>
        </p:nvGrpSpPr>
        <p:grpSpPr>
          <a:xfrm>
            <a:off x="1907425" y="4500"/>
            <a:ext cx="1759377" cy="2686855"/>
            <a:chOff x="550360" y="1098650"/>
            <a:chExt cx="1372583" cy="2096157"/>
          </a:xfrm>
        </p:grpSpPr>
        <p:pic>
          <p:nvPicPr>
            <p:cNvPr id="753" name="Google Shape;753;p59"/>
            <p:cNvPicPr preferRelativeResize="0"/>
            <p:nvPr/>
          </p:nvPicPr>
          <p:blipFill>
            <a:blip r:embed="rId3">
              <a:alphaModFix amt="81000"/>
            </a:blip>
            <a:stretch>
              <a:fillRect/>
            </a:stretch>
          </p:blipFill>
          <p:spPr>
            <a:xfrm>
              <a:off x="638962" y="2227584"/>
              <a:ext cx="1216065" cy="874015"/>
            </a:xfrm>
            <a:prstGeom prst="rect">
              <a:avLst/>
            </a:prstGeom>
            <a:noFill/>
            <a:ln>
              <a:noFill/>
            </a:ln>
          </p:spPr>
        </p:pic>
        <p:grpSp>
          <p:nvGrpSpPr>
            <p:cNvPr id="754" name="Google Shape;754;p59"/>
            <p:cNvGrpSpPr/>
            <p:nvPr/>
          </p:nvGrpSpPr>
          <p:grpSpPr>
            <a:xfrm>
              <a:off x="550360" y="1098650"/>
              <a:ext cx="1372583" cy="2096157"/>
              <a:chOff x="532819" y="607862"/>
              <a:chExt cx="759424" cy="1159764"/>
            </a:xfrm>
          </p:grpSpPr>
          <p:cxnSp>
            <p:nvCxnSpPr>
              <p:cNvPr id="755" name="Google Shape;755;p59"/>
              <p:cNvCxnSpPr/>
              <p:nvPr/>
            </p:nvCxnSpPr>
            <p:spPr>
              <a:xfrm>
                <a:off x="907863" y="607862"/>
                <a:ext cx="3000" cy="568500"/>
              </a:xfrm>
              <a:prstGeom prst="straightConnector1">
                <a:avLst/>
              </a:prstGeom>
              <a:noFill/>
              <a:ln w="19050" cap="flat" cmpd="sng">
                <a:solidFill>
                  <a:schemeClr val="lt1"/>
                </a:solidFill>
                <a:prstDash val="dot"/>
                <a:round/>
                <a:headEnd type="none" w="med" len="med"/>
                <a:tailEnd type="none" w="med" len="med"/>
              </a:ln>
            </p:spPr>
          </p:cxnSp>
          <p:grpSp>
            <p:nvGrpSpPr>
              <p:cNvPr id="756" name="Google Shape;756;p59"/>
              <p:cNvGrpSpPr/>
              <p:nvPr/>
            </p:nvGrpSpPr>
            <p:grpSpPr>
              <a:xfrm>
                <a:off x="532819" y="1168211"/>
                <a:ext cx="759424" cy="599415"/>
                <a:chOff x="532819" y="1168211"/>
                <a:chExt cx="759424" cy="599415"/>
              </a:xfrm>
            </p:grpSpPr>
            <p:sp>
              <p:nvSpPr>
                <p:cNvPr id="757" name="Google Shape;757;p59"/>
                <p:cNvSpPr/>
                <p:nvPr/>
              </p:nvSpPr>
              <p:spPr>
                <a:xfrm>
                  <a:off x="903801" y="1168211"/>
                  <a:ext cx="388442" cy="522380"/>
                </a:xfrm>
                <a:custGeom>
                  <a:avLst/>
                  <a:gdLst/>
                  <a:ahLst/>
                  <a:cxnLst/>
                  <a:rect l="l" t="t" r="r" b="b"/>
                  <a:pathLst>
                    <a:path w="16246" h="23433" extrusionOk="0">
                      <a:moveTo>
                        <a:pt x="0" y="514"/>
                      </a:moveTo>
                      <a:cubicBezTo>
                        <a:pt x="699" y="460"/>
                        <a:pt x="2884" y="-363"/>
                        <a:pt x="4192" y="192"/>
                      </a:cubicBezTo>
                      <a:cubicBezTo>
                        <a:pt x="5500" y="748"/>
                        <a:pt x="6915" y="2432"/>
                        <a:pt x="7847" y="3847"/>
                      </a:cubicBezTo>
                      <a:cubicBezTo>
                        <a:pt x="8779" y="5263"/>
                        <a:pt x="9155" y="7700"/>
                        <a:pt x="9782" y="8685"/>
                      </a:cubicBezTo>
                      <a:cubicBezTo>
                        <a:pt x="10409" y="9671"/>
                        <a:pt x="10822" y="9330"/>
                        <a:pt x="11610" y="9760"/>
                      </a:cubicBezTo>
                      <a:cubicBezTo>
                        <a:pt x="12399" y="10190"/>
                        <a:pt x="13778" y="10459"/>
                        <a:pt x="14513" y="11265"/>
                      </a:cubicBezTo>
                      <a:cubicBezTo>
                        <a:pt x="15248" y="12071"/>
                        <a:pt x="15749" y="13450"/>
                        <a:pt x="16018" y="14597"/>
                      </a:cubicBezTo>
                      <a:cubicBezTo>
                        <a:pt x="16287" y="15744"/>
                        <a:pt x="16286" y="17034"/>
                        <a:pt x="16125" y="18145"/>
                      </a:cubicBezTo>
                      <a:cubicBezTo>
                        <a:pt x="15964" y="19256"/>
                        <a:pt x="15695" y="20402"/>
                        <a:pt x="15050" y="21262"/>
                      </a:cubicBezTo>
                      <a:cubicBezTo>
                        <a:pt x="14405" y="22122"/>
                        <a:pt x="13384" y="22982"/>
                        <a:pt x="12255" y="23305"/>
                      </a:cubicBezTo>
                      <a:cubicBezTo>
                        <a:pt x="11126" y="23628"/>
                        <a:pt x="8940" y="23216"/>
                        <a:pt x="8277" y="23198"/>
                      </a:cubicBezTo>
                    </a:path>
                  </a:pathLst>
                </a:custGeom>
                <a:noFill/>
                <a:ln w="19050" cap="flat" cmpd="sng">
                  <a:solidFill>
                    <a:schemeClr val="lt1"/>
                  </a:solidFill>
                  <a:prstDash val="dot"/>
                  <a:round/>
                  <a:headEnd type="none" w="med" len="med"/>
                  <a:tailEnd type="none" w="med" len="med"/>
                </a:ln>
              </p:spPr>
            </p:sp>
            <p:sp>
              <p:nvSpPr>
                <p:cNvPr id="758" name="Google Shape;758;p59"/>
                <p:cNvSpPr/>
                <p:nvPr/>
              </p:nvSpPr>
              <p:spPr>
                <a:xfrm>
                  <a:off x="532819" y="1182069"/>
                  <a:ext cx="571473" cy="585557"/>
                </a:xfrm>
                <a:custGeom>
                  <a:avLst/>
                  <a:gdLst/>
                  <a:ahLst/>
                  <a:cxnLst/>
                  <a:rect l="l" t="t" r="r" b="b"/>
                  <a:pathLst>
                    <a:path w="23901" h="26267" extrusionOk="0">
                      <a:moveTo>
                        <a:pt x="23901" y="22683"/>
                      </a:moveTo>
                      <a:cubicBezTo>
                        <a:pt x="23238" y="23167"/>
                        <a:pt x="21697" y="24995"/>
                        <a:pt x="19923" y="25586"/>
                      </a:cubicBezTo>
                      <a:cubicBezTo>
                        <a:pt x="18149" y="26177"/>
                        <a:pt x="15211" y="26303"/>
                        <a:pt x="13258" y="26231"/>
                      </a:cubicBezTo>
                      <a:cubicBezTo>
                        <a:pt x="11305" y="26159"/>
                        <a:pt x="9370" y="25568"/>
                        <a:pt x="8205" y="25156"/>
                      </a:cubicBezTo>
                      <a:cubicBezTo>
                        <a:pt x="7040" y="24744"/>
                        <a:pt x="7076" y="24045"/>
                        <a:pt x="6270" y="23758"/>
                      </a:cubicBezTo>
                      <a:cubicBezTo>
                        <a:pt x="5464" y="23471"/>
                        <a:pt x="4210" y="23723"/>
                        <a:pt x="3368" y="23436"/>
                      </a:cubicBezTo>
                      <a:cubicBezTo>
                        <a:pt x="2526" y="23149"/>
                        <a:pt x="1738" y="22737"/>
                        <a:pt x="1218" y="22038"/>
                      </a:cubicBezTo>
                      <a:cubicBezTo>
                        <a:pt x="698" y="21339"/>
                        <a:pt x="429" y="20390"/>
                        <a:pt x="250" y="19243"/>
                      </a:cubicBezTo>
                      <a:cubicBezTo>
                        <a:pt x="71" y="18096"/>
                        <a:pt x="-108" y="16430"/>
                        <a:pt x="143" y="15158"/>
                      </a:cubicBezTo>
                      <a:cubicBezTo>
                        <a:pt x="394" y="13886"/>
                        <a:pt x="949" y="12416"/>
                        <a:pt x="1755" y="11610"/>
                      </a:cubicBezTo>
                      <a:cubicBezTo>
                        <a:pt x="2561" y="10804"/>
                        <a:pt x="4210" y="11108"/>
                        <a:pt x="4980" y="10320"/>
                      </a:cubicBezTo>
                      <a:cubicBezTo>
                        <a:pt x="5751" y="9532"/>
                        <a:pt x="5841" y="7901"/>
                        <a:pt x="6378" y="6880"/>
                      </a:cubicBezTo>
                      <a:cubicBezTo>
                        <a:pt x="6916" y="5859"/>
                        <a:pt x="7506" y="4981"/>
                        <a:pt x="8205" y="4193"/>
                      </a:cubicBezTo>
                      <a:cubicBezTo>
                        <a:pt x="8904" y="3405"/>
                        <a:pt x="9639" y="2724"/>
                        <a:pt x="10571" y="2150"/>
                      </a:cubicBezTo>
                      <a:cubicBezTo>
                        <a:pt x="11503" y="1577"/>
                        <a:pt x="12954" y="1110"/>
                        <a:pt x="13796" y="752"/>
                      </a:cubicBezTo>
                      <a:cubicBezTo>
                        <a:pt x="14638" y="394"/>
                        <a:pt x="15319" y="125"/>
                        <a:pt x="15623" y="0"/>
                      </a:cubicBezTo>
                    </a:path>
                  </a:pathLst>
                </a:custGeom>
                <a:noFill/>
                <a:ln w="19050" cap="flat" cmpd="sng">
                  <a:solidFill>
                    <a:schemeClr val="lt1"/>
                  </a:solidFill>
                  <a:prstDash val="dot"/>
                  <a:round/>
                  <a:headEnd type="none" w="med" len="med"/>
                  <a:tailEnd type="none" w="med" len="med"/>
                </a:ln>
              </p:spPr>
            </p:sp>
          </p:grpSp>
        </p:grpSp>
      </p:grpSp>
      <p:pic>
        <p:nvPicPr>
          <p:cNvPr id="759" name="Google Shape;759;p59"/>
          <p:cNvPicPr preferRelativeResize="0"/>
          <p:nvPr/>
        </p:nvPicPr>
        <p:blipFill>
          <a:blip r:embed="rId4">
            <a:alphaModFix/>
          </a:blip>
          <a:stretch>
            <a:fillRect/>
          </a:stretch>
        </p:blipFill>
        <p:spPr>
          <a:xfrm>
            <a:off x="5583185" y="1533149"/>
            <a:ext cx="586039" cy="421200"/>
          </a:xfrm>
          <a:prstGeom prst="rect">
            <a:avLst/>
          </a:prstGeom>
          <a:noFill/>
          <a:ln>
            <a:noFill/>
          </a:ln>
        </p:spPr>
      </p:pic>
      <p:pic>
        <p:nvPicPr>
          <p:cNvPr id="760" name="Google Shape;760;p59"/>
          <p:cNvPicPr preferRelativeResize="0"/>
          <p:nvPr/>
        </p:nvPicPr>
        <p:blipFill>
          <a:blip r:embed="rId5">
            <a:alphaModFix/>
          </a:blip>
          <a:stretch>
            <a:fillRect/>
          </a:stretch>
        </p:blipFill>
        <p:spPr>
          <a:xfrm flipH="1">
            <a:off x="441225" y="1083228"/>
            <a:ext cx="966308" cy="604925"/>
          </a:xfrm>
          <a:prstGeom prst="rect">
            <a:avLst/>
          </a:prstGeom>
          <a:noFill/>
          <a:ln>
            <a:noFill/>
          </a:ln>
        </p:spPr>
      </p:pic>
      <p:pic>
        <p:nvPicPr>
          <p:cNvPr id="761" name="Google Shape;761;p59"/>
          <p:cNvPicPr preferRelativeResize="0"/>
          <p:nvPr/>
        </p:nvPicPr>
        <p:blipFill>
          <a:blip r:embed="rId5">
            <a:alphaModFix/>
          </a:blip>
          <a:stretch>
            <a:fillRect/>
          </a:stretch>
        </p:blipFill>
        <p:spPr>
          <a:xfrm flipH="1">
            <a:off x="4068133" y="812350"/>
            <a:ext cx="432688" cy="270875"/>
          </a:xfrm>
          <a:prstGeom prst="rect">
            <a:avLst/>
          </a:prstGeom>
          <a:noFill/>
          <a:ln>
            <a:noFill/>
          </a:ln>
        </p:spPr>
      </p:pic>
      <p:sp>
        <p:nvSpPr>
          <p:cNvPr id="764" name="Google Shape;764;p59"/>
          <p:cNvSpPr txBox="1">
            <a:spLocks noGrp="1"/>
          </p:cNvSpPr>
          <p:nvPr>
            <p:ph type="title" idx="2"/>
          </p:nvPr>
        </p:nvSpPr>
        <p:spPr>
          <a:xfrm>
            <a:off x="0" y="4500"/>
            <a:ext cx="6867331" cy="4427541"/>
          </a:xfrm>
          <a:prstGeom prst="rect">
            <a:avLst/>
          </a:prstGeom>
        </p:spPr>
        <p:txBody>
          <a:bodyPr spcFirstLastPara="1" wrap="square" lIns="91425" tIns="91425" rIns="91425" bIns="91425" anchor="ctr" anchorCtr="0">
            <a:noAutofit/>
          </a:bodyPr>
          <a:lstStyle/>
          <a:p>
            <a:pPr marL="269875" indent="-269875" algn="l">
              <a:lnSpc>
                <a:spcPct val="150000"/>
              </a:lnSpc>
            </a:pPr>
            <a:r>
              <a:rPr lang="en-US" sz="3600" dirty="0" err="1" smtClean="0">
                <a:solidFill>
                  <a:schemeClr val="tx2">
                    <a:lumMod val="50000"/>
                  </a:schemeClr>
                </a:solidFill>
                <a:latin typeface="Arial Rounded MT Bold" pitchFamily="34" charset="0"/>
                <a:cs typeface="Amatic SC" charset="-79"/>
              </a:rPr>
              <a:t>Hipotermi</a:t>
            </a:r>
            <a:r>
              <a:rPr lang="en-US" sz="1800" dirty="0" smtClean="0">
                <a:solidFill>
                  <a:schemeClr val="tx2">
                    <a:lumMod val="50000"/>
                  </a:schemeClr>
                </a:solidFill>
                <a:latin typeface="Comic Sans MS" pitchFamily="66" charset="0"/>
              </a:rPr>
              <a:t/>
            </a:r>
            <a:br>
              <a:rPr lang="en-US" sz="1800" dirty="0" smtClean="0">
                <a:solidFill>
                  <a:schemeClr val="tx2">
                    <a:lumMod val="50000"/>
                  </a:schemeClr>
                </a:solidFill>
                <a:latin typeface="Comic Sans MS" pitchFamily="66" charset="0"/>
              </a:rPr>
            </a:br>
            <a:r>
              <a:rPr lang="en-US" sz="1800" dirty="0" err="1" smtClean="0">
                <a:solidFill>
                  <a:schemeClr val="tx2">
                    <a:lumMod val="50000"/>
                  </a:schemeClr>
                </a:solidFill>
                <a:latin typeface="Comic Sans MS" pitchFamily="66" charset="0"/>
              </a:rPr>
              <a:t>Asuhan</a:t>
            </a:r>
            <a:r>
              <a:rPr lang="en-US" sz="1800" dirty="0" smtClean="0">
                <a:solidFill>
                  <a:schemeClr val="tx2">
                    <a:lumMod val="50000"/>
                  </a:schemeClr>
                </a:solidFill>
                <a:latin typeface="Comic Sans MS" pitchFamily="66" charset="0"/>
              </a:rPr>
              <a:t> </a:t>
            </a:r>
            <a:r>
              <a:rPr lang="en-US" sz="1800" dirty="0" err="1">
                <a:solidFill>
                  <a:schemeClr val="tx2">
                    <a:lumMod val="50000"/>
                  </a:schemeClr>
                </a:solidFill>
                <a:latin typeface="Comic Sans MS" pitchFamily="66" charset="0"/>
              </a:rPr>
              <a:t>komplementernya</a:t>
            </a:r>
            <a:r>
              <a:rPr lang="en-US" sz="1800" dirty="0">
                <a:solidFill>
                  <a:schemeClr val="tx2">
                    <a:lumMod val="50000"/>
                  </a:schemeClr>
                </a:solidFill>
                <a:latin typeface="Comic Sans MS" pitchFamily="66" charset="0"/>
              </a:rPr>
              <a:t>:</a:t>
            </a:r>
            <a:br>
              <a:rPr lang="en-US" sz="1800" dirty="0">
                <a:solidFill>
                  <a:schemeClr val="tx2">
                    <a:lumMod val="50000"/>
                  </a:schemeClr>
                </a:solidFill>
                <a:latin typeface="Comic Sans MS" pitchFamily="66" charset="0"/>
              </a:rPr>
            </a:br>
            <a:r>
              <a:rPr lang="en-US" sz="1800" dirty="0" smtClean="0">
                <a:solidFill>
                  <a:schemeClr val="tx2">
                    <a:lumMod val="50000"/>
                  </a:schemeClr>
                </a:solidFill>
                <a:latin typeface="Comic Sans MS" pitchFamily="66" charset="0"/>
              </a:rPr>
              <a:t>- </a:t>
            </a:r>
            <a:r>
              <a:rPr lang="en-US" sz="1600" dirty="0" err="1" smtClean="0">
                <a:solidFill>
                  <a:schemeClr val="tx1"/>
                </a:solidFill>
                <a:latin typeface="Comic Sans MS" pitchFamily="66" charset="0"/>
              </a:rPr>
              <a:t>Ganti</a:t>
            </a:r>
            <a:r>
              <a:rPr lang="en-US" sz="1600" dirty="0" smtClean="0">
                <a:solidFill>
                  <a:schemeClr val="tx1"/>
                </a:solidFill>
                <a:latin typeface="Comic Sans MS" pitchFamily="66" charset="0"/>
              </a:rPr>
              <a:t> </a:t>
            </a:r>
            <a:r>
              <a:rPr lang="en-US" sz="1600" dirty="0" err="1">
                <a:solidFill>
                  <a:schemeClr val="tx1"/>
                </a:solidFill>
                <a:latin typeface="Comic Sans MS" pitchFamily="66" charset="0"/>
              </a:rPr>
              <a:t>pakaian</a:t>
            </a:r>
            <a:r>
              <a:rPr lang="en-US" sz="1600" dirty="0">
                <a:solidFill>
                  <a:schemeClr val="tx1"/>
                </a:solidFill>
                <a:latin typeface="Comic Sans MS" pitchFamily="66" charset="0"/>
              </a:rPr>
              <a:t> yang </a:t>
            </a:r>
            <a:r>
              <a:rPr lang="en-US" sz="1600" dirty="0" err="1">
                <a:solidFill>
                  <a:schemeClr val="tx1"/>
                </a:solidFill>
                <a:latin typeface="Comic Sans MS" pitchFamily="66" charset="0"/>
              </a:rPr>
              <a:t>dingin</a:t>
            </a:r>
            <a:r>
              <a:rPr lang="en-US" sz="1600" dirty="0">
                <a:solidFill>
                  <a:schemeClr val="tx1"/>
                </a:solidFill>
                <a:latin typeface="Comic Sans MS" pitchFamily="66" charset="0"/>
              </a:rPr>
              <a:t> </a:t>
            </a:r>
            <a:r>
              <a:rPr lang="en-US" sz="1600" dirty="0" err="1">
                <a:solidFill>
                  <a:schemeClr val="tx1"/>
                </a:solidFill>
                <a:latin typeface="Comic Sans MS" pitchFamily="66" charset="0"/>
              </a:rPr>
              <a:t>dan</a:t>
            </a:r>
            <a:r>
              <a:rPr lang="en-US" sz="1600" dirty="0">
                <a:solidFill>
                  <a:schemeClr val="tx1"/>
                </a:solidFill>
                <a:latin typeface="Comic Sans MS" pitchFamily="66" charset="0"/>
              </a:rPr>
              <a:t> </a:t>
            </a:r>
            <a:r>
              <a:rPr lang="en-US" sz="1600" dirty="0" err="1">
                <a:solidFill>
                  <a:schemeClr val="tx1"/>
                </a:solidFill>
                <a:latin typeface="Comic Sans MS" pitchFamily="66" charset="0"/>
              </a:rPr>
              <a:t>basah</a:t>
            </a:r>
            <a:r>
              <a:rPr lang="en-US" sz="1600" dirty="0">
                <a:solidFill>
                  <a:schemeClr val="tx1"/>
                </a:solidFill>
                <a:latin typeface="Comic Sans MS" pitchFamily="66" charset="0"/>
              </a:rPr>
              <a:t> </a:t>
            </a:r>
            <a:r>
              <a:rPr lang="en-US" sz="1600" dirty="0" err="1">
                <a:solidFill>
                  <a:schemeClr val="tx1"/>
                </a:solidFill>
                <a:latin typeface="Comic Sans MS" pitchFamily="66" charset="0"/>
              </a:rPr>
              <a:t>dengan</a:t>
            </a:r>
            <a:r>
              <a:rPr lang="en-US" sz="1600" dirty="0">
                <a:solidFill>
                  <a:schemeClr val="tx1"/>
                </a:solidFill>
                <a:latin typeface="Comic Sans MS" pitchFamily="66" charset="0"/>
              </a:rPr>
              <a:t> </a:t>
            </a:r>
            <a:r>
              <a:rPr lang="en-US" sz="1600" dirty="0" smtClean="0">
                <a:solidFill>
                  <a:schemeClr val="tx1"/>
                </a:solidFill>
                <a:latin typeface="Comic Sans MS" pitchFamily="66" charset="0"/>
              </a:rPr>
              <a:t> </a:t>
            </a:r>
            <a:r>
              <a:rPr lang="en-US" sz="1600" dirty="0" err="1" smtClean="0">
                <a:solidFill>
                  <a:schemeClr val="tx1"/>
                </a:solidFill>
                <a:latin typeface="Comic Sans MS" pitchFamily="66" charset="0"/>
              </a:rPr>
              <a:t>pakaian</a:t>
            </a:r>
            <a:r>
              <a:rPr lang="en-US" sz="1600" dirty="0" smtClean="0">
                <a:solidFill>
                  <a:schemeClr val="tx1"/>
                </a:solidFill>
                <a:latin typeface="Comic Sans MS" pitchFamily="66" charset="0"/>
              </a:rPr>
              <a:t>   yang </a:t>
            </a:r>
            <a:r>
              <a:rPr lang="en-US" sz="1600" dirty="0" err="1">
                <a:solidFill>
                  <a:schemeClr val="tx1"/>
                </a:solidFill>
                <a:latin typeface="Comic Sans MS" pitchFamily="66" charset="0"/>
              </a:rPr>
              <a:t>hangat</a:t>
            </a:r>
            <a:r>
              <a:rPr lang="en-US" sz="1600" dirty="0">
                <a:solidFill>
                  <a:schemeClr val="tx1"/>
                </a:solidFill>
                <a:latin typeface="Comic Sans MS" pitchFamily="66" charset="0"/>
              </a:rPr>
              <a:t>, </a:t>
            </a:r>
            <a:r>
              <a:rPr lang="en-US" sz="1600" dirty="0" err="1">
                <a:solidFill>
                  <a:schemeClr val="tx1"/>
                </a:solidFill>
                <a:latin typeface="Comic Sans MS" pitchFamily="66" charset="0"/>
              </a:rPr>
              <a:t>memakai</a:t>
            </a:r>
            <a:r>
              <a:rPr lang="en-US" sz="1600" dirty="0">
                <a:solidFill>
                  <a:schemeClr val="tx1"/>
                </a:solidFill>
                <a:latin typeface="Comic Sans MS" pitchFamily="66" charset="0"/>
              </a:rPr>
              <a:t> </a:t>
            </a:r>
            <a:r>
              <a:rPr lang="en-US" sz="1600" dirty="0" err="1">
                <a:solidFill>
                  <a:schemeClr val="tx1"/>
                </a:solidFill>
                <a:latin typeface="Comic Sans MS" pitchFamily="66" charset="0"/>
              </a:rPr>
              <a:t>topi</a:t>
            </a:r>
            <a:r>
              <a:rPr lang="en-US" sz="1600" dirty="0">
                <a:solidFill>
                  <a:schemeClr val="tx1"/>
                </a:solidFill>
                <a:latin typeface="Comic Sans MS" pitchFamily="66" charset="0"/>
              </a:rPr>
              <a:t> </a:t>
            </a:r>
            <a:r>
              <a:rPr lang="en-US" sz="1600" dirty="0" err="1">
                <a:solidFill>
                  <a:schemeClr val="tx1"/>
                </a:solidFill>
                <a:latin typeface="Comic Sans MS" pitchFamily="66" charset="0"/>
              </a:rPr>
              <a:t>dan</a:t>
            </a:r>
            <a:r>
              <a:rPr lang="en-US" sz="1600" dirty="0">
                <a:solidFill>
                  <a:schemeClr val="tx1"/>
                </a:solidFill>
                <a:latin typeface="Comic Sans MS" pitchFamily="66" charset="0"/>
              </a:rPr>
              <a:t> </a:t>
            </a:r>
            <a:r>
              <a:rPr lang="en-US" sz="1600" dirty="0" err="1">
                <a:solidFill>
                  <a:schemeClr val="tx1"/>
                </a:solidFill>
                <a:latin typeface="Comic Sans MS" pitchFamily="66" charset="0"/>
              </a:rPr>
              <a:t>selimuti</a:t>
            </a:r>
            <a:r>
              <a:rPr lang="en-US" sz="1600" dirty="0">
                <a:solidFill>
                  <a:schemeClr val="tx1"/>
                </a:solidFill>
                <a:latin typeface="Comic Sans MS" pitchFamily="66" charset="0"/>
              </a:rPr>
              <a:t> </a:t>
            </a:r>
            <a:r>
              <a:rPr lang="en-US" sz="1600" dirty="0" err="1">
                <a:solidFill>
                  <a:schemeClr val="tx1"/>
                </a:solidFill>
                <a:latin typeface="Comic Sans MS" pitchFamily="66" charset="0"/>
              </a:rPr>
              <a:t>dengan</a:t>
            </a:r>
            <a:r>
              <a:rPr lang="en-US" sz="1600" dirty="0">
                <a:solidFill>
                  <a:schemeClr val="tx1"/>
                </a:solidFill>
                <a:latin typeface="Comic Sans MS" pitchFamily="66" charset="0"/>
              </a:rPr>
              <a:t> </a:t>
            </a:r>
            <a:r>
              <a:rPr lang="en-US" sz="1600" dirty="0" err="1">
                <a:solidFill>
                  <a:schemeClr val="tx1"/>
                </a:solidFill>
                <a:latin typeface="Comic Sans MS" pitchFamily="66" charset="0"/>
              </a:rPr>
              <a:t>selimut</a:t>
            </a:r>
            <a:r>
              <a:rPr lang="en-US" sz="1600" dirty="0">
                <a:solidFill>
                  <a:schemeClr val="tx1"/>
                </a:solidFill>
                <a:latin typeface="Comic Sans MS" pitchFamily="66" charset="0"/>
              </a:rPr>
              <a:t> </a:t>
            </a:r>
            <a:r>
              <a:rPr lang="en-US" sz="1600" dirty="0" err="1">
                <a:solidFill>
                  <a:schemeClr val="tx1"/>
                </a:solidFill>
                <a:latin typeface="Comic Sans MS" pitchFamily="66" charset="0"/>
              </a:rPr>
              <a:t>hangat</a:t>
            </a:r>
            <a:r>
              <a:rPr lang="en-US" sz="1600" dirty="0">
                <a:solidFill>
                  <a:schemeClr val="tx1"/>
                </a:solidFill>
                <a:latin typeface="Comic Sans MS" pitchFamily="66" charset="0"/>
              </a:rPr>
              <a:t>. </a:t>
            </a:r>
            <a:br>
              <a:rPr lang="en-US" sz="1600" dirty="0">
                <a:solidFill>
                  <a:schemeClr val="tx1"/>
                </a:solidFill>
                <a:latin typeface="Comic Sans MS" pitchFamily="66" charset="0"/>
              </a:rPr>
            </a:br>
            <a:r>
              <a:rPr lang="en-US" sz="1600" dirty="0" smtClean="0">
                <a:solidFill>
                  <a:schemeClr val="tx1"/>
                </a:solidFill>
                <a:latin typeface="Comic Sans MS" pitchFamily="66" charset="0"/>
              </a:rPr>
              <a:t>- </a:t>
            </a:r>
            <a:r>
              <a:rPr lang="en-US" sz="1600" dirty="0" err="1" smtClean="0">
                <a:solidFill>
                  <a:schemeClr val="tx1"/>
                </a:solidFill>
                <a:latin typeface="Comic Sans MS" pitchFamily="66" charset="0"/>
              </a:rPr>
              <a:t>anjurkan</a:t>
            </a:r>
            <a:r>
              <a:rPr lang="en-US" sz="1600" dirty="0" smtClean="0">
                <a:solidFill>
                  <a:schemeClr val="tx1"/>
                </a:solidFill>
                <a:latin typeface="Comic Sans MS" pitchFamily="66" charset="0"/>
              </a:rPr>
              <a:t> </a:t>
            </a:r>
            <a:r>
              <a:rPr lang="en-US" sz="1600" dirty="0" err="1">
                <a:solidFill>
                  <a:schemeClr val="tx1"/>
                </a:solidFill>
                <a:latin typeface="Comic Sans MS" pitchFamily="66" charset="0"/>
              </a:rPr>
              <a:t>menghangatkan</a:t>
            </a:r>
            <a:r>
              <a:rPr lang="en-US" sz="1600" dirty="0">
                <a:solidFill>
                  <a:schemeClr val="tx1"/>
                </a:solidFill>
                <a:latin typeface="Comic Sans MS" pitchFamily="66" charset="0"/>
              </a:rPr>
              <a:t> </a:t>
            </a:r>
            <a:r>
              <a:rPr lang="en-US" sz="1600" dirty="0" err="1">
                <a:solidFill>
                  <a:schemeClr val="tx1"/>
                </a:solidFill>
                <a:latin typeface="Comic Sans MS" pitchFamily="66" charset="0"/>
              </a:rPr>
              <a:t>bayi</a:t>
            </a:r>
            <a:r>
              <a:rPr lang="en-US" sz="1600" dirty="0">
                <a:solidFill>
                  <a:schemeClr val="tx1"/>
                </a:solidFill>
                <a:latin typeface="Comic Sans MS" pitchFamily="66" charset="0"/>
              </a:rPr>
              <a:t> </a:t>
            </a:r>
            <a:r>
              <a:rPr lang="en-US" sz="1600" dirty="0" err="1">
                <a:solidFill>
                  <a:schemeClr val="tx1"/>
                </a:solidFill>
                <a:latin typeface="Comic Sans MS" pitchFamily="66" charset="0"/>
              </a:rPr>
              <a:t>dengan</a:t>
            </a:r>
            <a:r>
              <a:rPr lang="en-US" sz="1600" dirty="0">
                <a:solidFill>
                  <a:schemeClr val="tx1"/>
                </a:solidFill>
                <a:latin typeface="Comic Sans MS" pitchFamily="66" charset="0"/>
              </a:rPr>
              <a:t> </a:t>
            </a:r>
            <a:r>
              <a:rPr lang="en-US" sz="1600" dirty="0" err="1">
                <a:solidFill>
                  <a:schemeClr val="tx1"/>
                </a:solidFill>
                <a:latin typeface="Comic Sans MS" pitchFamily="66" charset="0"/>
              </a:rPr>
              <a:t>melakukan</a:t>
            </a:r>
            <a:r>
              <a:rPr lang="en-US" sz="1600" dirty="0">
                <a:solidFill>
                  <a:schemeClr val="tx1"/>
                </a:solidFill>
                <a:latin typeface="Comic Sans MS" pitchFamily="66" charset="0"/>
              </a:rPr>
              <a:t> </a:t>
            </a:r>
            <a:r>
              <a:rPr lang="en-US" sz="1600" dirty="0" err="1">
                <a:solidFill>
                  <a:schemeClr val="tx1"/>
                </a:solidFill>
                <a:latin typeface="Comic Sans MS" pitchFamily="66" charset="0"/>
              </a:rPr>
              <a:t>kontak</a:t>
            </a:r>
            <a:r>
              <a:rPr lang="en-US" sz="1600" dirty="0">
                <a:solidFill>
                  <a:schemeClr val="tx1"/>
                </a:solidFill>
                <a:latin typeface="Comic Sans MS" pitchFamily="66" charset="0"/>
              </a:rPr>
              <a:t> </a:t>
            </a:r>
            <a:r>
              <a:rPr lang="en-US" sz="1600" dirty="0" err="1">
                <a:solidFill>
                  <a:schemeClr val="tx1"/>
                </a:solidFill>
                <a:latin typeface="Comic Sans MS" pitchFamily="66" charset="0"/>
              </a:rPr>
              <a:t>kulit</a:t>
            </a:r>
            <a:r>
              <a:rPr lang="en-US" sz="1600" dirty="0">
                <a:solidFill>
                  <a:schemeClr val="tx1"/>
                </a:solidFill>
                <a:latin typeface="Comic Sans MS" pitchFamily="66" charset="0"/>
              </a:rPr>
              <a:t> </a:t>
            </a:r>
            <a:r>
              <a:rPr lang="en-US" sz="1600" dirty="0" err="1">
                <a:solidFill>
                  <a:schemeClr val="tx1"/>
                </a:solidFill>
                <a:latin typeface="Comic Sans MS" pitchFamily="66" charset="0"/>
              </a:rPr>
              <a:t>dengan</a:t>
            </a:r>
            <a:r>
              <a:rPr lang="en-US" sz="1600" dirty="0">
                <a:solidFill>
                  <a:schemeClr val="tx1"/>
                </a:solidFill>
                <a:latin typeface="Comic Sans MS" pitchFamily="66" charset="0"/>
              </a:rPr>
              <a:t> </a:t>
            </a:r>
            <a:r>
              <a:rPr lang="en-US" sz="1600" dirty="0" err="1">
                <a:solidFill>
                  <a:schemeClr val="tx1"/>
                </a:solidFill>
                <a:latin typeface="Comic Sans MS" pitchFamily="66" charset="0"/>
              </a:rPr>
              <a:t>kulit</a:t>
            </a:r>
            <a:r>
              <a:rPr lang="en-US" sz="1600" dirty="0">
                <a:solidFill>
                  <a:schemeClr val="tx1"/>
                </a:solidFill>
                <a:latin typeface="Comic Sans MS" pitchFamily="66" charset="0"/>
              </a:rPr>
              <a:t> ( </a:t>
            </a:r>
            <a:r>
              <a:rPr lang="en-US" sz="1600" dirty="0" err="1">
                <a:solidFill>
                  <a:schemeClr val="tx1"/>
                </a:solidFill>
                <a:latin typeface="Comic Sans MS" pitchFamily="66" charset="0"/>
              </a:rPr>
              <a:t>perawatan</a:t>
            </a:r>
            <a:r>
              <a:rPr lang="en-US" sz="1600" dirty="0">
                <a:solidFill>
                  <a:schemeClr val="tx1"/>
                </a:solidFill>
                <a:latin typeface="Comic Sans MS" pitchFamily="66" charset="0"/>
              </a:rPr>
              <a:t> </a:t>
            </a:r>
            <a:r>
              <a:rPr lang="en-US" sz="1600" dirty="0" err="1">
                <a:solidFill>
                  <a:schemeClr val="tx1"/>
                </a:solidFill>
                <a:latin typeface="Comic Sans MS" pitchFamily="66" charset="0"/>
              </a:rPr>
              <a:t>bayi</a:t>
            </a:r>
            <a:r>
              <a:rPr lang="en-US" sz="1600" dirty="0">
                <a:solidFill>
                  <a:schemeClr val="tx1"/>
                </a:solidFill>
                <a:latin typeface="Comic Sans MS" pitchFamily="66" charset="0"/>
              </a:rPr>
              <a:t> </a:t>
            </a:r>
            <a:r>
              <a:rPr lang="en-US" sz="1600" dirty="0" err="1">
                <a:solidFill>
                  <a:schemeClr val="tx1"/>
                </a:solidFill>
                <a:latin typeface="Comic Sans MS" pitchFamily="66" charset="0"/>
              </a:rPr>
              <a:t>lekat</a:t>
            </a:r>
            <a:r>
              <a:rPr lang="en-US" sz="1600" dirty="0">
                <a:solidFill>
                  <a:schemeClr val="tx1"/>
                </a:solidFill>
                <a:latin typeface="Comic Sans MS" pitchFamily="66" charset="0"/>
              </a:rPr>
              <a:t> )</a:t>
            </a:r>
            <a:br>
              <a:rPr lang="en-US" sz="1600" dirty="0">
                <a:solidFill>
                  <a:schemeClr val="tx1"/>
                </a:solidFill>
                <a:latin typeface="Comic Sans MS" pitchFamily="66" charset="0"/>
              </a:rPr>
            </a:br>
            <a:r>
              <a:rPr lang="en-US" sz="1600" dirty="0" smtClean="0">
                <a:solidFill>
                  <a:schemeClr val="tx1"/>
                </a:solidFill>
                <a:latin typeface="Comic Sans MS" pitchFamily="66" charset="0"/>
              </a:rPr>
              <a:t>- </a:t>
            </a:r>
            <a:r>
              <a:rPr lang="en-US" sz="1600" dirty="0" err="1" smtClean="0">
                <a:solidFill>
                  <a:schemeClr val="tx1"/>
                </a:solidFill>
                <a:latin typeface="Comic Sans MS" pitchFamily="66" charset="0"/>
              </a:rPr>
              <a:t>Anjurkan</a:t>
            </a:r>
            <a:r>
              <a:rPr lang="en-US" sz="1600" dirty="0" smtClean="0">
                <a:solidFill>
                  <a:schemeClr val="tx1"/>
                </a:solidFill>
                <a:latin typeface="Comic Sans MS" pitchFamily="66" charset="0"/>
              </a:rPr>
              <a:t> </a:t>
            </a:r>
            <a:r>
              <a:rPr lang="en-US" sz="1600" dirty="0" err="1">
                <a:solidFill>
                  <a:schemeClr val="tx1"/>
                </a:solidFill>
                <a:latin typeface="Comic Sans MS" pitchFamily="66" charset="0"/>
              </a:rPr>
              <a:t>ibu</a:t>
            </a:r>
            <a:r>
              <a:rPr lang="en-US" sz="1600" dirty="0">
                <a:solidFill>
                  <a:schemeClr val="tx1"/>
                </a:solidFill>
                <a:latin typeface="Comic Sans MS" pitchFamily="66" charset="0"/>
              </a:rPr>
              <a:t> </a:t>
            </a:r>
            <a:r>
              <a:rPr lang="en-US" sz="1600" dirty="0" err="1">
                <a:solidFill>
                  <a:schemeClr val="tx1"/>
                </a:solidFill>
                <a:latin typeface="Comic Sans MS" pitchFamily="66" charset="0"/>
              </a:rPr>
              <a:t>utuk</a:t>
            </a:r>
            <a:r>
              <a:rPr lang="en-US" sz="1600" dirty="0">
                <a:solidFill>
                  <a:schemeClr val="tx1"/>
                </a:solidFill>
                <a:latin typeface="Comic Sans MS" pitchFamily="66" charset="0"/>
              </a:rPr>
              <a:t> </a:t>
            </a:r>
            <a:r>
              <a:rPr lang="en-US" sz="1600" dirty="0" err="1">
                <a:solidFill>
                  <a:schemeClr val="tx1"/>
                </a:solidFill>
                <a:latin typeface="Comic Sans MS" pitchFamily="66" charset="0"/>
              </a:rPr>
              <a:t>menyusui</a:t>
            </a:r>
            <a:r>
              <a:rPr lang="en-US" sz="1600" dirty="0">
                <a:solidFill>
                  <a:schemeClr val="tx1"/>
                </a:solidFill>
                <a:latin typeface="Comic Sans MS" pitchFamily="66" charset="0"/>
              </a:rPr>
              <a:t> </a:t>
            </a:r>
            <a:r>
              <a:rPr lang="en-US" sz="1600" dirty="0" err="1">
                <a:solidFill>
                  <a:schemeClr val="tx1"/>
                </a:solidFill>
                <a:latin typeface="Comic Sans MS" pitchFamily="66" charset="0"/>
              </a:rPr>
              <a:t>lebih</a:t>
            </a:r>
            <a:r>
              <a:rPr lang="en-US" sz="1600" dirty="0">
                <a:solidFill>
                  <a:schemeClr val="tx1"/>
                </a:solidFill>
                <a:latin typeface="Comic Sans MS" pitchFamily="66" charset="0"/>
              </a:rPr>
              <a:t> </a:t>
            </a:r>
            <a:r>
              <a:rPr lang="en-US" sz="1600" dirty="0" err="1">
                <a:solidFill>
                  <a:schemeClr val="tx1"/>
                </a:solidFill>
                <a:latin typeface="Comic Sans MS" pitchFamily="66" charset="0"/>
              </a:rPr>
              <a:t>sering</a:t>
            </a:r>
            <a:r>
              <a:rPr lang="en-US" sz="1600" dirty="0">
                <a:solidFill>
                  <a:schemeClr val="tx1"/>
                </a:solidFill>
                <a:latin typeface="Comic Sans MS" pitchFamily="66" charset="0"/>
              </a:rPr>
              <a:t>. </a:t>
            </a:r>
            <a:r>
              <a:rPr lang="en-US" sz="1600" dirty="0" err="1">
                <a:solidFill>
                  <a:schemeClr val="tx1"/>
                </a:solidFill>
                <a:latin typeface="Comic Sans MS" pitchFamily="66" charset="0"/>
              </a:rPr>
              <a:t>Bila</a:t>
            </a:r>
            <a:r>
              <a:rPr lang="en-US" sz="1600" dirty="0">
                <a:solidFill>
                  <a:schemeClr val="tx1"/>
                </a:solidFill>
                <a:latin typeface="Comic Sans MS" pitchFamily="66" charset="0"/>
              </a:rPr>
              <a:t> </a:t>
            </a:r>
            <a:r>
              <a:rPr lang="en-US" sz="1600" dirty="0" err="1">
                <a:solidFill>
                  <a:schemeClr val="tx1"/>
                </a:solidFill>
                <a:latin typeface="Comic Sans MS" pitchFamily="66" charset="0"/>
              </a:rPr>
              <a:t>bayi</a:t>
            </a:r>
            <a:r>
              <a:rPr lang="en-US" sz="1600" dirty="0">
                <a:solidFill>
                  <a:schemeClr val="tx1"/>
                </a:solidFill>
                <a:latin typeface="Comic Sans MS" pitchFamily="66" charset="0"/>
              </a:rPr>
              <a:t> </a:t>
            </a:r>
            <a:r>
              <a:rPr lang="en-US" sz="1600" dirty="0" smtClean="0">
                <a:solidFill>
                  <a:schemeClr val="tx1"/>
                </a:solidFill>
                <a:latin typeface="Comic Sans MS" pitchFamily="66" charset="0"/>
              </a:rPr>
              <a:t>   </a:t>
            </a:r>
            <a:r>
              <a:rPr lang="en-US" sz="1600" dirty="0" err="1" smtClean="0">
                <a:solidFill>
                  <a:schemeClr val="tx1"/>
                </a:solidFill>
                <a:latin typeface="Comic Sans MS" pitchFamily="66" charset="0"/>
              </a:rPr>
              <a:t>tidak</a:t>
            </a:r>
            <a:r>
              <a:rPr lang="en-US" sz="1600" dirty="0" smtClean="0">
                <a:solidFill>
                  <a:schemeClr val="tx1"/>
                </a:solidFill>
                <a:latin typeface="Comic Sans MS" pitchFamily="66" charset="0"/>
              </a:rPr>
              <a:t> </a:t>
            </a:r>
            <a:r>
              <a:rPr lang="en-US" sz="1600" dirty="0" err="1">
                <a:solidFill>
                  <a:schemeClr val="tx1"/>
                </a:solidFill>
                <a:latin typeface="Comic Sans MS" pitchFamily="66" charset="0"/>
              </a:rPr>
              <a:t>dapat</a:t>
            </a:r>
            <a:r>
              <a:rPr lang="en-US" sz="1600" dirty="0">
                <a:solidFill>
                  <a:schemeClr val="tx1"/>
                </a:solidFill>
                <a:latin typeface="Comic Sans MS" pitchFamily="66" charset="0"/>
              </a:rPr>
              <a:t> </a:t>
            </a:r>
            <a:r>
              <a:rPr lang="en-US" sz="1600" dirty="0" err="1">
                <a:solidFill>
                  <a:schemeClr val="tx1"/>
                </a:solidFill>
                <a:latin typeface="Comic Sans MS" pitchFamily="66" charset="0"/>
              </a:rPr>
              <a:t>menyusu</a:t>
            </a:r>
            <a:r>
              <a:rPr lang="en-US" sz="1600" dirty="0">
                <a:solidFill>
                  <a:schemeClr val="tx1"/>
                </a:solidFill>
                <a:latin typeface="Comic Sans MS" pitchFamily="66" charset="0"/>
              </a:rPr>
              <a:t>, </a:t>
            </a:r>
            <a:r>
              <a:rPr lang="en-US" sz="1600" dirty="0" err="1" smtClean="0">
                <a:solidFill>
                  <a:schemeClr val="tx1"/>
                </a:solidFill>
                <a:latin typeface="Comic Sans MS" pitchFamily="66" charset="0"/>
              </a:rPr>
              <a:t>berikan</a:t>
            </a:r>
            <a:r>
              <a:rPr lang="en-US" sz="1600" dirty="0" smtClean="0">
                <a:solidFill>
                  <a:schemeClr val="tx1"/>
                </a:solidFill>
                <a:latin typeface="Comic Sans MS" pitchFamily="66" charset="0"/>
              </a:rPr>
              <a:t> ASI </a:t>
            </a:r>
            <a:r>
              <a:rPr lang="en-US" sz="1600" dirty="0" err="1">
                <a:solidFill>
                  <a:schemeClr val="tx1"/>
                </a:solidFill>
                <a:latin typeface="Comic Sans MS" pitchFamily="66" charset="0"/>
              </a:rPr>
              <a:t>peras</a:t>
            </a:r>
            <a:r>
              <a:rPr lang="en-US" sz="1600" dirty="0">
                <a:solidFill>
                  <a:schemeClr val="tx1"/>
                </a:solidFill>
                <a:latin typeface="Comic Sans MS" pitchFamily="66" charset="0"/>
              </a:rPr>
              <a:t> </a:t>
            </a:r>
            <a:r>
              <a:rPr lang="en-US" sz="1600" dirty="0" err="1">
                <a:solidFill>
                  <a:schemeClr val="tx1"/>
                </a:solidFill>
                <a:latin typeface="Comic Sans MS" pitchFamily="66" charset="0"/>
              </a:rPr>
              <a:t>menggunakan</a:t>
            </a:r>
            <a:r>
              <a:rPr lang="en-US" sz="1600" dirty="0">
                <a:solidFill>
                  <a:schemeClr val="tx1"/>
                </a:solidFill>
                <a:latin typeface="Comic Sans MS" pitchFamily="66" charset="0"/>
              </a:rPr>
              <a:t> </a:t>
            </a:r>
            <a:r>
              <a:rPr lang="en-US" sz="1600" dirty="0" err="1">
                <a:solidFill>
                  <a:schemeClr val="tx1"/>
                </a:solidFill>
                <a:latin typeface="Comic Sans MS" pitchFamily="66" charset="0"/>
              </a:rPr>
              <a:t>salah</a:t>
            </a:r>
            <a:r>
              <a:rPr lang="en-US" sz="1600" dirty="0">
                <a:solidFill>
                  <a:schemeClr val="tx1"/>
                </a:solidFill>
                <a:latin typeface="Comic Sans MS" pitchFamily="66" charset="0"/>
              </a:rPr>
              <a:t> </a:t>
            </a:r>
            <a:r>
              <a:rPr lang="en-US" sz="1600" dirty="0" err="1">
                <a:solidFill>
                  <a:schemeClr val="tx1"/>
                </a:solidFill>
                <a:latin typeface="Comic Sans MS" pitchFamily="66" charset="0"/>
              </a:rPr>
              <a:t>satu</a:t>
            </a:r>
            <a:r>
              <a:rPr lang="en-US" sz="1600" dirty="0">
                <a:solidFill>
                  <a:schemeClr val="tx1"/>
                </a:solidFill>
                <a:latin typeface="Comic Sans MS" pitchFamily="66" charset="0"/>
              </a:rPr>
              <a:t> </a:t>
            </a:r>
            <a:r>
              <a:rPr lang="en-US" sz="1600" dirty="0" err="1">
                <a:solidFill>
                  <a:schemeClr val="tx1"/>
                </a:solidFill>
                <a:latin typeface="Comic Sans MS" pitchFamily="66" charset="0"/>
              </a:rPr>
              <a:t>alternatif</a:t>
            </a:r>
            <a:r>
              <a:rPr lang="en-US" sz="1600" dirty="0">
                <a:solidFill>
                  <a:schemeClr val="tx1"/>
                </a:solidFill>
                <a:latin typeface="Comic Sans MS" pitchFamily="66" charset="0"/>
              </a:rPr>
              <a:t> </a:t>
            </a:r>
            <a:r>
              <a:rPr lang="en-US" sz="1600" dirty="0" err="1">
                <a:solidFill>
                  <a:schemeClr val="tx1"/>
                </a:solidFill>
                <a:latin typeface="Comic Sans MS" pitchFamily="66" charset="0"/>
              </a:rPr>
              <a:t>cara</a:t>
            </a:r>
            <a:r>
              <a:rPr lang="en-US" sz="1600" dirty="0">
                <a:solidFill>
                  <a:schemeClr val="tx1"/>
                </a:solidFill>
                <a:latin typeface="Comic Sans MS" pitchFamily="66" charset="0"/>
              </a:rPr>
              <a:t> </a:t>
            </a:r>
            <a:r>
              <a:rPr lang="en-US" sz="1600" dirty="0" err="1">
                <a:solidFill>
                  <a:schemeClr val="tx1"/>
                </a:solidFill>
                <a:latin typeface="Comic Sans MS" pitchFamily="66" charset="0"/>
              </a:rPr>
              <a:t>pemberian</a:t>
            </a:r>
            <a:r>
              <a:rPr lang="en-US" sz="1600" dirty="0">
                <a:solidFill>
                  <a:schemeClr val="tx1"/>
                </a:solidFill>
                <a:latin typeface="Comic Sans MS" pitchFamily="66" charset="0"/>
              </a:rPr>
              <a:t> </a:t>
            </a:r>
            <a:r>
              <a:rPr lang="en-US" sz="1600" dirty="0" err="1">
                <a:solidFill>
                  <a:schemeClr val="tx1"/>
                </a:solidFill>
                <a:latin typeface="Comic Sans MS" pitchFamily="66" charset="0"/>
              </a:rPr>
              <a:t>minum</a:t>
            </a:r>
            <a:endParaRPr lang="en-US" sz="1600" dirty="0">
              <a:solidFill>
                <a:schemeClr val="tx1"/>
              </a:solidFill>
              <a:latin typeface="Comic Sans MS" pitchFamily="66" charset="0"/>
            </a:endParaRPr>
          </a:p>
        </p:txBody>
      </p:sp>
      <p:grpSp>
        <p:nvGrpSpPr>
          <p:cNvPr id="765" name="Google Shape;765;p59"/>
          <p:cNvGrpSpPr/>
          <p:nvPr/>
        </p:nvGrpSpPr>
        <p:grpSpPr>
          <a:xfrm>
            <a:off x="6559419" y="1451567"/>
            <a:ext cx="2509909" cy="3171869"/>
            <a:chOff x="5950875" y="430100"/>
            <a:chExt cx="3193125" cy="3614150"/>
          </a:xfrm>
        </p:grpSpPr>
        <p:pic>
          <p:nvPicPr>
            <p:cNvPr id="766" name="Google Shape;766;p59"/>
            <p:cNvPicPr preferRelativeResize="0"/>
            <p:nvPr/>
          </p:nvPicPr>
          <p:blipFill rotWithShape="1">
            <a:blip r:embed="rId5">
              <a:alphaModFix/>
            </a:blip>
            <a:srcRect r="15095" b="-4307"/>
            <a:stretch/>
          </p:blipFill>
          <p:spPr>
            <a:xfrm>
              <a:off x="5950875" y="1588475"/>
              <a:ext cx="3193125" cy="2455775"/>
            </a:xfrm>
            <a:prstGeom prst="rect">
              <a:avLst/>
            </a:prstGeom>
            <a:noFill/>
            <a:ln>
              <a:noFill/>
            </a:ln>
          </p:spPr>
        </p:pic>
        <p:pic>
          <p:nvPicPr>
            <p:cNvPr id="767" name="Google Shape;767;p59"/>
            <p:cNvPicPr preferRelativeResize="0"/>
            <p:nvPr/>
          </p:nvPicPr>
          <p:blipFill rotWithShape="1">
            <a:blip r:embed="rId6">
              <a:alphaModFix/>
            </a:blip>
            <a:srcRect l="1285" r="1295"/>
            <a:stretch/>
          </p:blipFill>
          <p:spPr>
            <a:xfrm flipH="1">
              <a:off x="6380000" y="430100"/>
              <a:ext cx="1847925" cy="2570101"/>
            </a:xfrm>
            <a:prstGeom prst="rect">
              <a:avLst/>
            </a:prstGeom>
            <a:noFill/>
            <a:ln>
              <a:noFill/>
            </a:ln>
          </p:spPr>
        </p:pic>
      </p:grpSp>
    </p:spTree>
    <p:extLst>
      <p:ext uri="{BB962C8B-B14F-4D97-AF65-F5344CB8AC3E}">
        <p14:creationId xmlns:p14="http://schemas.microsoft.com/office/powerpoint/2010/main" val="2329906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43"/>
          <p:cNvGrpSpPr/>
          <p:nvPr/>
        </p:nvGrpSpPr>
        <p:grpSpPr>
          <a:xfrm>
            <a:off x="301000" y="20450"/>
            <a:ext cx="3609306" cy="3980514"/>
            <a:chOff x="301000" y="20450"/>
            <a:chExt cx="3609306" cy="3980514"/>
          </a:xfrm>
        </p:grpSpPr>
        <p:sp>
          <p:nvSpPr>
            <p:cNvPr id="402" name="Google Shape;402;p43"/>
            <p:cNvSpPr/>
            <p:nvPr/>
          </p:nvSpPr>
          <p:spPr>
            <a:xfrm>
              <a:off x="301000" y="1548125"/>
              <a:ext cx="3609306" cy="2452839"/>
            </a:xfrm>
            <a:custGeom>
              <a:avLst/>
              <a:gdLst/>
              <a:ahLst/>
              <a:cxnLst/>
              <a:rect l="l" t="t" r="r" b="b"/>
              <a:pathLst>
                <a:path w="140961" h="98845" extrusionOk="0">
                  <a:moveTo>
                    <a:pt x="28873" y="28826"/>
                  </a:moveTo>
                  <a:cubicBezTo>
                    <a:pt x="31492" y="25824"/>
                    <a:pt x="33536" y="16817"/>
                    <a:pt x="36155" y="12729"/>
                  </a:cubicBezTo>
                  <a:cubicBezTo>
                    <a:pt x="38774" y="8641"/>
                    <a:pt x="41202" y="6405"/>
                    <a:pt x="44587" y="4297"/>
                  </a:cubicBezTo>
                  <a:cubicBezTo>
                    <a:pt x="47973" y="2189"/>
                    <a:pt x="52316" y="464"/>
                    <a:pt x="56468" y="81"/>
                  </a:cubicBezTo>
                  <a:cubicBezTo>
                    <a:pt x="60620" y="-302"/>
                    <a:pt x="65475" y="725"/>
                    <a:pt x="69499" y="1998"/>
                  </a:cubicBezTo>
                  <a:cubicBezTo>
                    <a:pt x="73523" y="3271"/>
                    <a:pt x="77740" y="5481"/>
                    <a:pt x="80614" y="7717"/>
                  </a:cubicBezTo>
                  <a:cubicBezTo>
                    <a:pt x="83489" y="9953"/>
                    <a:pt x="83935" y="14385"/>
                    <a:pt x="86746" y="15412"/>
                  </a:cubicBezTo>
                  <a:cubicBezTo>
                    <a:pt x="89557" y="16439"/>
                    <a:pt x="93454" y="13176"/>
                    <a:pt x="97478" y="13879"/>
                  </a:cubicBezTo>
                  <a:cubicBezTo>
                    <a:pt x="101502" y="14582"/>
                    <a:pt x="107634" y="16945"/>
                    <a:pt x="110892" y="19628"/>
                  </a:cubicBezTo>
                  <a:cubicBezTo>
                    <a:pt x="114150" y="22311"/>
                    <a:pt x="115235" y="26143"/>
                    <a:pt x="117024" y="29976"/>
                  </a:cubicBezTo>
                  <a:cubicBezTo>
                    <a:pt x="118813" y="33809"/>
                    <a:pt x="120474" y="38855"/>
                    <a:pt x="121624" y="42624"/>
                  </a:cubicBezTo>
                  <a:cubicBezTo>
                    <a:pt x="122774" y="46393"/>
                    <a:pt x="122262" y="49906"/>
                    <a:pt x="123923" y="52589"/>
                  </a:cubicBezTo>
                  <a:cubicBezTo>
                    <a:pt x="125584" y="55272"/>
                    <a:pt x="129226" y="56677"/>
                    <a:pt x="131589" y="58721"/>
                  </a:cubicBezTo>
                  <a:cubicBezTo>
                    <a:pt x="133953" y="60765"/>
                    <a:pt x="136571" y="61851"/>
                    <a:pt x="138104" y="64853"/>
                  </a:cubicBezTo>
                  <a:cubicBezTo>
                    <a:pt x="139637" y="67855"/>
                    <a:pt x="141554" y="73222"/>
                    <a:pt x="140787" y="76735"/>
                  </a:cubicBezTo>
                  <a:cubicBezTo>
                    <a:pt x="140021" y="80248"/>
                    <a:pt x="136316" y="83825"/>
                    <a:pt x="133505" y="85933"/>
                  </a:cubicBezTo>
                  <a:cubicBezTo>
                    <a:pt x="130694" y="88041"/>
                    <a:pt x="127884" y="88679"/>
                    <a:pt x="123923" y="89382"/>
                  </a:cubicBezTo>
                  <a:cubicBezTo>
                    <a:pt x="119963" y="90085"/>
                    <a:pt x="112744" y="89446"/>
                    <a:pt x="109742" y="90149"/>
                  </a:cubicBezTo>
                  <a:cubicBezTo>
                    <a:pt x="106740" y="90852"/>
                    <a:pt x="107571" y="92704"/>
                    <a:pt x="105910" y="93598"/>
                  </a:cubicBezTo>
                  <a:cubicBezTo>
                    <a:pt x="104249" y="94492"/>
                    <a:pt x="102077" y="95579"/>
                    <a:pt x="99777" y="95515"/>
                  </a:cubicBezTo>
                  <a:cubicBezTo>
                    <a:pt x="97477" y="95451"/>
                    <a:pt x="95370" y="92960"/>
                    <a:pt x="92112" y="93215"/>
                  </a:cubicBezTo>
                  <a:cubicBezTo>
                    <a:pt x="88854" y="93471"/>
                    <a:pt x="84255" y="96154"/>
                    <a:pt x="80231" y="97048"/>
                  </a:cubicBezTo>
                  <a:cubicBezTo>
                    <a:pt x="76207" y="97942"/>
                    <a:pt x="72310" y="98390"/>
                    <a:pt x="67966" y="98581"/>
                  </a:cubicBezTo>
                  <a:cubicBezTo>
                    <a:pt x="63622" y="98773"/>
                    <a:pt x="58066" y="99219"/>
                    <a:pt x="54169" y="98197"/>
                  </a:cubicBezTo>
                  <a:cubicBezTo>
                    <a:pt x="50273" y="97175"/>
                    <a:pt x="47717" y="95131"/>
                    <a:pt x="44587" y="92448"/>
                  </a:cubicBezTo>
                  <a:cubicBezTo>
                    <a:pt x="41457" y="89765"/>
                    <a:pt x="38966" y="84336"/>
                    <a:pt x="35389" y="82100"/>
                  </a:cubicBezTo>
                  <a:cubicBezTo>
                    <a:pt x="31812" y="79864"/>
                    <a:pt x="27340" y="80631"/>
                    <a:pt x="23124" y="79034"/>
                  </a:cubicBezTo>
                  <a:cubicBezTo>
                    <a:pt x="18908" y="77437"/>
                    <a:pt x="13415" y="74499"/>
                    <a:pt x="10093" y="72519"/>
                  </a:cubicBezTo>
                  <a:cubicBezTo>
                    <a:pt x="6771" y="70539"/>
                    <a:pt x="4791" y="69197"/>
                    <a:pt x="3194" y="67153"/>
                  </a:cubicBezTo>
                  <a:cubicBezTo>
                    <a:pt x="1597" y="65109"/>
                    <a:pt x="1022" y="63320"/>
                    <a:pt x="511" y="60254"/>
                  </a:cubicBezTo>
                  <a:cubicBezTo>
                    <a:pt x="0" y="57188"/>
                    <a:pt x="-128" y="51822"/>
                    <a:pt x="128" y="48756"/>
                  </a:cubicBezTo>
                  <a:cubicBezTo>
                    <a:pt x="384" y="45690"/>
                    <a:pt x="704" y="44348"/>
                    <a:pt x="2045" y="41857"/>
                  </a:cubicBezTo>
                  <a:cubicBezTo>
                    <a:pt x="3387" y="39366"/>
                    <a:pt x="5111" y="35661"/>
                    <a:pt x="8177" y="33809"/>
                  </a:cubicBezTo>
                  <a:cubicBezTo>
                    <a:pt x="11243" y="31957"/>
                    <a:pt x="16992" y="31574"/>
                    <a:pt x="20441" y="30743"/>
                  </a:cubicBezTo>
                  <a:cubicBezTo>
                    <a:pt x="23890" y="29913"/>
                    <a:pt x="26254" y="31828"/>
                    <a:pt x="28873" y="28826"/>
                  </a:cubicBezTo>
                  <a:close/>
                </a:path>
              </a:pathLst>
            </a:custGeom>
            <a:noFill/>
            <a:ln w="19050" cap="flat" cmpd="sng">
              <a:solidFill>
                <a:schemeClr val="lt1"/>
              </a:solidFill>
              <a:prstDash val="dot"/>
              <a:round/>
              <a:headEnd type="none" w="med" len="med"/>
              <a:tailEnd type="none" w="med" len="med"/>
            </a:ln>
          </p:spPr>
        </p:sp>
        <p:cxnSp>
          <p:nvCxnSpPr>
            <p:cNvPr id="403" name="Google Shape;403;p43"/>
            <p:cNvCxnSpPr/>
            <p:nvPr/>
          </p:nvCxnSpPr>
          <p:spPr>
            <a:xfrm rot="10800000">
              <a:off x="2107325" y="20450"/>
              <a:ext cx="0" cy="1576500"/>
            </a:xfrm>
            <a:prstGeom prst="straightConnector1">
              <a:avLst/>
            </a:prstGeom>
            <a:noFill/>
            <a:ln w="19050" cap="flat" cmpd="sng">
              <a:solidFill>
                <a:schemeClr val="lt1"/>
              </a:solidFill>
              <a:prstDash val="dot"/>
              <a:round/>
              <a:headEnd type="none" w="med" len="med"/>
              <a:tailEnd type="none" w="med" len="med"/>
            </a:ln>
          </p:spPr>
        </p:cxnSp>
      </p:grpSp>
      <p:grpSp>
        <p:nvGrpSpPr>
          <p:cNvPr id="404" name="Google Shape;404;p43"/>
          <p:cNvGrpSpPr/>
          <p:nvPr/>
        </p:nvGrpSpPr>
        <p:grpSpPr>
          <a:xfrm>
            <a:off x="2653577" y="-50"/>
            <a:ext cx="4182868" cy="5409007"/>
            <a:chOff x="2653577" y="-50"/>
            <a:chExt cx="4182868" cy="5409007"/>
          </a:xfrm>
        </p:grpSpPr>
        <p:sp>
          <p:nvSpPr>
            <p:cNvPr id="405" name="Google Shape;405;p43"/>
            <p:cNvSpPr/>
            <p:nvPr/>
          </p:nvSpPr>
          <p:spPr>
            <a:xfrm rot="1058121" flipH="1">
              <a:off x="2940296" y="2467133"/>
              <a:ext cx="3609430" cy="2452705"/>
            </a:xfrm>
            <a:custGeom>
              <a:avLst/>
              <a:gdLst/>
              <a:ahLst/>
              <a:cxnLst/>
              <a:rect l="l" t="t" r="r" b="b"/>
              <a:pathLst>
                <a:path w="140961" h="98845" extrusionOk="0">
                  <a:moveTo>
                    <a:pt x="28873" y="28826"/>
                  </a:moveTo>
                  <a:cubicBezTo>
                    <a:pt x="31492" y="25824"/>
                    <a:pt x="33536" y="16817"/>
                    <a:pt x="36155" y="12729"/>
                  </a:cubicBezTo>
                  <a:cubicBezTo>
                    <a:pt x="38774" y="8641"/>
                    <a:pt x="41202" y="6405"/>
                    <a:pt x="44587" y="4297"/>
                  </a:cubicBezTo>
                  <a:cubicBezTo>
                    <a:pt x="47973" y="2189"/>
                    <a:pt x="52316" y="464"/>
                    <a:pt x="56468" y="81"/>
                  </a:cubicBezTo>
                  <a:cubicBezTo>
                    <a:pt x="60620" y="-302"/>
                    <a:pt x="65475" y="725"/>
                    <a:pt x="69499" y="1998"/>
                  </a:cubicBezTo>
                  <a:cubicBezTo>
                    <a:pt x="73523" y="3271"/>
                    <a:pt x="77740" y="5481"/>
                    <a:pt x="80614" y="7717"/>
                  </a:cubicBezTo>
                  <a:cubicBezTo>
                    <a:pt x="83489" y="9953"/>
                    <a:pt x="83935" y="14385"/>
                    <a:pt x="86746" y="15412"/>
                  </a:cubicBezTo>
                  <a:cubicBezTo>
                    <a:pt x="89557" y="16439"/>
                    <a:pt x="93454" y="13176"/>
                    <a:pt x="97478" y="13879"/>
                  </a:cubicBezTo>
                  <a:cubicBezTo>
                    <a:pt x="101502" y="14582"/>
                    <a:pt x="107634" y="16945"/>
                    <a:pt x="110892" y="19628"/>
                  </a:cubicBezTo>
                  <a:cubicBezTo>
                    <a:pt x="114150" y="22311"/>
                    <a:pt x="115235" y="26143"/>
                    <a:pt x="117024" y="29976"/>
                  </a:cubicBezTo>
                  <a:cubicBezTo>
                    <a:pt x="118813" y="33809"/>
                    <a:pt x="120474" y="38855"/>
                    <a:pt x="121624" y="42624"/>
                  </a:cubicBezTo>
                  <a:cubicBezTo>
                    <a:pt x="122774" y="46393"/>
                    <a:pt x="122262" y="49906"/>
                    <a:pt x="123923" y="52589"/>
                  </a:cubicBezTo>
                  <a:cubicBezTo>
                    <a:pt x="125584" y="55272"/>
                    <a:pt x="129226" y="56677"/>
                    <a:pt x="131589" y="58721"/>
                  </a:cubicBezTo>
                  <a:cubicBezTo>
                    <a:pt x="133953" y="60765"/>
                    <a:pt x="136571" y="61851"/>
                    <a:pt x="138104" y="64853"/>
                  </a:cubicBezTo>
                  <a:cubicBezTo>
                    <a:pt x="139637" y="67855"/>
                    <a:pt x="141554" y="73222"/>
                    <a:pt x="140787" y="76735"/>
                  </a:cubicBezTo>
                  <a:cubicBezTo>
                    <a:pt x="140021" y="80248"/>
                    <a:pt x="136316" y="83825"/>
                    <a:pt x="133505" y="85933"/>
                  </a:cubicBezTo>
                  <a:cubicBezTo>
                    <a:pt x="130694" y="88041"/>
                    <a:pt x="127884" y="88679"/>
                    <a:pt x="123923" y="89382"/>
                  </a:cubicBezTo>
                  <a:cubicBezTo>
                    <a:pt x="119963" y="90085"/>
                    <a:pt x="112744" y="89446"/>
                    <a:pt x="109742" y="90149"/>
                  </a:cubicBezTo>
                  <a:cubicBezTo>
                    <a:pt x="106740" y="90852"/>
                    <a:pt x="107571" y="92704"/>
                    <a:pt x="105910" y="93598"/>
                  </a:cubicBezTo>
                  <a:cubicBezTo>
                    <a:pt x="104249" y="94492"/>
                    <a:pt x="102077" y="95579"/>
                    <a:pt x="99777" y="95515"/>
                  </a:cubicBezTo>
                  <a:cubicBezTo>
                    <a:pt x="97477" y="95451"/>
                    <a:pt x="95370" y="92960"/>
                    <a:pt x="92112" y="93215"/>
                  </a:cubicBezTo>
                  <a:cubicBezTo>
                    <a:pt x="88854" y="93471"/>
                    <a:pt x="84255" y="96154"/>
                    <a:pt x="80231" y="97048"/>
                  </a:cubicBezTo>
                  <a:cubicBezTo>
                    <a:pt x="76207" y="97942"/>
                    <a:pt x="72310" y="98390"/>
                    <a:pt x="67966" y="98581"/>
                  </a:cubicBezTo>
                  <a:cubicBezTo>
                    <a:pt x="63622" y="98773"/>
                    <a:pt x="58066" y="99219"/>
                    <a:pt x="54169" y="98197"/>
                  </a:cubicBezTo>
                  <a:cubicBezTo>
                    <a:pt x="50273" y="97175"/>
                    <a:pt x="47717" y="95131"/>
                    <a:pt x="44587" y="92448"/>
                  </a:cubicBezTo>
                  <a:cubicBezTo>
                    <a:pt x="41457" y="89765"/>
                    <a:pt x="38966" y="84336"/>
                    <a:pt x="35389" y="82100"/>
                  </a:cubicBezTo>
                  <a:cubicBezTo>
                    <a:pt x="31812" y="79864"/>
                    <a:pt x="27340" y="80631"/>
                    <a:pt x="23124" y="79034"/>
                  </a:cubicBezTo>
                  <a:cubicBezTo>
                    <a:pt x="18908" y="77437"/>
                    <a:pt x="13415" y="74499"/>
                    <a:pt x="10093" y="72519"/>
                  </a:cubicBezTo>
                  <a:cubicBezTo>
                    <a:pt x="6771" y="70539"/>
                    <a:pt x="4791" y="69197"/>
                    <a:pt x="3194" y="67153"/>
                  </a:cubicBezTo>
                  <a:cubicBezTo>
                    <a:pt x="1597" y="65109"/>
                    <a:pt x="1022" y="63320"/>
                    <a:pt x="511" y="60254"/>
                  </a:cubicBezTo>
                  <a:cubicBezTo>
                    <a:pt x="0" y="57188"/>
                    <a:pt x="-128" y="51822"/>
                    <a:pt x="128" y="48756"/>
                  </a:cubicBezTo>
                  <a:cubicBezTo>
                    <a:pt x="384" y="45690"/>
                    <a:pt x="704" y="44348"/>
                    <a:pt x="2045" y="41857"/>
                  </a:cubicBezTo>
                  <a:cubicBezTo>
                    <a:pt x="3387" y="39366"/>
                    <a:pt x="5111" y="35661"/>
                    <a:pt x="8177" y="33809"/>
                  </a:cubicBezTo>
                  <a:cubicBezTo>
                    <a:pt x="11243" y="31957"/>
                    <a:pt x="16992" y="31574"/>
                    <a:pt x="20441" y="30743"/>
                  </a:cubicBezTo>
                  <a:cubicBezTo>
                    <a:pt x="23890" y="29913"/>
                    <a:pt x="26254" y="31828"/>
                    <a:pt x="28873" y="28826"/>
                  </a:cubicBezTo>
                  <a:close/>
                </a:path>
              </a:pathLst>
            </a:custGeom>
            <a:noFill/>
            <a:ln w="19050" cap="flat" cmpd="sng">
              <a:solidFill>
                <a:schemeClr val="lt1"/>
              </a:solidFill>
              <a:prstDash val="dot"/>
              <a:round/>
              <a:headEnd type="none" w="med" len="med"/>
              <a:tailEnd type="none" w="med" len="med"/>
            </a:ln>
          </p:spPr>
        </p:sp>
        <p:cxnSp>
          <p:nvCxnSpPr>
            <p:cNvPr id="406" name="Google Shape;406;p43"/>
            <p:cNvCxnSpPr/>
            <p:nvPr/>
          </p:nvCxnSpPr>
          <p:spPr>
            <a:xfrm rot="10800000">
              <a:off x="4348526" y="-50"/>
              <a:ext cx="0" cy="2582100"/>
            </a:xfrm>
            <a:prstGeom prst="straightConnector1">
              <a:avLst/>
            </a:prstGeom>
            <a:noFill/>
            <a:ln w="19050" cap="flat" cmpd="sng">
              <a:solidFill>
                <a:schemeClr val="lt1"/>
              </a:solidFill>
              <a:prstDash val="dot"/>
              <a:round/>
              <a:headEnd type="none" w="med" len="med"/>
              <a:tailEnd type="none" w="med" len="med"/>
            </a:ln>
          </p:spPr>
        </p:cxnSp>
      </p:grpSp>
      <p:grpSp>
        <p:nvGrpSpPr>
          <p:cNvPr id="407" name="Google Shape;407;p43"/>
          <p:cNvGrpSpPr/>
          <p:nvPr/>
        </p:nvGrpSpPr>
        <p:grpSpPr>
          <a:xfrm>
            <a:off x="275373" y="830088"/>
            <a:ext cx="4412177" cy="4092922"/>
            <a:chOff x="4157800" y="25415"/>
            <a:chExt cx="4412177" cy="4092922"/>
          </a:xfrm>
        </p:grpSpPr>
        <p:grpSp>
          <p:nvGrpSpPr>
            <p:cNvPr id="408" name="Google Shape;408;p43"/>
            <p:cNvGrpSpPr/>
            <p:nvPr/>
          </p:nvGrpSpPr>
          <p:grpSpPr>
            <a:xfrm>
              <a:off x="4157800" y="25415"/>
              <a:ext cx="4412177" cy="4092922"/>
              <a:chOff x="4157800" y="25415"/>
              <a:chExt cx="4412177" cy="4092922"/>
            </a:xfrm>
          </p:grpSpPr>
          <p:sp>
            <p:nvSpPr>
              <p:cNvPr id="409" name="Google Shape;409;p43"/>
              <p:cNvSpPr/>
              <p:nvPr/>
            </p:nvSpPr>
            <p:spPr>
              <a:xfrm rot="-1006303">
                <a:off x="4469121" y="1170184"/>
                <a:ext cx="3789535" cy="2465364"/>
              </a:xfrm>
              <a:custGeom>
                <a:avLst/>
                <a:gdLst/>
                <a:ahLst/>
                <a:cxnLst/>
                <a:rect l="l" t="t" r="r" b="b"/>
                <a:pathLst>
                  <a:path w="140961" h="98845" extrusionOk="0">
                    <a:moveTo>
                      <a:pt x="28873" y="28826"/>
                    </a:moveTo>
                    <a:cubicBezTo>
                      <a:pt x="31492" y="25824"/>
                      <a:pt x="33536" y="16817"/>
                      <a:pt x="36155" y="12729"/>
                    </a:cubicBezTo>
                    <a:cubicBezTo>
                      <a:pt x="38774" y="8641"/>
                      <a:pt x="41202" y="6405"/>
                      <a:pt x="44587" y="4297"/>
                    </a:cubicBezTo>
                    <a:cubicBezTo>
                      <a:pt x="47973" y="2189"/>
                      <a:pt x="52316" y="464"/>
                      <a:pt x="56468" y="81"/>
                    </a:cubicBezTo>
                    <a:cubicBezTo>
                      <a:pt x="60620" y="-302"/>
                      <a:pt x="65475" y="725"/>
                      <a:pt x="69499" y="1998"/>
                    </a:cubicBezTo>
                    <a:cubicBezTo>
                      <a:pt x="73523" y="3271"/>
                      <a:pt x="77740" y="5481"/>
                      <a:pt x="80614" y="7717"/>
                    </a:cubicBezTo>
                    <a:cubicBezTo>
                      <a:pt x="83489" y="9953"/>
                      <a:pt x="83935" y="14385"/>
                      <a:pt x="86746" y="15412"/>
                    </a:cubicBezTo>
                    <a:cubicBezTo>
                      <a:pt x="89557" y="16439"/>
                      <a:pt x="93454" y="13176"/>
                      <a:pt x="97478" y="13879"/>
                    </a:cubicBezTo>
                    <a:cubicBezTo>
                      <a:pt x="101502" y="14582"/>
                      <a:pt x="107634" y="16945"/>
                      <a:pt x="110892" y="19628"/>
                    </a:cubicBezTo>
                    <a:cubicBezTo>
                      <a:pt x="114150" y="22311"/>
                      <a:pt x="115235" y="26143"/>
                      <a:pt x="117024" y="29976"/>
                    </a:cubicBezTo>
                    <a:cubicBezTo>
                      <a:pt x="118813" y="33809"/>
                      <a:pt x="120474" y="38855"/>
                      <a:pt x="121624" y="42624"/>
                    </a:cubicBezTo>
                    <a:cubicBezTo>
                      <a:pt x="122774" y="46393"/>
                      <a:pt x="122262" y="49906"/>
                      <a:pt x="123923" y="52589"/>
                    </a:cubicBezTo>
                    <a:cubicBezTo>
                      <a:pt x="125584" y="55272"/>
                      <a:pt x="129226" y="56677"/>
                      <a:pt x="131589" y="58721"/>
                    </a:cubicBezTo>
                    <a:cubicBezTo>
                      <a:pt x="133953" y="60765"/>
                      <a:pt x="136571" y="61851"/>
                      <a:pt x="138104" y="64853"/>
                    </a:cubicBezTo>
                    <a:cubicBezTo>
                      <a:pt x="139637" y="67855"/>
                      <a:pt x="141554" y="73222"/>
                      <a:pt x="140787" y="76735"/>
                    </a:cubicBezTo>
                    <a:cubicBezTo>
                      <a:pt x="140021" y="80248"/>
                      <a:pt x="136316" y="83825"/>
                      <a:pt x="133505" y="85933"/>
                    </a:cubicBezTo>
                    <a:cubicBezTo>
                      <a:pt x="130694" y="88041"/>
                      <a:pt x="127884" y="88679"/>
                      <a:pt x="123923" y="89382"/>
                    </a:cubicBezTo>
                    <a:cubicBezTo>
                      <a:pt x="119963" y="90085"/>
                      <a:pt x="112744" y="89446"/>
                      <a:pt x="109742" y="90149"/>
                    </a:cubicBezTo>
                    <a:cubicBezTo>
                      <a:pt x="106740" y="90852"/>
                      <a:pt x="107571" y="92704"/>
                      <a:pt x="105910" y="93598"/>
                    </a:cubicBezTo>
                    <a:cubicBezTo>
                      <a:pt x="104249" y="94492"/>
                      <a:pt x="102077" y="95579"/>
                      <a:pt x="99777" y="95515"/>
                    </a:cubicBezTo>
                    <a:cubicBezTo>
                      <a:pt x="97477" y="95451"/>
                      <a:pt x="95370" y="92960"/>
                      <a:pt x="92112" y="93215"/>
                    </a:cubicBezTo>
                    <a:cubicBezTo>
                      <a:pt x="88854" y="93471"/>
                      <a:pt x="84255" y="96154"/>
                      <a:pt x="80231" y="97048"/>
                    </a:cubicBezTo>
                    <a:cubicBezTo>
                      <a:pt x="76207" y="97942"/>
                      <a:pt x="72310" y="98390"/>
                      <a:pt x="67966" y="98581"/>
                    </a:cubicBezTo>
                    <a:cubicBezTo>
                      <a:pt x="63622" y="98773"/>
                      <a:pt x="58066" y="99219"/>
                      <a:pt x="54169" y="98197"/>
                    </a:cubicBezTo>
                    <a:cubicBezTo>
                      <a:pt x="50273" y="97175"/>
                      <a:pt x="47717" y="95131"/>
                      <a:pt x="44587" y="92448"/>
                    </a:cubicBezTo>
                    <a:cubicBezTo>
                      <a:pt x="41457" y="89765"/>
                      <a:pt x="38966" y="84336"/>
                      <a:pt x="35389" y="82100"/>
                    </a:cubicBezTo>
                    <a:cubicBezTo>
                      <a:pt x="31812" y="79864"/>
                      <a:pt x="27340" y="80631"/>
                      <a:pt x="23124" y="79034"/>
                    </a:cubicBezTo>
                    <a:cubicBezTo>
                      <a:pt x="18908" y="77437"/>
                      <a:pt x="13415" y="74499"/>
                      <a:pt x="10093" y="72519"/>
                    </a:cubicBezTo>
                    <a:cubicBezTo>
                      <a:pt x="6771" y="70539"/>
                      <a:pt x="4791" y="69197"/>
                      <a:pt x="3194" y="67153"/>
                    </a:cubicBezTo>
                    <a:cubicBezTo>
                      <a:pt x="1597" y="65109"/>
                      <a:pt x="1022" y="63320"/>
                      <a:pt x="511" y="60254"/>
                    </a:cubicBezTo>
                    <a:cubicBezTo>
                      <a:pt x="0" y="57188"/>
                      <a:pt x="-128" y="51822"/>
                      <a:pt x="128" y="48756"/>
                    </a:cubicBezTo>
                    <a:cubicBezTo>
                      <a:pt x="384" y="45690"/>
                      <a:pt x="704" y="44348"/>
                      <a:pt x="2045" y="41857"/>
                    </a:cubicBezTo>
                    <a:cubicBezTo>
                      <a:pt x="3387" y="39366"/>
                      <a:pt x="5111" y="35661"/>
                      <a:pt x="8177" y="33809"/>
                    </a:cubicBezTo>
                    <a:cubicBezTo>
                      <a:pt x="11243" y="31957"/>
                      <a:pt x="16992" y="31574"/>
                      <a:pt x="20441" y="30743"/>
                    </a:cubicBezTo>
                    <a:cubicBezTo>
                      <a:pt x="23890" y="29913"/>
                      <a:pt x="26254" y="31828"/>
                      <a:pt x="28873" y="28826"/>
                    </a:cubicBezTo>
                    <a:close/>
                  </a:path>
                </a:pathLst>
              </a:custGeom>
              <a:noFill/>
              <a:ln w="19050" cap="flat" cmpd="sng">
                <a:solidFill>
                  <a:schemeClr val="lt1"/>
                </a:solidFill>
                <a:prstDash val="dot"/>
                <a:round/>
                <a:headEnd type="none" w="med" len="med"/>
                <a:tailEnd type="none" w="med" len="med"/>
              </a:ln>
            </p:spPr>
          </p:sp>
          <p:cxnSp>
            <p:nvCxnSpPr>
              <p:cNvPr id="410" name="Google Shape;410;p43"/>
              <p:cNvCxnSpPr/>
              <p:nvPr/>
            </p:nvCxnSpPr>
            <p:spPr>
              <a:xfrm rot="10800000">
                <a:off x="6454800" y="25415"/>
                <a:ext cx="0" cy="1388400"/>
              </a:xfrm>
              <a:prstGeom prst="straightConnector1">
                <a:avLst/>
              </a:prstGeom>
              <a:noFill/>
              <a:ln w="19050" cap="flat" cmpd="sng">
                <a:solidFill>
                  <a:schemeClr val="lt1"/>
                </a:solidFill>
                <a:prstDash val="dot"/>
                <a:round/>
                <a:headEnd type="none" w="med" len="med"/>
                <a:tailEnd type="none" w="med" len="med"/>
              </a:ln>
            </p:spPr>
          </p:cxnSp>
        </p:grpSp>
        <p:pic>
          <p:nvPicPr>
            <p:cNvPr id="411" name="Google Shape;411;p43"/>
            <p:cNvPicPr preferRelativeResize="0"/>
            <p:nvPr/>
          </p:nvPicPr>
          <p:blipFill>
            <a:blip r:embed="rId3">
              <a:alphaModFix/>
            </a:blip>
            <a:stretch>
              <a:fillRect/>
            </a:stretch>
          </p:blipFill>
          <p:spPr>
            <a:xfrm flipH="1">
              <a:off x="4767716" y="1485595"/>
              <a:ext cx="3374165" cy="2002555"/>
            </a:xfrm>
            <a:prstGeom prst="rect">
              <a:avLst/>
            </a:prstGeom>
            <a:noFill/>
            <a:ln>
              <a:noFill/>
            </a:ln>
          </p:spPr>
        </p:pic>
      </p:grpSp>
      <p:pic>
        <p:nvPicPr>
          <p:cNvPr id="412" name="Google Shape;412;p43"/>
          <p:cNvPicPr preferRelativeResize="0"/>
          <p:nvPr/>
        </p:nvPicPr>
        <p:blipFill rotWithShape="1">
          <a:blip r:embed="rId4">
            <a:alphaModFix/>
          </a:blip>
          <a:srcRect b="1176"/>
          <a:stretch/>
        </p:blipFill>
        <p:spPr>
          <a:xfrm>
            <a:off x="3365063" y="1972887"/>
            <a:ext cx="1525450" cy="1516824"/>
          </a:xfrm>
          <a:prstGeom prst="rect">
            <a:avLst/>
          </a:prstGeom>
          <a:noFill/>
          <a:ln>
            <a:noFill/>
          </a:ln>
          <a:effectLst>
            <a:outerShdw blurRad="42863" dist="19050" dir="3480000" algn="bl" rotWithShape="0">
              <a:schemeClr val="lt2">
                <a:alpha val="90000"/>
              </a:schemeClr>
            </a:outerShdw>
          </a:effectLst>
        </p:spPr>
      </p:pic>
      <p:pic>
        <p:nvPicPr>
          <p:cNvPr id="413" name="Google Shape;413;p43"/>
          <p:cNvPicPr preferRelativeResize="0"/>
          <p:nvPr/>
        </p:nvPicPr>
        <p:blipFill>
          <a:blip r:embed="rId3">
            <a:alphaModFix/>
          </a:blip>
          <a:stretch>
            <a:fillRect/>
          </a:stretch>
        </p:blipFill>
        <p:spPr>
          <a:xfrm>
            <a:off x="3088100" y="2758338"/>
            <a:ext cx="3198900" cy="2002575"/>
          </a:xfrm>
          <a:prstGeom prst="rect">
            <a:avLst/>
          </a:prstGeom>
          <a:noFill/>
          <a:ln>
            <a:noFill/>
          </a:ln>
        </p:spPr>
      </p:pic>
      <p:pic>
        <p:nvPicPr>
          <p:cNvPr id="414" name="Google Shape;414;p43"/>
          <p:cNvPicPr preferRelativeResize="0"/>
          <p:nvPr/>
        </p:nvPicPr>
        <p:blipFill>
          <a:blip r:embed="rId3">
            <a:alphaModFix/>
          </a:blip>
          <a:stretch>
            <a:fillRect/>
          </a:stretch>
        </p:blipFill>
        <p:spPr>
          <a:xfrm rot="1217340" flipH="1">
            <a:off x="548975" y="1875262"/>
            <a:ext cx="3198900" cy="2002575"/>
          </a:xfrm>
          <a:prstGeom prst="rect">
            <a:avLst/>
          </a:prstGeom>
          <a:noFill/>
          <a:ln>
            <a:noFill/>
          </a:ln>
        </p:spPr>
      </p:pic>
      <p:sp>
        <p:nvSpPr>
          <p:cNvPr id="415" name="Google Shape;415;p43"/>
          <p:cNvSpPr txBox="1">
            <a:spLocks noGrp="1"/>
          </p:cNvSpPr>
          <p:nvPr>
            <p:ph type="title" idx="6"/>
          </p:nvPr>
        </p:nvSpPr>
        <p:spPr>
          <a:xfrm>
            <a:off x="720000" y="205273"/>
            <a:ext cx="7704000" cy="1502229"/>
          </a:xfrm>
          <a:prstGeom prst="rect">
            <a:avLst/>
          </a:prstGeom>
        </p:spPr>
        <p:txBody>
          <a:bodyPr spcFirstLastPara="1" wrap="square" lIns="91425" tIns="91425" rIns="91425" bIns="91425" anchor="t" anchorCtr="0">
            <a:noAutofit/>
          </a:bodyPr>
          <a:lstStyle/>
          <a:p>
            <a:pPr lvl="0">
              <a:lnSpc>
                <a:spcPct val="150000"/>
              </a:lnSpc>
            </a:pPr>
            <a:r>
              <a:rPr lang="en-US" sz="1800" dirty="0" smtClean="0">
                <a:solidFill>
                  <a:schemeClr val="bg2">
                    <a:lumMod val="50000"/>
                  </a:schemeClr>
                </a:solidFill>
                <a:latin typeface="Comic Sans MS" pitchFamily="66" charset="0"/>
              </a:rPr>
              <a:t>HIPERTERMI/ DEMAM</a:t>
            </a:r>
            <a:r>
              <a:rPr lang="en" sz="1800" dirty="0" smtClean="0">
                <a:solidFill>
                  <a:schemeClr val="bg2">
                    <a:lumMod val="50000"/>
                  </a:schemeClr>
                </a:solidFill>
                <a:latin typeface="Comic Sans MS" pitchFamily="66" charset="0"/>
              </a:rPr>
              <a:t/>
            </a:r>
            <a:br>
              <a:rPr lang="en" sz="1800" dirty="0" smtClean="0">
                <a:solidFill>
                  <a:schemeClr val="bg2">
                    <a:lumMod val="50000"/>
                  </a:schemeClr>
                </a:solidFill>
                <a:latin typeface="Comic Sans MS" pitchFamily="66" charset="0"/>
              </a:rPr>
            </a:br>
            <a:r>
              <a:rPr lang="en-US" sz="1400" dirty="0" err="1">
                <a:latin typeface="Comic Sans MS" pitchFamily="66" charset="0"/>
              </a:rPr>
              <a:t>Demam</a:t>
            </a:r>
            <a:r>
              <a:rPr lang="en-US" sz="1400" dirty="0">
                <a:latin typeface="Comic Sans MS" pitchFamily="66" charset="0"/>
              </a:rPr>
              <a:t> </a:t>
            </a:r>
            <a:r>
              <a:rPr lang="en-US" sz="1400" dirty="0" err="1">
                <a:latin typeface="Comic Sans MS" pitchFamily="66" charset="0"/>
              </a:rPr>
              <a:t>adalah</a:t>
            </a:r>
            <a:r>
              <a:rPr lang="en-US" sz="1400" dirty="0">
                <a:latin typeface="Comic Sans MS" pitchFamily="66" charset="0"/>
              </a:rPr>
              <a:t> proses </a:t>
            </a:r>
            <a:r>
              <a:rPr lang="en-US" sz="1400" dirty="0" err="1">
                <a:latin typeface="Comic Sans MS" pitchFamily="66" charset="0"/>
              </a:rPr>
              <a:t>alami</a:t>
            </a:r>
            <a:r>
              <a:rPr lang="en-US" sz="1400" dirty="0">
                <a:latin typeface="Comic Sans MS" pitchFamily="66" charset="0"/>
              </a:rPr>
              <a:t> </a:t>
            </a:r>
            <a:r>
              <a:rPr lang="en-US" sz="1400" dirty="0" err="1">
                <a:latin typeface="Comic Sans MS" pitchFamily="66" charset="0"/>
              </a:rPr>
              <a:t>tubuh</a:t>
            </a:r>
            <a:r>
              <a:rPr lang="en-US" sz="1400" dirty="0">
                <a:latin typeface="Comic Sans MS" pitchFamily="66" charset="0"/>
              </a:rPr>
              <a:t> </a:t>
            </a:r>
            <a:r>
              <a:rPr lang="en-US" sz="1400" dirty="0" err="1">
                <a:latin typeface="Comic Sans MS" pitchFamily="66" charset="0"/>
              </a:rPr>
              <a:t>untuk</a:t>
            </a:r>
            <a:r>
              <a:rPr lang="en-US" sz="1400" dirty="0">
                <a:latin typeface="Comic Sans MS" pitchFamily="66" charset="0"/>
              </a:rPr>
              <a:t> </a:t>
            </a:r>
            <a:r>
              <a:rPr lang="en-US" sz="1400" dirty="0" err="1">
                <a:latin typeface="Comic Sans MS" pitchFamily="66" charset="0"/>
              </a:rPr>
              <a:t>melawan</a:t>
            </a:r>
            <a:r>
              <a:rPr lang="en-US" sz="1400" dirty="0">
                <a:latin typeface="Comic Sans MS" pitchFamily="66" charset="0"/>
              </a:rPr>
              <a:t> </a:t>
            </a:r>
            <a:r>
              <a:rPr lang="en-US" sz="1400" dirty="0" err="1">
                <a:latin typeface="Comic Sans MS" pitchFamily="66" charset="0"/>
              </a:rPr>
              <a:t>infeksi</a:t>
            </a:r>
            <a:r>
              <a:rPr lang="en-US" sz="1400" dirty="0">
                <a:latin typeface="Comic Sans MS" pitchFamily="66" charset="0"/>
              </a:rPr>
              <a:t> yang </a:t>
            </a:r>
            <a:r>
              <a:rPr lang="en-US" sz="1400" dirty="0" err="1">
                <a:latin typeface="Comic Sans MS" pitchFamily="66" charset="0"/>
              </a:rPr>
              <a:t>masuk</a:t>
            </a:r>
            <a:r>
              <a:rPr lang="en-US" sz="1400" dirty="0">
                <a:latin typeface="Comic Sans MS" pitchFamily="66" charset="0"/>
              </a:rPr>
              <a:t> </a:t>
            </a:r>
            <a:r>
              <a:rPr lang="en-US" sz="1400" dirty="0" err="1">
                <a:latin typeface="Comic Sans MS" pitchFamily="66" charset="0"/>
              </a:rPr>
              <a:t>ke</a:t>
            </a:r>
            <a:r>
              <a:rPr lang="en-US" sz="1400" dirty="0">
                <a:latin typeface="Comic Sans MS" pitchFamily="66" charset="0"/>
              </a:rPr>
              <a:t> </a:t>
            </a:r>
            <a:r>
              <a:rPr lang="en-US" sz="1400" dirty="0" err="1">
                <a:latin typeface="Comic Sans MS" pitchFamily="66" charset="0"/>
              </a:rPr>
              <a:t>dalam</a:t>
            </a:r>
            <a:r>
              <a:rPr lang="en-US" sz="1400" dirty="0">
                <a:latin typeface="Comic Sans MS" pitchFamily="66" charset="0"/>
              </a:rPr>
              <a:t> </a:t>
            </a:r>
            <a:r>
              <a:rPr lang="en-US" sz="1400" dirty="0" err="1">
                <a:latin typeface="Comic Sans MS" pitchFamily="66" charset="0"/>
              </a:rPr>
              <a:t>tubuh</a:t>
            </a:r>
            <a:r>
              <a:rPr lang="en-US" sz="1400" dirty="0">
                <a:latin typeface="Comic Sans MS" pitchFamily="66" charset="0"/>
              </a:rPr>
              <a:t> </a:t>
            </a:r>
            <a:r>
              <a:rPr lang="en-US" sz="1400" dirty="0" err="1">
                <a:latin typeface="Comic Sans MS" pitchFamily="66" charset="0"/>
              </a:rPr>
              <a:t>ketika</a:t>
            </a:r>
            <a:r>
              <a:rPr lang="en-US" sz="1400" dirty="0">
                <a:latin typeface="Comic Sans MS" pitchFamily="66" charset="0"/>
              </a:rPr>
              <a:t> </a:t>
            </a:r>
            <a:r>
              <a:rPr lang="en-US" sz="1400" dirty="0" err="1">
                <a:latin typeface="Comic Sans MS" pitchFamily="66" charset="0"/>
              </a:rPr>
              <a:t>suhu</a:t>
            </a:r>
            <a:r>
              <a:rPr lang="en-US" sz="1400" dirty="0">
                <a:latin typeface="Comic Sans MS" pitchFamily="66" charset="0"/>
              </a:rPr>
              <a:t> </a:t>
            </a:r>
            <a:r>
              <a:rPr lang="en-US" sz="1400" dirty="0" err="1">
                <a:latin typeface="Comic Sans MS" pitchFamily="66" charset="0"/>
              </a:rPr>
              <a:t>meningkat</a:t>
            </a:r>
            <a:r>
              <a:rPr lang="en-US" sz="1400" dirty="0">
                <a:latin typeface="Comic Sans MS" pitchFamily="66" charset="0"/>
              </a:rPr>
              <a:t> </a:t>
            </a:r>
            <a:r>
              <a:rPr lang="en-US" sz="1400" dirty="0" err="1">
                <a:latin typeface="Comic Sans MS" pitchFamily="66" charset="0"/>
              </a:rPr>
              <a:t>melebihi</a:t>
            </a:r>
            <a:r>
              <a:rPr lang="en-US" sz="1400" dirty="0">
                <a:latin typeface="Comic Sans MS" pitchFamily="66" charset="0"/>
              </a:rPr>
              <a:t> </a:t>
            </a:r>
            <a:r>
              <a:rPr lang="en-US" sz="1400" dirty="0" err="1">
                <a:latin typeface="Comic Sans MS" pitchFamily="66" charset="0"/>
              </a:rPr>
              <a:t>suhu</a:t>
            </a:r>
            <a:r>
              <a:rPr lang="en-US" sz="1400" dirty="0">
                <a:latin typeface="Comic Sans MS" pitchFamily="66" charset="0"/>
              </a:rPr>
              <a:t> </a:t>
            </a:r>
            <a:r>
              <a:rPr lang="en-US" sz="1400" dirty="0" err="1">
                <a:latin typeface="Comic Sans MS" pitchFamily="66" charset="0"/>
              </a:rPr>
              <a:t>tubuh</a:t>
            </a:r>
            <a:r>
              <a:rPr lang="en-US" sz="1400" dirty="0">
                <a:latin typeface="Comic Sans MS" pitchFamily="66" charset="0"/>
              </a:rPr>
              <a:t> normal (&gt;37,5°C). </a:t>
            </a:r>
            <a:r>
              <a:rPr lang="en-US" sz="1400" dirty="0" err="1">
                <a:latin typeface="Comic Sans MS" pitchFamily="66" charset="0"/>
              </a:rPr>
              <a:t>Demam</a:t>
            </a:r>
            <a:r>
              <a:rPr lang="en-US" sz="1400" dirty="0">
                <a:latin typeface="Comic Sans MS" pitchFamily="66" charset="0"/>
              </a:rPr>
              <a:t> </a:t>
            </a:r>
            <a:r>
              <a:rPr lang="en-US" sz="1400" dirty="0" err="1">
                <a:latin typeface="Comic Sans MS" pitchFamily="66" charset="0"/>
              </a:rPr>
              <a:t>merupakan</a:t>
            </a:r>
            <a:r>
              <a:rPr lang="en-US" sz="1400" dirty="0">
                <a:latin typeface="Comic Sans MS" pitchFamily="66" charset="0"/>
              </a:rPr>
              <a:t> </a:t>
            </a:r>
            <a:r>
              <a:rPr lang="en-US" sz="1400" dirty="0" err="1">
                <a:latin typeface="Comic Sans MS" pitchFamily="66" charset="0"/>
              </a:rPr>
              <a:t>suatu</a:t>
            </a:r>
            <a:r>
              <a:rPr lang="en-US" sz="1400" dirty="0">
                <a:latin typeface="Comic Sans MS" pitchFamily="66" charset="0"/>
              </a:rPr>
              <a:t> </a:t>
            </a:r>
            <a:r>
              <a:rPr lang="en-US" sz="1400" dirty="0" err="1">
                <a:latin typeface="Comic Sans MS" pitchFamily="66" charset="0"/>
              </a:rPr>
              <a:t>keadaan</a:t>
            </a:r>
            <a:r>
              <a:rPr lang="en-US" sz="1400" dirty="0">
                <a:latin typeface="Comic Sans MS" pitchFamily="66" charset="0"/>
              </a:rPr>
              <a:t> </a:t>
            </a:r>
            <a:r>
              <a:rPr lang="en-US" sz="1400" dirty="0" err="1">
                <a:latin typeface="Comic Sans MS" pitchFamily="66" charset="0"/>
              </a:rPr>
              <a:t>suhu</a:t>
            </a:r>
            <a:r>
              <a:rPr lang="en-US" sz="1400" dirty="0">
                <a:latin typeface="Comic Sans MS" pitchFamily="66" charset="0"/>
              </a:rPr>
              <a:t> </a:t>
            </a:r>
            <a:r>
              <a:rPr lang="en-US" sz="1400" dirty="0" err="1">
                <a:latin typeface="Comic Sans MS" pitchFamily="66" charset="0"/>
              </a:rPr>
              <a:t>tubuh</a:t>
            </a:r>
            <a:r>
              <a:rPr lang="en-US" sz="1400" dirty="0">
                <a:latin typeface="Comic Sans MS" pitchFamily="66" charset="0"/>
              </a:rPr>
              <a:t> </a:t>
            </a:r>
            <a:r>
              <a:rPr lang="en-US" sz="1400" dirty="0" err="1">
                <a:latin typeface="Comic Sans MS" pitchFamily="66" charset="0"/>
              </a:rPr>
              <a:t>diatas</a:t>
            </a:r>
            <a:r>
              <a:rPr lang="en-US" sz="1400" dirty="0">
                <a:latin typeface="Comic Sans MS" pitchFamily="66" charset="0"/>
              </a:rPr>
              <a:t> normal </a:t>
            </a:r>
            <a:r>
              <a:rPr lang="en-US" sz="1400" dirty="0" err="1">
                <a:latin typeface="Comic Sans MS" pitchFamily="66" charset="0"/>
              </a:rPr>
              <a:t>sebagai</a:t>
            </a:r>
            <a:r>
              <a:rPr lang="en-US" sz="1400" dirty="0">
                <a:latin typeface="Comic Sans MS" pitchFamily="66" charset="0"/>
              </a:rPr>
              <a:t> </a:t>
            </a:r>
            <a:r>
              <a:rPr lang="en-US" sz="1400" dirty="0" err="1">
                <a:latin typeface="Comic Sans MS" pitchFamily="66" charset="0"/>
              </a:rPr>
              <a:t>akibat</a:t>
            </a:r>
            <a:r>
              <a:rPr lang="en-US" sz="1400" dirty="0">
                <a:latin typeface="Comic Sans MS" pitchFamily="66" charset="0"/>
              </a:rPr>
              <a:t> </a:t>
            </a:r>
            <a:r>
              <a:rPr lang="en-US" sz="1400" dirty="0" err="1">
                <a:latin typeface="Comic Sans MS" pitchFamily="66" charset="0"/>
              </a:rPr>
              <a:t>peningkatan</a:t>
            </a:r>
            <a:r>
              <a:rPr lang="en-US" sz="1400" dirty="0">
                <a:latin typeface="Comic Sans MS" pitchFamily="66" charset="0"/>
              </a:rPr>
              <a:t> </a:t>
            </a:r>
            <a:r>
              <a:rPr lang="en-US" sz="1400" dirty="0" err="1">
                <a:latin typeface="Comic Sans MS" pitchFamily="66" charset="0"/>
              </a:rPr>
              <a:t>pusat</a:t>
            </a:r>
            <a:r>
              <a:rPr lang="en-US" sz="1400" dirty="0">
                <a:latin typeface="Comic Sans MS" pitchFamily="66" charset="0"/>
              </a:rPr>
              <a:t> </a:t>
            </a:r>
            <a:r>
              <a:rPr lang="en-US" sz="1400" dirty="0" err="1">
                <a:latin typeface="Comic Sans MS" pitchFamily="66" charset="0"/>
              </a:rPr>
              <a:t>pengatur</a:t>
            </a:r>
            <a:r>
              <a:rPr lang="en-US" sz="1400" dirty="0">
                <a:latin typeface="Comic Sans MS" pitchFamily="66" charset="0"/>
              </a:rPr>
              <a:t> </a:t>
            </a:r>
            <a:r>
              <a:rPr lang="en-US" sz="1400" dirty="0" err="1">
                <a:latin typeface="Comic Sans MS" pitchFamily="66" charset="0"/>
              </a:rPr>
              <a:t>suhu</a:t>
            </a:r>
            <a:r>
              <a:rPr lang="en-US" sz="1400" dirty="0">
                <a:latin typeface="Comic Sans MS" pitchFamily="66" charset="0"/>
              </a:rPr>
              <a:t> di </a:t>
            </a:r>
            <a:r>
              <a:rPr lang="en-US" sz="1400" dirty="0" err="1">
                <a:latin typeface="Comic Sans MS" pitchFamily="66" charset="0"/>
              </a:rPr>
              <a:t>hipotalamus</a:t>
            </a:r>
            <a:endParaRPr sz="1400" dirty="0">
              <a:latin typeface="Comic Sans MS" pitchFamily="66" charset="0"/>
            </a:endParaRPr>
          </a:p>
        </p:txBody>
      </p:sp>
      <p:sp>
        <p:nvSpPr>
          <p:cNvPr id="419" name="Google Shape;419;p43"/>
          <p:cNvSpPr txBox="1">
            <a:spLocks noGrp="1"/>
          </p:cNvSpPr>
          <p:nvPr>
            <p:ph type="subTitle" idx="3"/>
          </p:nvPr>
        </p:nvSpPr>
        <p:spPr>
          <a:xfrm>
            <a:off x="585357" y="1972887"/>
            <a:ext cx="7438969" cy="3074974"/>
          </a:xfrm>
          <a:prstGeom prst="rect">
            <a:avLst/>
          </a:prstGeom>
        </p:spPr>
        <p:txBody>
          <a:bodyPr spcFirstLastPara="1" wrap="square" lIns="91425" tIns="91425" rIns="91425" bIns="91425" anchor="ctr" anchorCtr="0">
            <a:noAutofit/>
          </a:bodyPr>
          <a:lstStyle/>
          <a:p>
            <a:pPr marL="139700" lvl="0" indent="0"/>
            <a:r>
              <a:rPr lang="en-US" sz="1800" b="1" dirty="0" err="1" smtClean="0">
                <a:solidFill>
                  <a:schemeClr val="bg2">
                    <a:lumMod val="50000"/>
                  </a:schemeClr>
                </a:solidFill>
              </a:rPr>
              <a:t>Asuhan</a:t>
            </a:r>
            <a:r>
              <a:rPr lang="en-US" sz="1800" b="1" dirty="0" smtClean="0">
                <a:solidFill>
                  <a:schemeClr val="bg2">
                    <a:lumMod val="50000"/>
                  </a:schemeClr>
                </a:solidFill>
              </a:rPr>
              <a:t> </a:t>
            </a:r>
            <a:r>
              <a:rPr lang="en-US" sz="1800" b="1" dirty="0" err="1" smtClean="0">
                <a:solidFill>
                  <a:schemeClr val="bg2">
                    <a:lumMod val="50000"/>
                  </a:schemeClr>
                </a:solidFill>
              </a:rPr>
              <a:t>Komplementernya</a:t>
            </a:r>
            <a:r>
              <a:rPr lang="en-US" sz="1800" b="1" dirty="0" smtClean="0">
                <a:solidFill>
                  <a:schemeClr val="bg2">
                    <a:lumMod val="50000"/>
                  </a:schemeClr>
                </a:solidFill>
              </a:rPr>
              <a:t> </a:t>
            </a:r>
            <a:r>
              <a:rPr lang="en-US" dirty="0" smtClean="0"/>
              <a:t>:</a:t>
            </a:r>
          </a:p>
          <a:p>
            <a:pPr lvl="0">
              <a:lnSpc>
                <a:spcPct val="150000"/>
              </a:lnSpc>
              <a:buFont typeface="Arial" pitchFamily="34" charset="0"/>
              <a:buChar char="•"/>
            </a:pPr>
            <a:r>
              <a:rPr lang="en-US" b="1" dirty="0" err="1" smtClean="0"/>
              <a:t>Kompres</a:t>
            </a:r>
            <a:r>
              <a:rPr lang="en-US" b="1" dirty="0" smtClean="0"/>
              <a:t> </a:t>
            </a:r>
            <a:r>
              <a:rPr lang="en-US" b="1" dirty="0" err="1"/>
              <a:t>dengan</a:t>
            </a:r>
            <a:r>
              <a:rPr lang="en-US" b="1" dirty="0"/>
              <a:t> air </a:t>
            </a:r>
            <a:r>
              <a:rPr lang="en-US" b="1" dirty="0" err="1"/>
              <a:t>hangat</a:t>
            </a:r>
            <a:r>
              <a:rPr lang="en-US" b="1" dirty="0"/>
              <a:t> </a:t>
            </a:r>
          </a:p>
          <a:p>
            <a:pPr lvl="0">
              <a:lnSpc>
                <a:spcPct val="150000"/>
              </a:lnSpc>
              <a:buFont typeface="Arial" pitchFamily="34" charset="0"/>
              <a:buChar char="•"/>
            </a:pPr>
            <a:r>
              <a:rPr lang="en-US" b="1" dirty="0" err="1"/>
              <a:t>Balurkan</a:t>
            </a:r>
            <a:r>
              <a:rPr lang="en-US" b="1" dirty="0"/>
              <a:t> </a:t>
            </a:r>
            <a:r>
              <a:rPr lang="en-US" b="1" dirty="0" err="1"/>
              <a:t>Minyak</a:t>
            </a:r>
            <a:r>
              <a:rPr lang="en-US" b="1" dirty="0"/>
              <a:t> </a:t>
            </a:r>
            <a:r>
              <a:rPr lang="en-US" b="1" dirty="0" err="1"/>
              <a:t>dan</a:t>
            </a:r>
            <a:r>
              <a:rPr lang="en-US" b="1" dirty="0"/>
              <a:t> </a:t>
            </a:r>
            <a:r>
              <a:rPr lang="en-US" b="1" dirty="0" err="1"/>
              <a:t>Bawang</a:t>
            </a:r>
            <a:r>
              <a:rPr lang="en-US" b="1" dirty="0"/>
              <a:t> </a:t>
            </a:r>
            <a:r>
              <a:rPr lang="en-US" b="1" dirty="0" err="1"/>
              <a:t>Merah</a:t>
            </a:r>
            <a:r>
              <a:rPr lang="en-US" b="1" dirty="0"/>
              <a:t>. </a:t>
            </a:r>
            <a:endParaRPr lang="en-US" b="1" dirty="0" smtClean="0"/>
          </a:p>
          <a:p>
            <a:pPr lvl="0">
              <a:lnSpc>
                <a:spcPct val="150000"/>
              </a:lnSpc>
              <a:buFont typeface="Arial" pitchFamily="34" charset="0"/>
              <a:buChar char="•"/>
            </a:pPr>
            <a:r>
              <a:rPr lang="en-US" b="1" dirty="0" err="1" smtClean="0"/>
              <a:t>Melakukan</a:t>
            </a:r>
            <a:r>
              <a:rPr lang="en-US" b="1" dirty="0" smtClean="0"/>
              <a:t> </a:t>
            </a:r>
            <a:r>
              <a:rPr lang="en-US" b="1" dirty="0" err="1"/>
              <a:t>kontak</a:t>
            </a:r>
            <a:r>
              <a:rPr lang="en-US" b="1" dirty="0"/>
              <a:t> skin to skin </a:t>
            </a:r>
            <a:r>
              <a:rPr lang="en-US" b="1" dirty="0" err="1"/>
              <a:t>dari</a:t>
            </a:r>
            <a:r>
              <a:rPr lang="en-US" b="1" dirty="0"/>
              <a:t> </a:t>
            </a:r>
            <a:r>
              <a:rPr lang="en-US" b="1" dirty="0" err="1"/>
              <a:t>bayi</a:t>
            </a:r>
            <a:r>
              <a:rPr lang="en-US" b="1" dirty="0"/>
              <a:t> </a:t>
            </a:r>
            <a:r>
              <a:rPr lang="en-US" b="1" dirty="0" err="1"/>
              <a:t>ke</a:t>
            </a:r>
            <a:r>
              <a:rPr lang="en-US" b="1" dirty="0"/>
              <a:t> </a:t>
            </a:r>
            <a:r>
              <a:rPr lang="en-US" b="1" dirty="0" err="1"/>
              <a:t>ibunya</a:t>
            </a:r>
            <a:r>
              <a:rPr lang="en-US" b="1" dirty="0"/>
              <a:t>/</a:t>
            </a:r>
            <a:r>
              <a:rPr lang="en-US" b="1" dirty="0" err="1"/>
              <a:t>bapak</a:t>
            </a:r>
            <a:endParaRPr lang="en-US" b="1" dirty="0"/>
          </a:p>
          <a:p>
            <a:pPr lvl="0">
              <a:lnSpc>
                <a:spcPct val="150000"/>
              </a:lnSpc>
              <a:buFont typeface="Arial" pitchFamily="34" charset="0"/>
              <a:buChar char="•"/>
            </a:pPr>
            <a:r>
              <a:rPr lang="en-US" b="1" dirty="0" err="1"/>
              <a:t>Gosok</a:t>
            </a:r>
            <a:r>
              <a:rPr lang="en-US" b="1" dirty="0"/>
              <a:t> </a:t>
            </a:r>
            <a:r>
              <a:rPr lang="en-US" b="1" dirty="0" err="1"/>
              <a:t>dengan</a:t>
            </a:r>
            <a:r>
              <a:rPr lang="en-US" b="1" dirty="0"/>
              <a:t> </a:t>
            </a:r>
            <a:r>
              <a:rPr lang="en-US" b="1" dirty="0" err="1"/>
              <a:t>Minyak</a:t>
            </a:r>
            <a:r>
              <a:rPr lang="en-US" b="1" dirty="0"/>
              <a:t> </a:t>
            </a:r>
            <a:r>
              <a:rPr lang="en-US" b="1" dirty="0" err="1"/>
              <a:t>Telon</a:t>
            </a:r>
            <a:r>
              <a:rPr lang="en-US" b="1" dirty="0"/>
              <a:t>/ </a:t>
            </a:r>
            <a:r>
              <a:rPr lang="en-US" b="1" dirty="0" err="1"/>
              <a:t>minyak</a:t>
            </a:r>
            <a:r>
              <a:rPr lang="en-US" b="1" dirty="0"/>
              <a:t> </a:t>
            </a:r>
            <a:r>
              <a:rPr lang="en-US" b="1" dirty="0" err="1"/>
              <a:t>kayu</a:t>
            </a:r>
            <a:r>
              <a:rPr lang="en-US" b="1" dirty="0"/>
              <a:t> </a:t>
            </a:r>
            <a:r>
              <a:rPr lang="en-US" b="1" dirty="0" err="1"/>
              <a:t>putih</a:t>
            </a:r>
            <a:endParaRPr lang="en-US" b="1" dirty="0"/>
          </a:p>
          <a:p>
            <a:pPr>
              <a:lnSpc>
                <a:spcPct val="150000"/>
              </a:lnSpc>
              <a:buFont typeface="Arial" pitchFamily="34" charset="0"/>
              <a:buChar char="•"/>
            </a:pPr>
            <a:r>
              <a:rPr lang="en-US" b="1" dirty="0" err="1" smtClean="0"/>
              <a:t>Perbanyak</a:t>
            </a:r>
            <a:r>
              <a:rPr lang="en-US" b="1" dirty="0" smtClean="0"/>
              <a:t> </a:t>
            </a:r>
            <a:r>
              <a:rPr lang="en-US" b="1" dirty="0" err="1"/>
              <a:t>cairan</a:t>
            </a:r>
            <a:r>
              <a:rPr lang="en-US" b="1" dirty="0"/>
              <a:t>/ </a:t>
            </a:r>
            <a:r>
              <a:rPr lang="en-US" b="1" dirty="0" err="1"/>
              <a:t>Nutrisi</a:t>
            </a:r>
            <a:r>
              <a:rPr lang="en-US" b="1" dirty="0"/>
              <a:t> yang </a:t>
            </a:r>
            <a:r>
              <a:rPr lang="en-US" b="1" dirty="0" err="1"/>
              <a:t>cukup</a:t>
            </a:r>
            <a:endParaRPr lang="en-US" b="1" dirty="0"/>
          </a:p>
        </p:txBody>
      </p:sp>
      <p:pic>
        <p:nvPicPr>
          <p:cNvPr id="422" name="Google Shape;422;p43"/>
          <p:cNvPicPr preferRelativeResize="0"/>
          <p:nvPr/>
        </p:nvPicPr>
        <p:blipFill>
          <a:blip r:embed="rId5">
            <a:alphaModFix/>
          </a:blip>
          <a:stretch>
            <a:fillRect/>
          </a:stretch>
        </p:blipFill>
        <p:spPr>
          <a:xfrm>
            <a:off x="343057" y="808700"/>
            <a:ext cx="484600" cy="348293"/>
          </a:xfrm>
          <a:prstGeom prst="rect">
            <a:avLst/>
          </a:prstGeom>
          <a:noFill/>
          <a:ln>
            <a:noFill/>
          </a:ln>
        </p:spPr>
      </p:pic>
    </p:spTree>
    <p:extLst>
      <p:ext uri="{BB962C8B-B14F-4D97-AF65-F5344CB8AC3E}">
        <p14:creationId xmlns:p14="http://schemas.microsoft.com/office/powerpoint/2010/main" val="3681883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57"/>
          <p:cNvSpPr txBox="1">
            <a:spLocks noGrp="1"/>
          </p:cNvSpPr>
          <p:nvPr>
            <p:ph type="title"/>
          </p:nvPr>
        </p:nvSpPr>
        <p:spPr>
          <a:xfrm>
            <a:off x="178825" y="118492"/>
            <a:ext cx="28392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3">
                    <a:lumMod val="10000"/>
                  </a:schemeClr>
                </a:solidFill>
                <a:latin typeface="Comic Sans MS" pitchFamily="66" charset="0"/>
              </a:rPr>
              <a:t>Kejang</a:t>
            </a:r>
            <a:endParaRPr dirty="0">
              <a:solidFill>
                <a:schemeClr val="accent3">
                  <a:lumMod val="10000"/>
                </a:schemeClr>
              </a:solidFill>
              <a:latin typeface="Comic Sans MS" pitchFamily="66" charset="0"/>
            </a:endParaRPr>
          </a:p>
        </p:txBody>
      </p:sp>
      <p:sp>
        <p:nvSpPr>
          <p:cNvPr id="705" name="Google Shape;705;p57"/>
          <p:cNvSpPr txBox="1">
            <a:spLocks noGrp="1"/>
          </p:cNvSpPr>
          <p:nvPr>
            <p:ph type="subTitle" idx="1"/>
          </p:nvPr>
        </p:nvSpPr>
        <p:spPr>
          <a:xfrm>
            <a:off x="93301" y="663199"/>
            <a:ext cx="6680717" cy="4375333"/>
          </a:xfrm>
          <a:prstGeom prst="rect">
            <a:avLst/>
          </a:prstGeom>
        </p:spPr>
        <p:txBody>
          <a:bodyPr spcFirstLastPara="1" wrap="square" lIns="91425" tIns="91425" rIns="91425" bIns="91425" anchor="t" anchorCtr="0">
            <a:noAutofit/>
          </a:bodyPr>
          <a:lstStyle/>
          <a:p>
            <a:pPr marL="0" lvl="0" indent="0">
              <a:spcAft>
                <a:spcPts val="1600"/>
              </a:spcAft>
            </a:pPr>
            <a:r>
              <a:rPr lang="en-US" sz="1600" dirty="0" err="1"/>
              <a:t>Kejang</a:t>
            </a:r>
            <a:r>
              <a:rPr lang="en-US" sz="1600" dirty="0"/>
              <a:t> </a:t>
            </a:r>
            <a:r>
              <a:rPr lang="en-US" sz="1600" dirty="0" err="1"/>
              <a:t>demam</a:t>
            </a:r>
            <a:r>
              <a:rPr lang="en-US" sz="1600" dirty="0"/>
              <a:t> </a:t>
            </a:r>
            <a:r>
              <a:rPr lang="en-US" sz="1600" dirty="0" err="1"/>
              <a:t>dibagi</a:t>
            </a:r>
            <a:r>
              <a:rPr lang="en-US" sz="1600" dirty="0"/>
              <a:t> </a:t>
            </a:r>
            <a:r>
              <a:rPr lang="en-US" sz="1600" dirty="0" err="1"/>
              <a:t>menjadi</a:t>
            </a:r>
            <a:r>
              <a:rPr lang="en-US" sz="1600" dirty="0"/>
              <a:t> </a:t>
            </a:r>
            <a:r>
              <a:rPr lang="en-US" sz="1600" dirty="0" err="1"/>
              <a:t>Kejang</a:t>
            </a:r>
            <a:r>
              <a:rPr lang="en-US" sz="1600" dirty="0"/>
              <a:t> </a:t>
            </a:r>
            <a:r>
              <a:rPr lang="en-US" sz="1600" dirty="0" err="1"/>
              <a:t>Demam</a:t>
            </a:r>
            <a:r>
              <a:rPr lang="en-US" sz="1600" dirty="0"/>
              <a:t> </a:t>
            </a:r>
            <a:r>
              <a:rPr lang="en-US" sz="1600" dirty="0" err="1"/>
              <a:t>Sederhana</a:t>
            </a:r>
            <a:r>
              <a:rPr lang="en-US" sz="1600" dirty="0"/>
              <a:t> </a:t>
            </a:r>
            <a:r>
              <a:rPr lang="en-US" sz="1600" dirty="0" err="1"/>
              <a:t>yaitu</a:t>
            </a:r>
            <a:r>
              <a:rPr lang="en-US" sz="1600" dirty="0"/>
              <a:t> </a:t>
            </a:r>
            <a:r>
              <a:rPr lang="en-US" sz="1600" dirty="0" err="1"/>
              <a:t>kejang</a:t>
            </a:r>
            <a:r>
              <a:rPr lang="en-US" sz="1600" dirty="0"/>
              <a:t> yang </a:t>
            </a:r>
            <a:r>
              <a:rPr lang="en-US" sz="1600" dirty="0" err="1"/>
              <a:t>terjadi</a:t>
            </a:r>
            <a:r>
              <a:rPr lang="en-US" sz="1600" dirty="0"/>
              <a:t> </a:t>
            </a:r>
            <a:r>
              <a:rPr lang="en-US" sz="1600" dirty="0" err="1"/>
              <a:t>pada</a:t>
            </a:r>
            <a:r>
              <a:rPr lang="en-US" sz="1600" dirty="0"/>
              <a:t> </a:t>
            </a:r>
            <a:r>
              <a:rPr lang="en-US" sz="1600" dirty="0" err="1"/>
              <a:t>seluruh</a:t>
            </a:r>
            <a:r>
              <a:rPr lang="en-US" sz="1600" dirty="0"/>
              <a:t> </a:t>
            </a:r>
            <a:r>
              <a:rPr lang="en-US" sz="1600" dirty="0" err="1"/>
              <a:t>tubuh</a:t>
            </a:r>
            <a:r>
              <a:rPr lang="en-US" sz="1600" dirty="0"/>
              <a:t> </a:t>
            </a:r>
            <a:r>
              <a:rPr lang="en-US" sz="1600" dirty="0" err="1"/>
              <a:t>dengan</a:t>
            </a:r>
            <a:r>
              <a:rPr lang="en-US" sz="1600" dirty="0"/>
              <a:t> lama </a:t>
            </a:r>
            <a:r>
              <a:rPr lang="en-US" sz="1600" dirty="0" err="1"/>
              <a:t>waktu</a:t>
            </a:r>
            <a:r>
              <a:rPr lang="en-US" sz="1600" dirty="0"/>
              <a:t> </a:t>
            </a:r>
            <a:r>
              <a:rPr lang="en-US" sz="1600" dirty="0" err="1"/>
              <a:t>terjadinya</a:t>
            </a:r>
            <a:r>
              <a:rPr lang="en-US" sz="1600" dirty="0"/>
              <a:t> </a:t>
            </a:r>
            <a:r>
              <a:rPr lang="en-US" sz="1600" dirty="0" err="1"/>
              <a:t>kejang</a:t>
            </a:r>
            <a:r>
              <a:rPr lang="en-US" sz="1600" dirty="0"/>
              <a:t> </a:t>
            </a:r>
            <a:r>
              <a:rPr lang="en-US" sz="1600" dirty="0" err="1"/>
              <a:t>kurang</a:t>
            </a:r>
            <a:r>
              <a:rPr lang="en-US" sz="1600" dirty="0"/>
              <a:t> </a:t>
            </a:r>
            <a:r>
              <a:rPr lang="en-US" sz="1600" dirty="0" err="1"/>
              <a:t>dari</a:t>
            </a:r>
            <a:r>
              <a:rPr lang="en-US" sz="1600" dirty="0"/>
              <a:t> 10 </a:t>
            </a:r>
            <a:r>
              <a:rPr lang="en-US" sz="1600" dirty="0" err="1"/>
              <a:t>menit</a:t>
            </a:r>
            <a:r>
              <a:rPr lang="en-US" sz="1600" dirty="0"/>
              <a:t> </a:t>
            </a:r>
            <a:r>
              <a:rPr lang="en-US" sz="1600" dirty="0" err="1"/>
              <a:t>dan</a:t>
            </a:r>
            <a:r>
              <a:rPr lang="en-US" sz="1600" dirty="0"/>
              <a:t> </a:t>
            </a:r>
            <a:r>
              <a:rPr lang="en-US" sz="1600" dirty="0" err="1"/>
              <a:t>tidak</a:t>
            </a:r>
            <a:r>
              <a:rPr lang="en-US" sz="1600" dirty="0"/>
              <a:t> </a:t>
            </a:r>
            <a:r>
              <a:rPr lang="en-US" sz="1600" dirty="0" err="1"/>
              <a:t>terjadi</a:t>
            </a:r>
            <a:r>
              <a:rPr lang="en-US" sz="1600" dirty="0"/>
              <a:t> </a:t>
            </a:r>
            <a:r>
              <a:rPr lang="en-US" sz="1600" dirty="0" err="1"/>
              <a:t>lagi</a:t>
            </a:r>
            <a:r>
              <a:rPr lang="en-US" sz="1600" dirty="0"/>
              <a:t> </a:t>
            </a:r>
            <a:r>
              <a:rPr lang="en-US" sz="1600" dirty="0" err="1"/>
              <a:t>dalam</a:t>
            </a:r>
            <a:r>
              <a:rPr lang="en-US" sz="1600" dirty="0"/>
              <a:t> </a:t>
            </a:r>
            <a:r>
              <a:rPr lang="en-US" sz="1600" dirty="0" err="1"/>
              <a:t>kurun</a:t>
            </a:r>
            <a:r>
              <a:rPr lang="en-US" sz="1600" dirty="0"/>
              <a:t> </a:t>
            </a:r>
            <a:r>
              <a:rPr lang="en-US" sz="1600" dirty="0" err="1"/>
              <a:t>waktu</a:t>
            </a:r>
            <a:r>
              <a:rPr lang="en-US" sz="1600" dirty="0"/>
              <a:t> 24 jam </a:t>
            </a:r>
            <a:r>
              <a:rPr lang="en-US" sz="1600" dirty="0" err="1"/>
              <a:t>dan</a:t>
            </a:r>
            <a:r>
              <a:rPr lang="en-US" sz="1600" dirty="0"/>
              <a:t> </a:t>
            </a:r>
            <a:r>
              <a:rPr lang="en-US" sz="1600" dirty="0" err="1"/>
              <a:t>kejang</a:t>
            </a:r>
            <a:r>
              <a:rPr lang="en-US" sz="1600" dirty="0"/>
              <a:t> </a:t>
            </a:r>
            <a:r>
              <a:rPr lang="en-US" sz="1600" dirty="0" err="1"/>
              <a:t>demam</a:t>
            </a:r>
            <a:r>
              <a:rPr lang="en-US" sz="1600" dirty="0"/>
              <a:t> </a:t>
            </a:r>
            <a:r>
              <a:rPr lang="en-US" sz="1600" dirty="0" err="1"/>
              <a:t>kompleks</a:t>
            </a:r>
            <a:r>
              <a:rPr lang="en-US" sz="1600" dirty="0"/>
              <a:t> </a:t>
            </a:r>
            <a:r>
              <a:rPr lang="en-US" sz="1600" dirty="0" err="1"/>
              <a:t>yaitu</a:t>
            </a:r>
            <a:r>
              <a:rPr lang="en-US" sz="1600" dirty="0"/>
              <a:t> </a:t>
            </a:r>
            <a:r>
              <a:rPr lang="en-US" sz="1600" dirty="0" err="1"/>
              <a:t>kejang</a:t>
            </a:r>
            <a:r>
              <a:rPr lang="en-US" sz="1600" dirty="0"/>
              <a:t> </a:t>
            </a:r>
            <a:r>
              <a:rPr lang="en-US" sz="1600" dirty="0" err="1"/>
              <a:t>lokal</a:t>
            </a:r>
            <a:r>
              <a:rPr lang="en-US" sz="1600" dirty="0"/>
              <a:t> (</a:t>
            </a:r>
            <a:r>
              <a:rPr lang="en-US" sz="1600" dirty="0" err="1"/>
              <a:t>tidak</a:t>
            </a:r>
            <a:r>
              <a:rPr lang="en-US" sz="1600" dirty="0"/>
              <a:t> </a:t>
            </a:r>
            <a:r>
              <a:rPr lang="en-US" sz="1600" dirty="0" err="1"/>
              <a:t>terjadi</a:t>
            </a:r>
            <a:r>
              <a:rPr lang="en-US" sz="1600" dirty="0"/>
              <a:t> </a:t>
            </a:r>
            <a:r>
              <a:rPr lang="en-US" sz="1600" dirty="0" err="1"/>
              <a:t>pada</a:t>
            </a:r>
            <a:r>
              <a:rPr lang="en-US" sz="1600" dirty="0"/>
              <a:t> </a:t>
            </a:r>
            <a:r>
              <a:rPr lang="en-US" sz="1600" dirty="0" err="1"/>
              <a:t>seluruh</a:t>
            </a:r>
            <a:r>
              <a:rPr lang="en-US" sz="1600" dirty="0"/>
              <a:t> </a:t>
            </a:r>
            <a:r>
              <a:rPr lang="en-US" sz="1600" dirty="0" err="1"/>
              <a:t>tubuh</a:t>
            </a:r>
            <a:r>
              <a:rPr lang="en-US" sz="1600" dirty="0"/>
              <a:t>) yang </a:t>
            </a:r>
            <a:r>
              <a:rPr lang="en-US" sz="1600" dirty="0" err="1"/>
              <a:t>biasa</a:t>
            </a:r>
            <a:r>
              <a:rPr lang="en-US" sz="1600" dirty="0"/>
              <a:t> </a:t>
            </a:r>
            <a:r>
              <a:rPr lang="en-US" sz="1600" dirty="0" err="1"/>
              <a:t>terjadi</a:t>
            </a:r>
            <a:r>
              <a:rPr lang="en-US" sz="1600" dirty="0"/>
              <a:t> </a:t>
            </a:r>
            <a:r>
              <a:rPr lang="en-US" sz="1600" dirty="0" err="1"/>
              <a:t>pada</a:t>
            </a:r>
            <a:r>
              <a:rPr lang="en-US" sz="1600" dirty="0"/>
              <a:t> area </a:t>
            </a:r>
            <a:r>
              <a:rPr lang="en-US" sz="1600" dirty="0" err="1"/>
              <a:t>lengan</a:t>
            </a:r>
            <a:r>
              <a:rPr lang="en-US" sz="1600" dirty="0"/>
              <a:t> </a:t>
            </a:r>
            <a:r>
              <a:rPr lang="en-US" sz="1600" dirty="0" err="1"/>
              <a:t>dan</a:t>
            </a:r>
            <a:r>
              <a:rPr lang="en-US" sz="1600" dirty="0"/>
              <a:t> </a:t>
            </a:r>
            <a:r>
              <a:rPr lang="en-US" sz="1600" dirty="0" err="1"/>
              <a:t>tungkai</a:t>
            </a:r>
            <a:r>
              <a:rPr lang="en-US" sz="1600" dirty="0"/>
              <a:t> kaki. </a:t>
            </a:r>
            <a:r>
              <a:rPr lang="en-US" sz="1600" dirty="0" err="1"/>
              <a:t>Kejang</a:t>
            </a:r>
            <a:r>
              <a:rPr lang="en-US" sz="1600" dirty="0"/>
              <a:t> </a:t>
            </a:r>
            <a:r>
              <a:rPr lang="en-US" sz="1600" dirty="0" err="1"/>
              <a:t>kompleks</a:t>
            </a:r>
            <a:r>
              <a:rPr lang="en-US" sz="1600" dirty="0"/>
              <a:t> </a:t>
            </a:r>
            <a:r>
              <a:rPr lang="en-US" sz="1600" dirty="0" err="1"/>
              <a:t>berlangsung</a:t>
            </a:r>
            <a:r>
              <a:rPr lang="en-US" sz="1600" dirty="0"/>
              <a:t> </a:t>
            </a:r>
            <a:r>
              <a:rPr lang="en-US" sz="1600" dirty="0" err="1"/>
              <a:t>selama</a:t>
            </a:r>
            <a:r>
              <a:rPr lang="en-US" sz="1600" dirty="0"/>
              <a:t> </a:t>
            </a:r>
            <a:r>
              <a:rPr lang="en-US" sz="1600" dirty="0" err="1"/>
              <a:t>lebih</a:t>
            </a:r>
            <a:r>
              <a:rPr lang="en-US" sz="1600" dirty="0"/>
              <a:t> </a:t>
            </a:r>
            <a:r>
              <a:rPr lang="en-US" sz="1600" dirty="0" err="1"/>
              <a:t>dari</a:t>
            </a:r>
            <a:r>
              <a:rPr lang="en-US" sz="1600" dirty="0"/>
              <a:t> 10 </a:t>
            </a:r>
            <a:r>
              <a:rPr lang="en-US" sz="1600" dirty="0" err="1"/>
              <a:t>menit</a:t>
            </a:r>
            <a:r>
              <a:rPr lang="en-US" sz="1600" dirty="0"/>
              <a:t> </a:t>
            </a:r>
            <a:r>
              <a:rPr lang="en-US" sz="1600" dirty="0" err="1"/>
              <a:t>dan</a:t>
            </a:r>
            <a:r>
              <a:rPr lang="en-US" sz="1600" dirty="0"/>
              <a:t> </a:t>
            </a:r>
            <a:r>
              <a:rPr lang="en-US" sz="1600" dirty="0" err="1"/>
              <a:t>terjadi</a:t>
            </a:r>
            <a:r>
              <a:rPr lang="en-US" sz="1600" dirty="0"/>
              <a:t> </a:t>
            </a:r>
            <a:r>
              <a:rPr lang="en-US" sz="1600" dirty="0" err="1"/>
              <a:t>lebih</a:t>
            </a:r>
            <a:r>
              <a:rPr lang="en-US" sz="1600" dirty="0"/>
              <a:t> </a:t>
            </a:r>
            <a:r>
              <a:rPr lang="en-US" sz="1600" dirty="0" err="1"/>
              <a:t>dari</a:t>
            </a:r>
            <a:r>
              <a:rPr lang="en-US" sz="1600" dirty="0"/>
              <a:t> 1 kali </a:t>
            </a:r>
            <a:r>
              <a:rPr lang="en-US" sz="1600" dirty="0" err="1"/>
              <a:t>dalam</a:t>
            </a:r>
            <a:r>
              <a:rPr lang="en-US" sz="1600" dirty="0"/>
              <a:t> </a:t>
            </a:r>
            <a:r>
              <a:rPr lang="en-US" sz="1600" dirty="0" err="1"/>
              <a:t>kurun</a:t>
            </a:r>
            <a:r>
              <a:rPr lang="en-US" sz="1600" dirty="0"/>
              <a:t> </a:t>
            </a:r>
            <a:r>
              <a:rPr lang="en-US" sz="1600" dirty="0" err="1"/>
              <a:t>waktu</a:t>
            </a:r>
            <a:r>
              <a:rPr lang="en-US" sz="1600" dirty="0"/>
              <a:t> 24 </a:t>
            </a:r>
            <a:r>
              <a:rPr lang="en-US" sz="1600" dirty="0" smtClean="0"/>
              <a:t>jam</a:t>
            </a:r>
          </a:p>
          <a:p>
            <a:pPr marL="0" lvl="0" indent="0">
              <a:spcAft>
                <a:spcPts val="1600"/>
              </a:spcAft>
            </a:pPr>
            <a:r>
              <a:rPr lang="en-US" sz="1600" dirty="0" err="1" smtClean="0"/>
              <a:t>Asuhan</a:t>
            </a:r>
            <a:r>
              <a:rPr lang="en-US" sz="1600" dirty="0" smtClean="0"/>
              <a:t> </a:t>
            </a:r>
            <a:r>
              <a:rPr lang="en-US" sz="1600" dirty="0" err="1" smtClean="0"/>
              <a:t>Komplementer</a:t>
            </a:r>
            <a:r>
              <a:rPr lang="en-US" sz="1600" dirty="0" smtClean="0"/>
              <a:t> :</a:t>
            </a:r>
          </a:p>
          <a:p>
            <a:pPr lvl="0">
              <a:buFont typeface="Arial" pitchFamily="34" charset="0"/>
              <a:buChar char="•"/>
            </a:pPr>
            <a:r>
              <a:rPr lang="en-US" sz="1600" dirty="0" err="1"/>
              <a:t>Jangan</a:t>
            </a:r>
            <a:r>
              <a:rPr lang="en-US" sz="1600" dirty="0"/>
              <a:t> </a:t>
            </a:r>
            <a:r>
              <a:rPr lang="en-US" sz="1600" dirty="0" err="1"/>
              <a:t>tahan</a:t>
            </a:r>
            <a:r>
              <a:rPr lang="en-US" sz="1600" dirty="0"/>
              <a:t> </a:t>
            </a:r>
            <a:r>
              <a:rPr lang="en-US" sz="1600" dirty="0" err="1"/>
              <a:t>gerakan</a:t>
            </a:r>
            <a:r>
              <a:rPr lang="en-US" sz="1600" dirty="0"/>
              <a:t> </a:t>
            </a:r>
            <a:r>
              <a:rPr lang="en-US" sz="1600" dirty="0" err="1"/>
              <a:t>kejang</a:t>
            </a:r>
            <a:r>
              <a:rPr lang="en-US" sz="1600" dirty="0"/>
              <a:t> Si Kecil, </a:t>
            </a:r>
            <a:r>
              <a:rPr lang="en-US" sz="1600" dirty="0" err="1"/>
              <a:t>tetapi</a:t>
            </a:r>
            <a:r>
              <a:rPr lang="en-US" sz="1600" dirty="0"/>
              <a:t> </a:t>
            </a:r>
            <a:r>
              <a:rPr lang="en-US" sz="1600" dirty="0" err="1"/>
              <a:t>letakkan</a:t>
            </a:r>
            <a:r>
              <a:rPr lang="en-US" sz="1600" dirty="0"/>
              <a:t> </a:t>
            </a:r>
            <a:r>
              <a:rPr lang="en-US" sz="1600" dirty="0" err="1"/>
              <a:t>ia</a:t>
            </a:r>
            <a:r>
              <a:rPr lang="en-US" sz="1600" dirty="0"/>
              <a:t> di </a:t>
            </a:r>
            <a:r>
              <a:rPr lang="en-US" sz="1600" dirty="0" err="1"/>
              <a:t>permukaan</a:t>
            </a:r>
            <a:r>
              <a:rPr lang="en-US" sz="1600" dirty="0"/>
              <a:t> yang </a:t>
            </a:r>
            <a:r>
              <a:rPr lang="en-US" sz="1600" dirty="0" err="1"/>
              <a:t>datar</a:t>
            </a:r>
            <a:r>
              <a:rPr lang="en-US" sz="1600" dirty="0"/>
              <a:t>,    </a:t>
            </a:r>
            <a:r>
              <a:rPr lang="en-US" sz="1600" dirty="0" err="1"/>
              <a:t>seperti</a:t>
            </a:r>
            <a:r>
              <a:rPr lang="en-US" sz="1600" dirty="0"/>
              <a:t> di </a:t>
            </a:r>
            <a:r>
              <a:rPr lang="en-US" sz="1600" dirty="0" err="1"/>
              <a:t>atas</a:t>
            </a:r>
            <a:r>
              <a:rPr lang="en-US" sz="1600" dirty="0"/>
              <a:t> </a:t>
            </a:r>
            <a:r>
              <a:rPr lang="en-US" sz="1600" dirty="0" err="1"/>
              <a:t>karpet</a:t>
            </a:r>
            <a:r>
              <a:rPr lang="en-US" sz="1600" dirty="0"/>
              <a:t> </a:t>
            </a:r>
            <a:r>
              <a:rPr lang="en-US" sz="1600" dirty="0" err="1"/>
              <a:t>lantai</a:t>
            </a:r>
            <a:r>
              <a:rPr lang="en-US" sz="1600" dirty="0"/>
              <a:t> </a:t>
            </a:r>
            <a:r>
              <a:rPr lang="en-US" sz="1600" dirty="0" err="1"/>
              <a:t>atau</a:t>
            </a:r>
            <a:r>
              <a:rPr lang="en-US" sz="1600" dirty="0"/>
              <a:t> </a:t>
            </a:r>
            <a:r>
              <a:rPr lang="en-US" sz="1600" dirty="0" err="1"/>
              <a:t>tempat</a:t>
            </a:r>
            <a:r>
              <a:rPr lang="en-US" sz="1600" dirty="0"/>
              <a:t> </a:t>
            </a:r>
            <a:r>
              <a:rPr lang="en-US" sz="1600" dirty="0" err="1"/>
              <a:t>tidur</a:t>
            </a:r>
            <a:r>
              <a:rPr lang="en-US" sz="1600" dirty="0"/>
              <a:t>.</a:t>
            </a:r>
          </a:p>
          <a:p>
            <a:pPr lvl="0">
              <a:buFont typeface="Arial" pitchFamily="34" charset="0"/>
              <a:buChar char="•"/>
            </a:pPr>
            <a:r>
              <a:rPr lang="en-US" sz="1600" dirty="0" err="1"/>
              <a:t>Jangan</a:t>
            </a:r>
            <a:r>
              <a:rPr lang="en-US" sz="1600" dirty="0"/>
              <a:t> </a:t>
            </a:r>
            <a:r>
              <a:rPr lang="en-US" sz="1600" dirty="0" err="1"/>
              <a:t>memasukkan</a:t>
            </a:r>
            <a:r>
              <a:rPr lang="en-US" sz="1600" dirty="0"/>
              <a:t> </a:t>
            </a:r>
            <a:r>
              <a:rPr lang="en-US" sz="1600" dirty="0" err="1"/>
              <a:t>apa</a:t>
            </a:r>
            <a:r>
              <a:rPr lang="en-US" sz="1600" dirty="0"/>
              <a:t> pun </a:t>
            </a:r>
            <a:r>
              <a:rPr lang="en-US" sz="1600" dirty="0" err="1"/>
              <a:t>ke</a:t>
            </a:r>
            <a:r>
              <a:rPr lang="en-US" sz="1600" dirty="0"/>
              <a:t> </a:t>
            </a:r>
            <a:r>
              <a:rPr lang="en-US" sz="1600" dirty="0" err="1"/>
              <a:t>dalam</a:t>
            </a:r>
            <a:r>
              <a:rPr lang="en-US" sz="1600" dirty="0"/>
              <a:t> </a:t>
            </a:r>
            <a:r>
              <a:rPr lang="en-US" sz="1600" dirty="0" err="1"/>
              <a:t>mulutnya</a:t>
            </a:r>
            <a:r>
              <a:rPr lang="en-US" sz="1600" dirty="0"/>
              <a:t> </a:t>
            </a:r>
            <a:r>
              <a:rPr lang="en-US" sz="1600" dirty="0" err="1"/>
              <a:t>selama</a:t>
            </a:r>
            <a:r>
              <a:rPr lang="en-US" sz="1600" dirty="0"/>
              <a:t> </a:t>
            </a:r>
            <a:r>
              <a:rPr lang="en-US" sz="1600" dirty="0" err="1"/>
              <a:t>ia</a:t>
            </a:r>
            <a:r>
              <a:rPr lang="en-US" sz="1600" dirty="0"/>
              <a:t> </a:t>
            </a:r>
            <a:r>
              <a:rPr lang="en-US" sz="1600" dirty="0" err="1"/>
              <a:t>kejang</a:t>
            </a:r>
            <a:r>
              <a:rPr lang="en-US" sz="1600" dirty="0"/>
              <a:t> </a:t>
            </a:r>
            <a:r>
              <a:rPr lang="en-US" sz="1600" dirty="0" err="1"/>
              <a:t>atau</a:t>
            </a:r>
            <a:r>
              <a:rPr lang="en-US" sz="1600" dirty="0"/>
              <a:t> </a:t>
            </a:r>
            <a:r>
              <a:rPr lang="en-US" sz="1600" dirty="0" err="1"/>
              <a:t>setelahnya</a:t>
            </a:r>
            <a:r>
              <a:rPr lang="en-US" sz="1600" dirty="0"/>
              <a:t>.</a:t>
            </a:r>
          </a:p>
          <a:p>
            <a:pPr>
              <a:buFont typeface="Arial" pitchFamily="34" charset="0"/>
              <a:buChar char="•"/>
            </a:pPr>
            <a:r>
              <a:rPr lang="en-US" sz="1600" dirty="0" err="1"/>
              <a:t>Posisikan</a:t>
            </a:r>
            <a:r>
              <a:rPr lang="en-US" sz="1600" dirty="0"/>
              <a:t> </a:t>
            </a:r>
            <a:r>
              <a:rPr lang="en-US" sz="1600" dirty="0" err="1"/>
              <a:t>tubuh</a:t>
            </a:r>
            <a:r>
              <a:rPr lang="en-US" sz="1600" dirty="0"/>
              <a:t> Si Kecil </a:t>
            </a:r>
            <a:r>
              <a:rPr lang="en-US" sz="1600" dirty="0" err="1"/>
              <a:t>dengan</a:t>
            </a:r>
            <a:r>
              <a:rPr lang="en-US" sz="1600" dirty="0"/>
              <a:t> </a:t>
            </a:r>
            <a:r>
              <a:rPr lang="en-US" sz="1600" dirty="0" err="1"/>
              <a:t>posisi</a:t>
            </a:r>
            <a:r>
              <a:rPr lang="en-US" sz="1600" dirty="0"/>
              <a:t> </a:t>
            </a:r>
            <a:r>
              <a:rPr lang="en-US" sz="1600" dirty="0" err="1"/>
              <a:t>menyamping</a:t>
            </a:r>
            <a:r>
              <a:rPr lang="en-US" sz="1600" dirty="0"/>
              <a:t>, </a:t>
            </a:r>
            <a:r>
              <a:rPr lang="en-US" sz="1600" dirty="0" err="1"/>
              <a:t>bukan</a:t>
            </a:r>
            <a:r>
              <a:rPr lang="en-US" sz="1600" dirty="0"/>
              <a:t> </a:t>
            </a:r>
            <a:r>
              <a:rPr lang="en-US" sz="1600" dirty="0" err="1"/>
              <a:t>terlentang</a:t>
            </a:r>
            <a:r>
              <a:rPr lang="en-US" sz="1600" dirty="0"/>
              <a:t> </a:t>
            </a:r>
            <a:r>
              <a:rPr lang="en-US" sz="1600" dirty="0" err="1"/>
              <a:t>setelah</a:t>
            </a:r>
            <a:r>
              <a:rPr lang="en-US" sz="1600" dirty="0"/>
              <a:t> </a:t>
            </a:r>
            <a:r>
              <a:rPr lang="en-US" sz="1600" dirty="0" err="1"/>
              <a:t>ia</a:t>
            </a:r>
            <a:r>
              <a:rPr lang="en-US" sz="1600" dirty="0"/>
              <a:t> </a:t>
            </a:r>
            <a:r>
              <a:rPr lang="en-US" sz="1600" dirty="0" err="1" smtClean="0"/>
              <a:t>kejang</a:t>
            </a:r>
            <a:endParaRPr lang="en-US" sz="1600" dirty="0" smtClean="0"/>
          </a:p>
          <a:p>
            <a:pPr>
              <a:buFont typeface="Arial" pitchFamily="34" charset="0"/>
              <a:buChar char="•"/>
            </a:pPr>
            <a:r>
              <a:rPr lang="en-US" sz="1600" dirty="0" err="1"/>
              <a:t>Berikan</a:t>
            </a:r>
            <a:r>
              <a:rPr lang="en-US" sz="1600" dirty="0"/>
              <a:t> therapy </a:t>
            </a:r>
            <a:r>
              <a:rPr lang="en-US" sz="1600" dirty="0" err="1"/>
              <a:t>murottal</a:t>
            </a:r>
            <a:endParaRPr sz="1600" dirty="0"/>
          </a:p>
        </p:txBody>
      </p:sp>
      <p:grpSp>
        <p:nvGrpSpPr>
          <p:cNvPr id="706" name="Google Shape;706;p57"/>
          <p:cNvGrpSpPr/>
          <p:nvPr/>
        </p:nvGrpSpPr>
        <p:grpSpPr>
          <a:xfrm>
            <a:off x="7010375" y="828623"/>
            <a:ext cx="2156100" cy="3472800"/>
            <a:chOff x="4854275" y="825650"/>
            <a:chExt cx="2156100" cy="3472800"/>
          </a:xfrm>
        </p:grpSpPr>
        <p:sp>
          <p:nvSpPr>
            <p:cNvPr id="707" name="Google Shape;707;p57"/>
            <p:cNvSpPr/>
            <p:nvPr/>
          </p:nvSpPr>
          <p:spPr>
            <a:xfrm>
              <a:off x="4854275" y="825650"/>
              <a:ext cx="2156100" cy="3472800"/>
            </a:xfrm>
            <a:prstGeom prst="roundRect">
              <a:avLst>
                <a:gd name="adj" fmla="val 16667"/>
              </a:avLst>
            </a:pr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57"/>
            <p:cNvGrpSpPr/>
            <p:nvPr/>
          </p:nvGrpSpPr>
          <p:grpSpPr>
            <a:xfrm>
              <a:off x="5070302" y="962576"/>
              <a:ext cx="1751292" cy="3151867"/>
              <a:chOff x="5070302" y="962576"/>
              <a:chExt cx="1751292" cy="3151867"/>
            </a:xfrm>
          </p:grpSpPr>
          <p:sp>
            <p:nvSpPr>
              <p:cNvPr id="709" name="Google Shape;709;p57"/>
              <p:cNvSpPr/>
              <p:nvPr/>
            </p:nvSpPr>
            <p:spPr>
              <a:xfrm>
                <a:off x="5153800" y="1035213"/>
                <a:ext cx="1584300" cy="3006600"/>
              </a:xfrm>
              <a:prstGeom prst="roundRect">
                <a:avLst>
                  <a:gd name="adj" fmla="val 8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57"/>
              <p:cNvGrpSpPr/>
              <p:nvPr/>
            </p:nvGrpSpPr>
            <p:grpSpPr>
              <a:xfrm>
                <a:off x="5070302" y="962576"/>
                <a:ext cx="1751292" cy="3151867"/>
                <a:chOff x="5070302" y="962576"/>
                <a:chExt cx="1751292" cy="3151867"/>
              </a:xfrm>
            </p:grpSpPr>
            <p:sp>
              <p:nvSpPr>
                <p:cNvPr id="711" name="Google Shape;711;p57"/>
                <p:cNvSpPr/>
                <p:nvPr/>
              </p:nvSpPr>
              <p:spPr>
                <a:xfrm>
                  <a:off x="5070302" y="962576"/>
                  <a:ext cx="1751292" cy="3151867"/>
                </a:xfrm>
                <a:custGeom>
                  <a:avLst/>
                  <a:gdLst/>
                  <a:ahLst/>
                  <a:cxnLst/>
                  <a:rect l="l" t="t" r="r" b="b"/>
                  <a:pathLst>
                    <a:path w="7794" h="14027" extrusionOk="0">
                      <a:moveTo>
                        <a:pt x="6610" y="519"/>
                      </a:moveTo>
                      <a:cubicBezTo>
                        <a:pt x="6976" y="519"/>
                        <a:pt x="7273" y="817"/>
                        <a:pt x="7273" y="1183"/>
                      </a:cubicBezTo>
                      <a:lnTo>
                        <a:pt x="7273" y="12843"/>
                      </a:lnTo>
                      <a:cubicBezTo>
                        <a:pt x="7273" y="13209"/>
                        <a:pt x="6976" y="13506"/>
                        <a:pt x="6610" y="13506"/>
                      </a:cubicBezTo>
                      <a:lnTo>
                        <a:pt x="1184" y="13506"/>
                      </a:lnTo>
                      <a:cubicBezTo>
                        <a:pt x="818" y="13506"/>
                        <a:pt x="520" y="13209"/>
                        <a:pt x="520" y="12843"/>
                      </a:cubicBezTo>
                      <a:lnTo>
                        <a:pt x="520" y="1183"/>
                      </a:lnTo>
                      <a:cubicBezTo>
                        <a:pt x="520" y="817"/>
                        <a:pt x="818" y="519"/>
                        <a:pt x="1184" y="519"/>
                      </a:cubicBezTo>
                      <a:close/>
                      <a:moveTo>
                        <a:pt x="1184" y="0"/>
                      </a:moveTo>
                      <a:cubicBezTo>
                        <a:pt x="532" y="0"/>
                        <a:pt x="1" y="530"/>
                        <a:pt x="1" y="1183"/>
                      </a:cubicBezTo>
                      <a:lnTo>
                        <a:pt x="1" y="12843"/>
                      </a:lnTo>
                      <a:cubicBezTo>
                        <a:pt x="1" y="13495"/>
                        <a:pt x="532" y="14026"/>
                        <a:pt x="1184" y="14026"/>
                      </a:cubicBezTo>
                      <a:lnTo>
                        <a:pt x="6610" y="14026"/>
                      </a:lnTo>
                      <a:cubicBezTo>
                        <a:pt x="7262" y="14026"/>
                        <a:pt x="7793" y="13495"/>
                        <a:pt x="7793" y="12843"/>
                      </a:cubicBezTo>
                      <a:lnTo>
                        <a:pt x="7793" y="1183"/>
                      </a:lnTo>
                      <a:cubicBezTo>
                        <a:pt x="7793" y="530"/>
                        <a:pt x="7262" y="0"/>
                        <a:pt x="6610" y="0"/>
                      </a:cubicBezTo>
                      <a:close/>
                    </a:path>
                  </a:pathLst>
                </a:custGeom>
                <a:gradFill>
                  <a:gsLst>
                    <a:gs pos="0">
                      <a:schemeClr val="accent1"/>
                    </a:gs>
                    <a:gs pos="50000">
                      <a:schemeClr val="lt1"/>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7"/>
                <p:cNvSpPr/>
                <p:nvPr/>
              </p:nvSpPr>
              <p:spPr>
                <a:xfrm>
                  <a:off x="5537235" y="1020774"/>
                  <a:ext cx="817450" cy="194815"/>
                </a:xfrm>
                <a:custGeom>
                  <a:avLst/>
                  <a:gdLst/>
                  <a:ahLst/>
                  <a:cxnLst/>
                  <a:rect l="l" t="t" r="r" b="b"/>
                  <a:pathLst>
                    <a:path w="3638" h="867" extrusionOk="0">
                      <a:moveTo>
                        <a:pt x="1" y="0"/>
                      </a:moveTo>
                      <a:lnTo>
                        <a:pt x="1" y="862"/>
                      </a:lnTo>
                      <a:cubicBezTo>
                        <a:pt x="1" y="865"/>
                        <a:pt x="3" y="867"/>
                        <a:pt x="6" y="867"/>
                      </a:cubicBezTo>
                      <a:lnTo>
                        <a:pt x="3632" y="867"/>
                      </a:lnTo>
                      <a:cubicBezTo>
                        <a:pt x="3635" y="867"/>
                        <a:pt x="3637" y="864"/>
                        <a:pt x="3637" y="862"/>
                      </a:cubicBezTo>
                      <a:lnTo>
                        <a:pt x="36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3" name="Google Shape;713;p57"/>
          <p:cNvSpPr/>
          <p:nvPr/>
        </p:nvSpPr>
        <p:spPr>
          <a:xfrm>
            <a:off x="7094961" y="496275"/>
            <a:ext cx="1751292" cy="3072773"/>
          </a:xfrm>
          <a:custGeom>
            <a:avLst/>
            <a:gdLst/>
            <a:ahLst/>
            <a:cxnLst/>
            <a:rect l="l" t="t" r="r" b="b"/>
            <a:pathLst>
              <a:path w="7794" h="13675" extrusionOk="0">
                <a:moveTo>
                  <a:pt x="1184" y="0"/>
                </a:moveTo>
                <a:cubicBezTo>
                  <a:pt x="532" y="0"/>
                  <a:pt x="1" y="530"/>
                  <a:pt x="1" y="1183"/>
                </a:cubicBezTo>
                <a:lnTo>
                  <a:pt x="1" y="3478"/>
                </a:lnTo>
                <a:lnTo>
                  <a:pt x="7450" y="13674"/>
                </a:lnTo>
                <a:cubicBezTo>
                  <a:pt x="7662" y="13460"/>
                  <a:pt x="7793" y="13167"/>
                  <a:pt x="7793" y="12843"/>
                </a:cubicBezTo>
                <a:lnTo>
                  <a:pt x="7793" y="7864"/>
                </a:lnTo>
                <a:lnTo>
                  <a:pt x="2048" y="0"/>
                </a:lnTo>
                <a:close/>
              </a:path>
            </a:pathLst>
          </a:custGeom>
          <a:solidFill>
            <a:srgbClr val="FFFFFF">
              <a:alpha val="16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5" name="Google Shape;715;p57"/>
          <p:cNvPicPr preferRelativeResize="0"/>
          <p:nvPr/>
        </p:nvPicPr>
        <p:blipFill>
          <a:blip r:embed="rId3">
            <a:alphaModFix/>
          </a:blip>
          <a:stretch>
            <a:fillRect/>
          </a:stretch>
        </p:blipFill>
        <p:spPr>
          <a:xfrm>
            <a:off x="2748191" y="2205561"/>
            <a:ext cx="934750" cy="671850"/>
          </a:xfrm>
          <a:prstGeom prst="rect">
            <a:avLst/>
          </a:prstGeom>
          <a:noFill/>
          <a:ln>
            <a:noFill/>
          </a:ln>
        </p:spPr>
      </p:pic>
      <p:pic>
        <p:nvPicPr>
          <p:cNvPr id="716" name="Google Shape;716;p57"/>
          <p:cNvPicPr preferRelativeResize="0"/>
          <p:nvPr/>
        </p:nvPicPr>
        <p:blipFill>
          <a:blip r:embed="rId3">
            <a:alphaModFix/>
          </a:blip>
          <a:stretch>
            <a:fillRect/>
          </a:stretch>
        </p:blipFill>
        <p:spPr>
          <a:xfrm>
            <a:off x="4793602" y="2165275"/>
            <a:ext cx="556187" cy="399748"/>
          </a:xfrm>
          <a:prstGeom prst="rect">
            <a:avLst/>
          </a:prstGeom>
          <a:noFill/>
          <a:ln>
            <a:noFill/>
          </a:ln>
        </p:spPr>
      </p:pic>
      <p:pic>
        <p:nvPicPr>
          <p:cNvPr id="717" name="Google Shape;717;p57"/>
          <p:cNvPicPr preferRelativeResize="0"/>
          <p:nvPr/>
        </p:nvPicPr>
        <p:blipFill>
          <a:blip r:embed="rId4">
            <a:alphaModFix/>
          </a:blip>
          <a:stretch>
            <a:fillRect/>
          </a:stretch>
        </p:blipFill>
        <p:spPr>
          <a:xfrm flipH="1">
            <a:off x="7226402" y="465504"/>
            <a:ext cx="1047343" cy="655650"/>
          </a:xfrm>
          <a:prstGeom prst="rect">
            <a:avLst/>
          </a:prstGeom>
          <a:noFill/>
          <a:ln>
            <a:noFill/>
          </a:ln>
        </p:spPr>
      </p:pic>
      <p:pic>
        <p:nvPicPr>
          <p:cNvPr id="718" name="Google Shape;718;p57"/>
          <p:cNvPicPr preferRelativeResize="0"/>
          <p:nvPr/>
        </p:nvPicPr>
        <p:blipFill>
          <a:blip r:embed="rId3">
            <a:alphaModFix/>
          </a:blip>
          <a:stretch>
            <a:fillRect/>
          </a:stretch>
        </p:blipFill>
        <p:spPr>
          <a:xfrm>
            <a:off x="6772028" y="3473961"/>
            <a:ext cx="386149" cy="277534"/>
          </a:xfrm>
          <a:prstGeom prst="rect">
            <a:avLst/>
          </a:prstGeom>
          <a:noFill/>
          <a:ln>
            <a:noFill/>
          </a:ln>
        </p:spPr>
      </p:pic>
      <p:pic>
        <p:nvPicPr>
          <p:cNvPr id="17" name="Google Shape;1440;p51"/>
          <p:cNvPicPr preferRelativeResize="0"/>
          <p:nvPr/>
        </p:nvPicPr>
        <p:blipFill rotWithShape="1">
          <a:blip r:embed="rId5">
            <a:alphaModFix/>
          </a:blip>
          <a:srcRect t="2088" b="2088"/>
          <a:stretch/>
        </p:blipFill>
        <p:spPr>
          <a:xfrm rot="-274838">
            <a:off x="7026066" y="1431391"/>
            <a:ext cx="2342365" cy="2523892"/>
          </a:xfrm>
          <a:prstGeom prst="ellipse">
            <a:avLst/>
          </a:prstGeom>
          <a:noFill/>
          <a:ln>
            <a:noFill/>
          </a:ln>
        </p:spPr>
      </p:pic>
    </p:spTree>
    <p:extLst>
      <p:ext uri="{BB962C8B-B14F-4D97-AF65-F5344CB8AC3E}">
        <p14:creationId xmlns:p14="http://schemas.microsoft.com/office/powerpoint/2010/main" val="3661943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41"/>
          <p:cNvSpPr txBox="1">
            <a:spLocks noGrp="1"/>
          </p:cNvSpPr>
          <p:nvPr>
            <p:ph type="title"/>
          </p:nvPr>
        </p:nvSpPr>
        <p:spPr>
          <a:xfrm>
            <a:off x="720000" y="540000"/>
            <a:ext cx="1202106" cy="540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r>
              <a:rPr lang="en" dirty="0" smtClean="0">
                <a:solidFill>
                  <a:schemeClr val="tx1"/>
                </a:solidFill>
              </a:rPr>
              <a:t>Diare</a:t>
            </a:r>
            <a:endParaRPr dirty="0">
              <a:solidFill>
                <a:schemeClr val="tx1"/>
              </a:solidFill>
            </a:endParaRPr>
          </a:p>
        </p:txBody>
      </p:sp>
      <p:sp>
        <p:nvSpPr>
          <p:cNvPr id="801" name="Google Shape;801;p41"/>
          <p:cNvSpPr/>
          <p:nvPr/>
        </p:nvSpPr>
        <p:spPr>
          <a:xfrm>
            <a:off x="2881183" y="1119672"/>
            <a:ext cx="2391953" cy="3106541"/>
          </a:xfrm>
          <a:custGeom>
            <a:avLst/>
            <a:gdLst/>
            <a:ahLst/>
            <a:cxnLst/>
            <a:rect l="l" t="t" r="r" b="b"/>
            <a:pathLst>
              <a:path w="36759" h="33978" extrusionOk="0">
                <a:moveTo>
                  <a:pt x="18380" y="0"/>
                </a:moveTo>
                <a:cubicBezTo>
                  <a:pt x="17607" y="0"/>
                  <a:pt x="16835" y="403"/>
                  <a:pt x="16438" y="1207"/>
                </a:cubicBezTo>
                <a:lnTo>
                  <a:pt x="12631" y="8924"/>
                </a:lnTo>
                <a:cubicBezTo>
                  <a:pt x="12315" y="9563"/>
                  <a:pt x="11705" y="10006"/>
                  <a:pt x="11000" y="10108"/>
                </a:cubicBezTo>
                <a:lnTo>
                  <a:pt x="2484" y="11345"/>
                </a:lnTo>
                <a:cubicBezTo>
                  <a:pt x="709" y="11604"/>
                  <a:pt x="0" y="13786"/>
                  <a:pt x="1285" y="15038"/>
                </a:cubicBezTo>
                <a:lnTo>
                  <a:pt x="7446" y="21045"/>
                </a:lnTo>
                <a:cubicBezTo>
                  <a:pt x="7956" y="21541"/>
                  <a:pt x="8190" y="22258"/>
                  <a:pt x="8069" y="22960"/>
                </a:cubicBezTo>
                <a:lnTo>
                  <a:pt x="6615" y="31442"/>
                </a:lnTo>
                <a:cubicBezTo>
                  <a:pt x="6375" y="32841"/>
                  <a:pt x="7486" y="33977"/>
                  <a:pt x="8747" y="33977"/>
                </a:cubicBezTo>
                <a:cubicBezTo>
                  <a:pt x="9080" y="33977"/>
                  <a:pt x="9424" y="33898"/>
                  <a:pt x="9755" y="33723"/>
                </a:cubicBezTo>
                <a:lnTo>
                  <a:pt x="17373" y="29719"/>
                </a:lnTo>
                <a:cubicBezTo>
                  <a:pt x="17688" y="29554"/>
                  <a:pt x="18034" y="29471"/>
                  <a:pt x="18380" y="29471"/>
                </a:cubicBezTo>
                <a:cubicBezTo>
                  <a:pt x="18726" y="29471"/>
                  <a:pt x="19072" y="29554"/>
                  <a:pt x="19387" y="29719"/>
                </a:cubicBezTo>
                <a:lnTo>
                  <a:pt x="27004" y="33723"/>
                </a:lnTo>
                <a:cubicBezTo>
                  <a:pt x="27336" y="33898"/>
                  <a:pt x="27679" y="33977"/>
                  <a:pt x="28012" y="33977"/>
                </a:cubicBezTo>
                <a:cubicBezTo>
                  <a:pt x="29273" y="33977"/>
                  <a:pt x="30385" y="32841"/>
                  <a:pt x="30144" y="31442"/>
                </a:cubicBezTo>
                <a:lnTo>
                  <a:pt x="28690" y="22960"/>
                </a:lnTo>
                <a:cubicBezTo>
                  <a:pt x="28569" y="22258"/>
                  <a:pt x="28803" y="21541"/>
                  <a:pt x="29313" y="21045"/>
                </a:cubicBezTo>
                <a:lnTo>
                  <a:pt x="35474" y="15038"/>
                </a:lnTo>
                <a:cubicBezTo>
                  <a:pt x="36759" y="13786"/>
                  <a:pt x="36050" y="11604"/>
                  <a:pt x="34275" y="11345"/>
                </a:cubicBezTo>
                <a:lnTo>
                  <a:pt x="25759" y="10108"/>
                </a:lnTo>
                <a:cubicBezTo>
                  <a:pt x="25054" y="10006"/>
                  <a:pt x="24445" y="9563"/>
                  <a:pt x="24130" y="8924"/>
                </a:cubicBezTo>
                <a:lnTo>
                  <a:pt x="20321" y="1207"/>
                </a:lnTo>
                <a:cubicBezTo>
                  <a:pt x="19924" y="403"/>
                  <a:pt x="19152" y="0"/>
                  <a:pt x="18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2" name="Google Shape;802;p41"/>
          <p:cNvPicPr preferRelativeResize="0"/>
          <p:nvPr/>
        </p:nvPicPr>
        <p:blipFill rotWithShape="1">
          <a:blip r:embed="rId3">
            <a:alphaModFix/>
          </a:blip>
          <a:srcRect t="2089" b="2079"/>
          <a:stretch/>
        </p:blipFill>
        <p:spPr>
          <a:xfrm>
            <a:off x="3073488" y="1623733"/>
            <a:ext cx="2007343" cy="2417449"/>
          </a:xfrm>
          <a:prstGeom prst="ellipse">
            <a:avLst/>
          </a:prstGeom>
          <a:noFill/>
          <a:ln>
            <a:noFill/>
          </a:ln>
        </p:spPr>
      </p:pic>
      <p:sp>
        <p:nvSpPr>
          <p:cNvPr id="809" name="Google Shape;809;p41"/>
          <p:cNvSpPr txBox="1">
            <a:spLocks noGrp="1"/>
          </p:cNvSpPr>
          <p:nvPr>
            <p:ph type="title" idx="4294967295"/>
          </p:nvPr>
        </p:nvSpPr>
        <p:spPr>
          <a:xfrm>
            <a:off x="326571" y="1111287"/>
            <a:ext cx="2612572" cy="3114926"/>
          </a:xfrm>
          <a:prstGeom prst="rect">
            <a:avLst/>
          </a:prstGeom>
        </p:spPr>
        <p:txBody>
          <a:bodyPr spcFirstLastPara="1" wrap="square" lIns="91425" tIns="91425" rIns="91425" bIns="91425" anchor="t" anchorCtr="0">
            <a:noAutofit/>
          </a:bodyPr>
          <a:lstStyle/>
          <a:p>
            <a:pPr lvl="0">
              <a:lnSpc>
                <a:spcPct val="150000"/>
              </a:lnSpc>
            </a:pPr>
            <a:r>
              <a:rPr lang="en-US" sz="1400" dirty="0" err="1">
                <a:solidFill>
                  <a:schemeClr val="tx2">
                    <a:lumMod val="50000"/>
                  </a:schemeClr>
                </a:solidFill>
                <a:latin typeface="Comic Sans MS" pitchFamily="66" charset="0"/>
              </a:rPr>
              <a:t>Diare</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adalah</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kejadian</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frekuensi</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buang</a:t>
            </a:r>
            <a:r>
              <a:rPr lang="en-US" sz="1400" dirty="0">
                <a:solidFill>
                  <a:schemeClr val="tx2">
                    <a:lumMod val="50000"/>
                  </a:schemeClr>
                </a:solidFill>
                <a:latin typeface="Comic Sans MS" pitchFamily="66" charset="0"/>
              </a:rPr>
              <a:t> air </a:t>
            </a:r>
            <a:r>
              <a:rPr lang="en-US" sz="1400" dirty="0" err="1">
                <a:solidFill>
                  <a:schemeClr val="tx2">
                    <a:lumMod val="50000"/>
                  </a:schemeClr>
                </a:solidFill>
                <a:latin typeface="Comic Sans MS" pitchFamily="66" charset="0"/>
              </a:rPr>
              <a:t>besar</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lebih</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dari</a:t>
            </a:r>
            <a:r>
              <a:rPr lang="en-US" sz="1400" dirty="0">
                <a:solidFill>
                  <a:schemeClr val="tx2">
                    <a:lumMod val="50000"/>
                  </a:schemeClr>
                </a:solidFill>
                <a:latin typeface="Comic Sans MS" pitchFamily="66" charset="0"/>
              </a:rPr>
              <a:t> 4 kali </a:t>
            </a:r>
            <a:r>
              <a:rPr lang="en-US" sz="1400" dirty="0" err="1">
                <a:solidFill>
                  <a:schemeClr val="tx2">
                    <a:lumMod val="50000"/>
                  </a:schemeClr>
                </a:solidFill>
                <a:latin typeface="Comic Sans MS" pitchFamily="66" charset="0"/>
              </a:rPr>
              <a:t>pada</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bayi</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dan</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lebih</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dari</a:t>
            </a:r>
            <a:r>
              <a:rPr lang="en-US" sz="1400" dirty="0">
                <a:solidFill>
                  <a:schemeClr val="tx2">
                    <a:lumMod val="50000"/>
                  </a:schemeClr>
                </a:solidFill>
                <a:latin typeface="Comic Sans MS" pitchFamily="66" charset="0"/>
              </a:rPr>
              <a:t> 3 kali </a:t>
            </a:r>
            <a:r>
              <a:rPr lang="en-US" sz="1400" dirty="0" err="1">
                <a:solidFill>
                  <a:schemeClr val="tx2">
                    <a:lumMod val="50000"/>
                  </a:schemeClr>
                </a:solidFill>
                <a:latin typeface="Comic Sans MS" pitchFamily="66" charset="0"/>
              </a:rPr>
              <a:t>pada</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anak</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konsistensi</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feses</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encer</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dapat</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berwarna</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hijau</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atau</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dapat</a:t>
            </a:r>
            <a:r>
              <a:rPr lang="en-US" sz="1400" dirty="0">
                <a:solidFill>
                  <a:schemeClr val="tx2">
                    <a:lumMod val="50000"/>
                  </a:schemeClr>
                </a:solidFill>
                <a:latin typeface="Comic Sans MS" pitchFamily="66" charset="0"/>
              </a:rPr>
              <a:t> pula </a:t>
            </a:r>
            <a:r>
              <a:rPr lang="en-US" sz="1400" dirty="0" err="1">
                <a:solidFill>
                  <a:schemeClr val="tx2">
                    <a:lumMod val="50000"/>
                  </a:schemeClr>
                </a:solidFill>
                <a:latin typeface="Comic Sans MS" pitchFamily="66" charset="0"/>
              </a:rPr>
              <a:t>bercampur</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lendir</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dan</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darah</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atau</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lendir</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saja</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dalam</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satu</a:t>
            </a:r>
            <a:r>
              <a:rPr lang="en-US" sz="1400" dirty="0">
                <a:solidFill>
                  <a:schemeClr val="tx2">
                    <a:lumMod val="50000"/>
                  </a:schemeClr>
                </a:solidFill>
                <a:latin typeface="Comic Sans MS" pitchFamily="66" charset="0"/>
              </a:rPr>
              <a:t> </a:t>
            </a:r>
            <a:r>
              <a:rPr lang="en-US" sz="1400" dirty="0" err="1">
                <a:solidFill>
                  <a:schemeClr val="tx2">
                    <a:lumMod val="50000"/>
                  </a:schemeClr>
                </a:solidFill>
                <a:latin typeface="Comic Sans MS" pitchFamily="66" charset="0"/>
              </a:rPr>
              <a:t>hari</a:t>
            </a:r>
            <a:r>
              <a:rPr lang="en-US" sz="1400" dirty="0">
                <a:solidFill>
                  <a:schemeClr val="tx2">
                    <a:lumMod val="50000"/>
                  </a:schemeClr>
                </a:solidFill>
                <a:latin typeface="Comic Sans MS" pitchFamily="66" charset="0"/>
              </a:rPr>
              <a:t> (24 jam). </a:t>
            </a:r>
            <a:r>
              <a:rPr lang="en" sz="1400" dirty="0" smtClean="0">
                <a:solidFill>
                  <a:schemeClr val="tx2">
                    <a:lumMod val="50000"/>
                  </a:schemeClr>
                </a:solidFill>
                <a:latin typeface="Comic Sans MS" pitchFamily="66" charset="0"/>
              </a:rPr>
              <a:t>Mars</a:t>
            </a:r>
            <a:endParaRPr sz="1400" dirty="0">
              <a:solidFill>
                <a:schemeClr val="tx2">
                  <a:lumMod val="50000"/>
                </a:schemeClr>
              </a:solidFill>
              <a:latin typeface="Comic Sans MS" pitchFamily="66" charset="0"/>
            </a:endParaRPr>
          </a:p>
        </p:txBody>
      </p:sp>
      <p:sp>
        <p:nvSpPr>
          <p:cNvPr id="813" name="Google Shape;813;p41"/>
          <p:cNvSpPr txBox="1">
            <a:spLocks noGrp="1"/>
          </p:cNvSpPr>
          <p:nvPr>
            <p:ph type="title" idx="4294967295"/>
          </p:nvPr>
        </p:nvSpPr>
        <p:spPr>
          <a:xfrm>
            <a:off x="5290458" y="456922"/>
            <a:ext cx="3704252" cy="4432041"/>
          </a:xfrm>
          <a:prstGeom prst="rect">
            <a:avLst/>
          </a:prstGeom>
        </p:spPr>
        <p:txBody>
          <a:bodyPr spcFirstLastPara="1" wrap="square" lIns="91425" tIns="91425" rIns="91425" bIns="91425" anchor="t" anchorCtr="0">
            <a:noAutofit/>
          </a:bodyPr>
          <a:lstStyle/>
          <a:p>
            <a:pPr lvl="0">
              <a:lnSpc>
                <a:spcPct val="150000"/>
              </a:lnSpc>
            </a:pP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Asuhan</a:t>
            </a: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komplementer</a:t>
            </a:r>
            <a:r>
              <a:rPr lang="en-US" sz="1400" dirty="0" smtClean="0">
                <a:solidFill>
                  <a:schemeClr val="tx1"/>
                </a:solidFill>
                <a:latin typeface="Comic Sans MS" pitchFamily="66" charset="0"/>
              </a:rPr>
              <a:t> :</a:t>
            </a:r>
            <a:br>
              <a:rPr lang="en-US" sz="1400" dirty="0" smtClean="0">
                <a:solidFill>
                  <a:schemeClr val="tx1"/>
                </a:solidFill>
                <a:latin typeface="Comic Sans MS" pitchFamily="66" charset="0"/>
              </a:rPr>
            </a:b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Pemberian</a:t>
            </a:r>
            <a:r>
              <a:rPr lang="en-US" sz="1400" dirty="0" smtClean="0">
                <a:solidFill>
                  <a:schemeClr val="tx1"/>
                </a:solidFill>
                <a:latin typeface="Comic Sans MS" pitchFamily="66" charset="0"/>
              </a:rPr>
              <a:t> </a:t>
            </a:r>
            <a:r>
              <a:rPr lang="en-US" sz="1400" dirty="0">
                <a:solidFill>
                  <a:schemeClr val="tx1"/>
                </a:solidFill>
                <a:latin typeface="Comic Sans MS" pitchFamily="66" charset="0"/>
              </a:rPr>
              <a:t>ASI </a:t>
            </a:r>
            <a:r>
              <a:rPr lang="en-US" sz="1400" dirty="0" err="1">
                <a:solidFill>
                  <a:schemeClr val="tx1"/>
                </a:solidFill>
                <a:latin typeface="Comic Sans MS" pitchFamily="66" charset="0"/>
              </a:rPr>
              <a:t>sesering</a:t>
            </a:r>
            <a:r>
              <a:rPr lang="en-US" sz="1400" dirty="0">
                <a:solidFill>
                  <a:schemeClr val="tx1"/>
                </a:solidFill>
                <a:latin typeface="Comic Sans MS" pitchFamily="66" charset="0"/>
              </a:rPr>
              <a:t> </a:t>
            </a:r>
            <a:r>
              <a:rPr lang="en-US" sz="1400" dirty="0" err="1">
                <a:solidFill>
                  <a:schemeClr val="tx1"/>
                </a:solidFill>
                <a:latin typeface="Comic Sans MS" pitchFamily="66" charset="0"/>
              </a:rPr>
              <a:t>mungkin</a:t>
            </a:r>
            <a:r>
              <a:rPr lang="en-US" sz="1400" dirty="0">
                <a:solidFill>
                  <a:schemeClr val="tx1"/>
                </a:solidFill>
                <a:latin typeface="Comic Sans MS" pitchFamily="66" charset="0"/>
              </a:rPr>
              <a:t> </a:t>
            </a:r>
            <a:r>
              <a:rPr lang="en-US" sz="1400" dirty="0" err="1">
                <a:solidFill>
                  <a:schemeClr val="tx1"/>
                </a:solidFill>
                <a:latin typeface="Comic Sans MS" pitchFamily="66" charset="0"/>
              </a:rPr>
              <a:t>bila</a:t>
            </a:r>
            <a:r>
              <a:rPr lang="en-US" sz="1400" dirty="0">
                <a:solidFill>
                  <a:schemeClr val="tx1"/>
                </a:solidFill>
                <a:latin typeface="Comic Sans MS" pitchFamily="66" charset="0"/>
              </a:rPr>
              <a:t> </a:t>
            </a:r>
            <a:r>
              <a:rPr lang="en-US" sz="1400" dirty="0" err="1">
                <a:solidFill>
                  <a:schemeClr val="tx1"/>
                </a:solidFill>
                <a:latin typeface="Comic Sans MS" pitchFamily="66" charset="0"/>
              </a:rPr>
              <a:t>anak</a:t>
            </a:r>
            <a:r>
              <a:rPr lang="en-US" sz="1400" dirty="0">
                <a:solidFill>
                  <a:schemeClr val="tx1"/>
                </a:solidFill>
                <a:latin typeface="Comic Sans MS" pitchFamily="66" charset="0"/>
              </a:rPr>
              <a:t> </a:t>
            </a:r>
            <a:r>
              <a:rPr lang="en-US" sz="1400" dirty="0" err="1">
                <a:solidFill>
                  <a:schemeClr val="tx1"/>
                </a:solidFill>
                <a:latin typeface="Comic Sans MS" pitchFamily="66" charset="0"/>
              </a:rPr>
              <a:t>masih</a:t>
            </a:r>
            <a:r>
              <a:rPr lang="en-US" sz="1400" dirty="0">
                <a:solidFill>
                  <a:schemeClr val="tx1"/>
                </a:solidFill>
                <a:latin typeface="Comic Sans MS" pitchFamily="66" charset="0"/>
              </a:rPr>
              <a:t> </a:t>
            </a:r>
            <a:r>
              <a:rPr lang="en-US" sz="1400" dirty="0" err="1">
                <a:solidFill>
                  <a:schemeClr val="tx1"/>
                </a:solidFill>
                <a:latin typeface="Comic Sans MS" pitchFamily="66" charset="0"/>
              </a:rPr>
              <a:t>menyusu</a:t>
            </a:r>
            <a:r>
              <a:rPr lang="en-US" sz="1400" dirty="0">
                <a:solidFill>
                  <a:schemeClr val="tx1"/>
                </a:solidFill>
                <a:latin typeface="Comic Sans MS" pitchFamily="66" charset="0"/>
              </a:rPr>
              <a:t>, </a:t>
            </a:r>
            <a:r>
              <a:rPr lang="en-US" sz="1400" dirty="0" err="1">
                <a:solidFill>
                  <a:schemeClr val="tx1"/>
                </a:solidFill>
                <a:latin typeface="Comic Sans MS" pitchFamily="66" charset="0"/>
              </a:rPr>
              <a:t>cairan</a:t>
            </a:r>
            <a:r>
              <a:rPr lang="en-US" sz="1400" dirty="0">
                <a:solidFill>
                  <a:schemeClr val="tx1"/>
                </a:solidFill>
                <a:latin typeface="Comic Sans MS" pitchFamily="66" charset="0"/>
              </a:rPr>
              <a:t> </a:t>
            </a:r>
            <a:r>
              <a:rPr lang="en-US" sz="1400" dirty="0" smtClean="0">
                <a:solidFill>
                  <a:schemeClr val="tx1"/>
                </a:solidFill>
                <a:latin typeface="Comic Sans MS" pitchFamily="66" charset="0"/>
              </a:rPr>
              <a:t>yang </a:t>
            </a:r>
            <a:r>
              <a:rPr lang="en-US" sz="1400" dirty="0" err="1" smtClean="0">
                <a:solidFill>
                  <a:schemeClr val="tx1"/>
                </a:solidFill>
                <a:latin typeface="Comic Sans MS" pitchFamily="66" charset="0"/>
              </a:rPr>
              <a:t>mengandung</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elektrolit</a:t>
            </a:r>
            <a:r>
              <a:rPr lang="en-US" sz="2400" dirty="0"/>
              <a:t>. </a:t>
            </a:r>
            <a:r>
              <a:rPr lang="en-US" sz="2400" dirty="0" smtClean="0"/>
              <a:t/>
            </a:r>
            <a:br>
              <a:rPr lang="en-US" sz="2400" dirty="0" smtClean="0"/>
            </a:br>
            <a:r>
              <a:rPr lang="en-US" sz="2400" dirty="0" smtClean="0">
                <a:solidFill>
                  <a:schemeClr val="tx1"/>
                </a:solidFill>
              </a:rPr>
              <a:t>- </a:t>
            </a:r>
            <a:r>
              <a:rPr lang="en-US" sz="1400" dirty="0" err="1" smtClean="0">
                <a:solidFill>
                  <a:schemeClr val="tx1"/>
                </a:solidFill>
                <a:latin typeface="Comic Sans MS" pitchFamily="66" charset="0"/>
              </a:rPr>
              <a:t>Memberikan</a:t>
            </a: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madu</a:t>
            </a:r>
            <a:r>
              <a:rPr lang="en-US" sz="1400" dirty="0" smtClean="0">
                <a:solidFill>
                  <a:schemeClr val="tx1"/>
                </a:solidFill>
                <a:latin typeface="Comic Sans MS" pitchFamily="66" charset="0"/>
              </a:rPr>
              <a:t/>
            </a:r>
            <a:br>
              <a:rPr lang="en-US" sz="1400" dirty="0" smtClean="0">
                <a:solidFill>
                  <a:schemeClr val="tx1"/>
                </a:solidFill>
                <a:latin typeface="Comic Sans MS" pitchFamily="66" charset="0"/>
              </a:rPr>
            </a:b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Melakukan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pijatan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dengan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bawang</a:t>
            </a:r>
            <a:r>
              <a:rPr lang="en-US" sz="1400" dirty="0">
                <a:solidFill>
                  <a:schemeClr val="tx1"/>
                </a:solidFill>
                <a:latin typeface="Comic Sans MS" pitchFamily="66" charset="0"/>
              </a:rPr>
              <a:t> </a:t>
            </a: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merah</a:t>
            </a:r>
            <a:r>
              <a:rPr lang="en-US" sz="1400" dirty="0">
                <a:solidFill>
                  <a:schemeClr val="tx1"/>
                </a:solidFill>
                <a:latin typeface="Comic Sans MS" pitchFamily="66" charset="0"/>
              </a:rPr>
              <a:t>/ </a:t>
            </a:r>
            <a:r>
              <a:rPr lang="en-US" sz="1400" dirty="0" err="1">
                <a:solidFill>
                  <a:schemeClr val="tx1"/>
                </a:solidFill>
                <a:latin typeface="Comic Sans MS" pitchFamily="66" charset="0"/>
              </a:rPr>
              <a:t>minyak</a:t>
            </a:r>
            <a:r>
              <a:rPr lang="en-US" sz="1400" dirty="0">
                <a:solidFill>
                  <a:schemeClr val="tx1"/>
                </a:solidFill>
                <a:latin typeface="Comic Sans MS" pitchFamily="66" charset="0"/>
              </a:rPr>
              <a:t> </a:t>
            </a:r>
            <a:r>
              <a:rPr lang="en-US" sz="1400" dirty="0" err="1">
                <a:solidFill>
                  <a:schemeClr val="tx1"/>
                </a:solidFill>
                <a:latin typeface="Comic Sans MS" pitchFamily="66" charset="0"/>
              </a:rPr>
              <a:t>telon</a:t>
            </a:r>
            <a:endParaRPr sz="1400" dirty="0">
              <a:solidFill>
                <a:schemeClr val="tx1"/>
              </a:solidFill>
              <a:latin typeface="Comic Sans MS" pitchFamily="66" charset="0"/>
            </a:endParaRPr>
          </a:p>
        </p:txBody>
      </p:sp>
      <p:grpSp>
        <p:nvGrpSpPr>
          <p:cNvPr id="826" name="Google Shape;826;p41"/>
          <p:cNvGrpSpPr/>
          <p:nvPr/>
        </p:nvGrpSpPr>
        <p:grpSpPr>
          <a:xfrm>
            <a:off x="4229667" y="474677"/>
            <a:ext cx="969220" cy="484778"/>
            <a:chOff x="3253475" y="1370475"/>
            <a:chExt cx="1000950" cy="500700"/>
          </a:xfrm>
        </p:grpSpPr>
        <p:sp>
          <p:nvSpPr>
            <p:cNvPr id="827" name="Google Shape;827;p41"/>
            <p:cNvSpPr/>
            <p:nvPr/>
          </p:nvSpPr>
          <p:spPr>
            <a:xfrm>
              <a:off x="3253475" y="1370475"/>
              <a:ext cx="1000950" cy="500700"/>
            </a:xfrm>
            <a:custGeom>
              <a:avLst/>
              <a:gdLst/>
              <a:ahLst/>
              <a:cxnLst/>
              <a:rect l="l" t="t" r="r" b="b"/>
              <a:pathLst>
                <a:path w="40038" h="20028" extrusionOk="0">
                  <a:moveTo>
                    <a:pt x="15982" y="0"/>
                  </a:moveTo>
                  <a:cubicBezTo>
                    <a:pt x="15695" y="0"/>
                    <a:pt x="15395" y="30"/>
                    <a:pt x="15081" y="93"/>
                  </a:cubicBezTo>
                  <a:cubicBezTo>
                    <a:pt x="9589" y="1192"/>
                    <a:pt x="11053" y="9799"/>
                    <a:pt x="11384" y="11438"/>
                  </a:cubicBezTo>
                  <a:lnTo>
                    <a:pt x="11384" y="11438"/>
                  </a:lnTo>
                  <a:cubicBezTo>
                    <a:pt x="11137" y="10397"/>
                    <a:pt x="10011" y="6693"/>
                    <a:pt x="6517" y="6693"/>
                  </a:cubicBezTo>
                  <a:cubicBezTo>
                    <a:pt x="6111" y="6693"/>
                    <a:pt x="5673" y="6743"/>
                    <a:pt x="5201" y="6853"/>
                  </a:cubicBezTo>
                  <a:cubicBezTo>
                    <a:pt x="1" y="8067"/>
                    <a:pt x="1907" y="20028"/>
                    <a:pt x="1907" y="20028"/>
                  </a:cubicBezTo>
                  <a:lnTo>
                    <a:pt x="39695" y="19160"/>
                  </a:lnTo>
                  <a:cubicBezTo>
                    <a:pt x="39695" y="19160"/>
                    <a:pt x="40037" y="5119"/>
                    <a:pt x="35616" y="5119"/>
                  </a:cubicBezTo>
                  <a:cubicBezTo>
                    <a:pt x="35589" y="5119"/>
                    <a:pt x="35562" y="5119"/>
                    <a:pt x="35534" y="5120"/>
                  </a:cubicBezTo>
                  <a:cubicBezTo>
                    <a:pt x="31028" y="5294"/>
                    <a:pt x="30681" y="11533"/>
                    <a:pt x="30681" y="11533"/>
                  </a:cubicBezTo>
                  <a:cubicBezTo>
                    <a:pt x="30681" y="11533"/>
                    <a:pt x="30172" y="3038"/>
                    <a:pt x="26124" y="3038"/>
                  </a:cubicBezTo>
                  <a:cubicBezTo>
                    <a:pt x="26084" y="3038"/>
                    <a:pt x="26043" y="3039"/>
                    <a:pt x="26001" y="3040"/>
                  </a:cubicBezTo>
                  <a:cubicBezTo>
                    <a:pt x="21841" y="3214"/>
                    <a:pt x="22014" y="9974"/>
                    <a:pt x="22014" y="9974"/>
                  </a:cubicBezTo>
                  <a:cubicBezTo>
                    <a:pt x="22014" y="9974"/>
                    <a:pt x="21235" y="0"/>
                    <a:pt x="15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4108000" y="1570600"/>
              <a:ext cx="93875" cy="69175"/>
            </a:xfrm>
            <a:custGeom>
              <a:avLst/>
              <a:gdLst/>
              <a:ahLst/>
              <a:cxnLst/>
              <a:rect l="l" t="t" r="r" b="b"/>
              <a:pathLst>
                <a:path w="3755" h="2767" extrusionOk="0">
                  <a:moveTo>
                    <a:pt x="1986" y="0"/>
                  </a:moveTo>
                  <a:cubicBezTo>
                    <a:pt x="61" y="0"/>
                    <a:pt x="0" y="2276"/>
                    <a:pt x="1567" y="2766"/>
                  </a:cubicBezTo>
                  <a:cubicBezTo>
                    <a:pt x="3310" y="2697"/>
                    <a:pt x="3755" y="609"/>
                    <a:pt x="2039" y="1"/>
                  </a:cubicBezTo>
                  <a:cubicBezTo>
                    <a:pt x="2021" y="0"/>
                    <a:pt x="2004" y="0"/>
                    <a:pt x="1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4126675" y="1653150"/>
              <a:ext cx="93900" cy="69200"/>
            </a:xfrm>
            <a:custGeom>
              <a:avLst/>
              <a:gdLst/>
              <a:ahLst/>
              <a:cxnLst/>
              <a:rect l="l" t="t" r="r" b="b"/>
              <a:pathLst>
                <a:path w="3756" h="2768" extrusionOk="0">
                  <a:moveTo>
                    <a:pt x="1988" y="1"/>
                  </a:moveTo>
                  <a:cubicBezTo>
                    <a:pt x="62" y="1"/>
                    <a:pt x="1" y="2277"/>
                    <a:pt x="1568" y="2768"/>
                  </a:cubicBezTo>
                  <a:cubicBezTo>
                    <a:pt x="3312" y="2699"/>
                    <a:pt x="3755" y="610"/>
                    <a:pt x="2040" y="1"/>
                  </a:cubicBezTo>
                  <a:cubicBezTo>
                    <a:pt x="2022" y="1"/>
                    <a:pt x="2005" y="1"/>
                    <a:pt x="1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3350725" y="1751350"/>
              <a:ext cx="93875" cy="69175"/>
            </a:xfrm>
            <a:custGeom>
              <a:avLst/>
              <a:gdLst/>
              <a:ahLst/>
              <a:cxnLst/>
              <a:rect l="l" t="t" r="r" b="b"/>
              <a:pathLst>
                <a:path w="3755" h="2767" extrusionOk="0">
                  <a:moveTo>
                    <a:pt x="1986" y="0"/>
                  </a:moveTo>
                  <a:cubicBezTo>
                    <a:pt x="61" y="0"/>
                    <a:pt x="1" y="2275"/>
                    <a:pt x="1568" y="2766"/>
                  </a:cubicBezTo>
                  <a:cubicBezTo>
                    <a:pt x="3311" y="2697"/>
                    <a:pt x="3755" y="608"/>
                    <a:pt x="2040" y="1"/>
                  </a:cubicBezTo>
                  <a:cubicBezTo>
                    <a:pt x="2022" y="0"/>
                    <a:pt x="2004" y="0"/>
                    <a:pt x="1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053250" y="1646875"/>
              <a:ext cx="68050" cy="50175"/>
            </a:xfrm>
            <a:custGeom>
              <a:avLst/>
              <a:gdLst/>
              <a:ahLst/>
              <a:cxnLst/>
              <a:rect l="l" t="t" r="r" b="b"/>
              <a:pathLst>
                <a:path w="2722" h="2007" extrusionOk="0">
                  <a:moveTo>
                    <a:pt x="1440" y="1"/>
                  </a:moveTo>
                  <a:cubicBezTo>
                    <a:pt x="44" y="1"/>
                    <a:pt x="0" y="1651"/>
                    <a:pt x="1136" y="2007"/>
                  </a:cubicBezTo>
                  <a:cubicBezTo>
                    <a:pt x="2400" y="1956"/>
                    <a:pt x="2721" y="442"/>
                    <a:pt x="1478" y="1"/>
                  </a:cubicBezTo>
                  <a:cubicBezTo>
                    <a:pt x="1465" y="1"/>
                    <a:pt x="1453" y="1"/>
                    <a:pt x="1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3911450" y="1544050"/>
              <a:ext cx="68050" cy="50175"/>
            </a:xfrm>
            <a:custGeom>
              <a:avLst/>
              <a:gdLst/>
              <a:ahLst/>
              <a:cxnLst/>
              <a:rect l="l" t="t" r="r" b="b"/>
              <a:pathLst>
                <a:path w="2722" h="2007" extrusionOk="0">
                  <a:moveTo>
                    <a:pt x="1441" y="1"/>
                  </a:moveTo>
                  <a:cubicBezTo>
                    <a:pt x="44" y="1"/>
                    <a:pt x="0" y="1650"/>
                    <a:pt x="1137" y="2007"/>
                  </a:cubicBezTo>
                  <a:cubicBezTo>
                    <a:pt x="2401" y="1956"/>
                    <a:pt x="2722" y="442"/>
                    <a:pt x="1478" y="1"/>
                  </a:cubicBezTo>
                  <a:cubicBezTo>
                    <a:pt x="1466" y="1"/>
                    <a:pt x="1453" y="1"/>
                    <a:pt x="1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a:off x="3538075" y="1708650"/>
              <a:ext cx="68050" cy="50175"/>
            </a:xfrm>
            <a:custGeom>
              <a:avLst/>
              <a:gdLst/>
              <a:ahLst/>
              <a:cxnLst/>
              <a:rect l="l" t="t" r="r" b="b"/>
              <a:pathLst>
                <a:path w="2722" h="2007" extrusionOk="0">
                  <a:moveTo>
                    <a:pt x="1441" y="0"/>
                  </a:moveTo>
                  <a:cubicBezTo>
                    <a:pt x="44" y="0"/>
                    <a:pt x="0" y="1650"/>
                    <a:pt x="1135" y="2006"/>
                  </a:cubicBezTo>
                  <a:cubicBezTo>
                    <a:pt x="2399" y="1956"/>
                    <a:pt x="2722" y="442"/>
                    <a:pt x="1478" y="1"/>
                  </a:cubicBezTo>
                  <a:cubicBezTo>
                    <a:pt x="1466" y="0"/>
                    <a:pt x="1453" y="0"/>
                    <a:pt x="1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a:off x="4076650" y="1780900"/>
              <a:ext cx="68050" cy="50150"/>
            </a:xfrm>
            <a:custGeom>
              <a:avLst/>
              <a:gdLst/>
              <a:ahLst/>
              <a:cxnLst/>
              <a:rect l="l" t="t" r="r" b="b"/>
              <a:pathLst>
                <a:path w="2722" h="2006" extrusionOk="0">
                  <a:moveTo>
                    <a:pt x="1439" y="1"/>
                  </a:moveTo>
                  <a:cubicBezTo>
                    <a:pt x="43" y="1"/>
                    <a:pt x="0" y="1651"/>
                    <a:pt x="1135" y="2006"/>
                  </a:cubicBezTo>
                  <a:cubicBezTo>
                    <a:pt x="2399" y="1956"/>
                    <a:pt x="2721" y="442"/>
                    <a:pt x="1478" y="1"/>
                  </a:cubicBezTo>
                  <a:cubicBezTo>
                    <a:pt x="1465" y="1"/>
                    <a:pt x="1452" y="1"/>
                    <a:pt x="1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a:off x="3986250" y="1738825"/>
              <a:ext cx="68050" cy="50150"/>
            </a:xfrm>
            <a:custGeom>
              <a:avLst/>
              <a:gdLst/>
              <a:ahLst/>
              <a:cxnLst/>
              <a:rect l="l" t="t" r="r" b="b"/>
              <a:pathLst>
                <a:path w="2722" h="2006" extrusionOk="0">
                  <a:moveTo>
                    <a:pt x="1440" y="0"/>
                  </a:moveTo>
                  <a:cubicBezTo>
                    <a:pt x="44" y="0"/>
                    <a:pt x="0" y="1650"/>
                    <a:pt x="1136" y="2005"/>
                  </a:cubicBezTo>
                  <a:cubicBezTo>
                    <a:pt x="2400" y="1956"/>
                    <a:pt x="2722" y="442"/>
                    <a:pt x="1478" y="1"/>
                  </a:cubicBezTo>
                  <a:cubicBezTo>
                    <a:pt x="1465" y="1"/>
                    <a:pt x="1453" y="0"/>
                    <a:pt x="1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a:off x="3444550" y="1661875"/>
              <a:ext cx="68075" cy="50175"/>
            </a:xfrm>
            <a:custGeom>
              <a:avLst/>
              <a:gdLst/>
              <a:ahLst/>
              <a:cxnLst/>
              <a:rect l="l" t="t" r="r" b="b"/>
              <a:pathLst>
                <a:path w="2723" h="2007" extrusionOk="0">
                  <a:moveTo>
                    <a:pt x="1441" y="1"/>
                  </a:moveTo>
                  <a:cubicBezTo>
                    <a:pt x="46" y="1"/>
                    <a:pt x="1" y="1651"/>
                    <a:pt x="1137" y="2007"/>
                  </a:cubicBezTo>
                  <a:cubicBezTo>
                    <a:pt x="2401" y="1956"/>
                    <a:pt x="2722" y="442"/>
                    <a:pt x="1479" y="1"/>
                  </a:cubicBezTo>
                  <a:cubicBezTo>
                    <a:pt x="1466" y="1"/>
                    <a:pt x="1454" y="1"/>
                    <a:pt x="1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41"/>
          <p:cNvSpPr/>
          <p:nvPr/>
        </p:nvSpPr>
        <p:spPr>
          <a:xfrm rot="-388264">
            <a:off x="5900524" y="4346255"/>
            <a:ext cx="435428" cy="402485"/>
          </a:xfrm>
          <a:custGeom>
            <a:avLst/>
            <a:gdLst/>
            <a:ahLst/>
            <a:cxnLst/>
            <a:rect l="l" t="t" r="r" b="b"/>
            <a:pathLst>
              <a:path w="36759" h="33978" extrusionOk="0">
                <a:moveTo>
                  <a:pt x="18380" y="0"/>
                </a:moveTo>
                <a:cubicBezTo>
                  <a:pt x="17607" y="0"/>
                  <a:pt x="16835" y="403"/>
                  <a:pt x="16438" y="1207"/>
                </a:cubicBezTo>
                <a:lnTo>
                  <a:pt x="12631" y="8924"/>
                </a:lnTo>
                <a:cubicBezTo>
                  <a:pt x="12315" y="9563"/>
                  <a:pt x="11705" y="10006"/>
                  <a:pt x="11000" y="10108"/>
                </a:cubicBezTo>
                <a:lnTo>
                  <a:pt x="2484" y="11345"/>
                </a:lnTo>
                <a:cubicBezTo>
                  <a:pt x="709" y="11604"/>
                  <a:pt x="0" y="13786"/>
                  <a:pt x="1285" y="15038"/>
                </a:cubicBezTo>
                <a:lnTo>
                  <a:pt x="7446" y="21045"/>
                </a:lnTo>
                <a:cubicBezTo>
                  <a:pt x="7956" y="21541"/>
                  <a:pt x="8190" y="22258"/>
                  <a:pt x="8069" y="22960"/>
                </a:cubicBezTo>
                <a:lnTo>
                  <a:pt x="6615" y="31442"/>
                </a:lnTo>
                <a:cubicBezTo>
                  <a:pt x="6375" y="32841"/>
                  <a:pt x="7486" y="33977"/>
                  <a:pt x="8747" y="33977"/>
                </a:cubicBezTo>
                <a:cubicBezTo>
                  <a:pt x="9080" y="33977"/>
                  <a:pt x="9424" y="33898"/>
                  <a:pt x="9755" y="33723"/>
                </a:cubicBezTo>
                <a:lnTo>
                  <a:pt x="17373" y="29719"/>
                </a:lnTo>
                <a:cubicBezTo>
                  <a:pt x="17688" y="29554"/>
                  <a:pt x="18034" y="29471"/>
                  <a:pt x="18380" y="29471"/>
                </a:cubicBezTo>
                <a:cubicBezTo>
                  <a:pt x="18726" y="29471"/>
                  <a:pt x="19072" y="29554"/>
                  <a:pt x="19387" y="29719"/>
                </a:cubicBezTo>
                <a:lnTo>
                  <a:pt x="27004" y="33723"/>
                </a:lnTo>
                <a:cubicBezTo>
                  <a:pt x="27336" y="33898"/>
                  <a:pt x="27679" y="33977"/>
                  <a:pt x="28012" y="33977"/>
                </a:cubicBezTo>
                <a:cubicBezTo>
                  <a:pt x="29273" y="33977"/>
                  <a:pt x="30385" y="32841"/>
                  <a:pt x="30144" y="31442"/>
                </a:cubicBezTo>
                <a:lnTo>
                  <a:pt x="28690" y="22960"/>
                </a:lnTo>
                <a:cubicBezTo>
                  <a:pt x="28569" y="22258"/>
                  <a:pt x="28803" y="21541"/>
                  <a:pt x="29313" y="21045"/>
                </a:cubicBezTo>
                <a:lnTo>
                  <a:pt x="35474" y="15038"/>
                </a:lnTo>
                <a:cubicBezTo>
                  <a:pt x="36759" y="13786"/>
                  <a:pt x="36050" y="11604"/>
                  <a:pt x="34275" y="11345"/>
                </a:cubicBezTo>
                <a:lnTo>
                  <a:pt x="25759" y="10108"/>
                </a:lnTo>
                <a:cubicBezTo>
                  <a:pt x="25054" y="10006"/>
                  <a:pt x="24445" y="9563"/>
                  <a:pt x="24130" y="8924"/>
                </a:cubicBezTo>
                <a:lnTo>
                  <a:pt x="20321" y="1207"/>
                </a:lnTo>
                <a:cubicBezTo>
                  <a:pt x="19924" y="403"/>
                  <a:pt x="19152" y="0"/>
                  <a:pt x="18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rot="-693252">
            <a:off x="3156233" y="997281"/>
            <a:ext cx="435412" cy="402470"/>
          </a:xfrm>
          <a:custGeom>
            <a:avLst/>
            <a:gdLst/>
            <a:ahLst/>
            <a:cxnLst/>
            <a:rect l="l" t="t" r="r" b="b"/>
            <a:pathLst>
              <a:path w="36759" h="33978" extrusionOk="0">
                <a:moveTo>
                  <a:pt x="18380" y="0"/>
                </a:moveTo>
                <a:cubicBezTo>
                  <a:pt x="17607" y="0"/>
                  <a:pt x="16835" y="403"/>
                  <a:pt x="16438" y="1207"/>
                </a:cubicBezTo>
                <a:lnTo>
                  <a:pt x="12631" y="8924"/>
                </a:lnTo>
                <a:cubicBezTo>
                  <a:pt x="12315" y="9563"/>
                  <a:pt x="11705" y="10006"/>
                  <a:pt x="11000" y="10108"/>
                </a:cubicBezTo>
                <a:lnTo>
                  <a:pt x="2484" y="11345"/>
                </a:lnTo>
                <a:cubicBezTo>
                  <a:pt x="709" y="11604"/>
                  <a:pt x="0" y="13786"/>
                  <a:pt x="1285" y="15038"/>
                </a:cubicBezTo>
                <a:lnTo>
                  <a:pt x="7446" y="21045"/>
                </a:lnTo>
                <a:cubicBezTo>
                  <a:pt x="7956" y="21541"/>
                  <a:pt x="8190" y="22258"/>
                  <a:pt x="8069" y="22960"/>
                </a:cubicBezTo>
                <a:lnTo>
                  <a:pt x="6615" y="31442"/>
                </a:lnTo>
                <a:cubicBezTo>
                  <a:pt x="6375" y="32841"/>
                  <a:pt x="7486" y="33977"/>
                  <a:pt x="8747" y="33977"/>
                </a:cubicBezTo>
                <a:cubicBezTo>
                  <a:pt x="9080" y="33977"/>
                  <a:pt x="9424" y="33898"/>
                  <a:pt x="9755" y="33723"/>
                </a:cubicBezTo>
                <a:lnTo>
                  <a:pt x="17373" y="29719"/>
                </a:lnTo>
                <a:cubicBezTo>
                  <a:pt x="17688" y="29554"/>
                  <a:pt x="18034" y="29471"/>
                  <a:pt x="18380" y="29471"/>
                </a:cubicBezTo>
                <a:cubicBezTo>
                  <a:pt x="18726" y="29471"/>
                  <a:pt x="19072" y="29554"/>
                  <a:pt x="19387" y="29719"/>
                </a:cubicBezTo>
                <a:lnTo>
                  <a:pt x="27004" y="33723"/>
                </a:lnTo>
                <a:cubicBezTo>
                  <a:pt x="27336" y="33898"/>
                  <a:pt x="27679" y="33977"/>
                  <a:pt x="28012" y="33977"/>
                </a:cubicBezTo>
                <a:cubicBezTo>
                  <a:pt x="29273" y="33977"/>
                  <a:pt x="30385" y="32841"/>
                  <a:pt x="30144" y="31442"/>
                </a:cubicBezTo>
                <a:lnTo>
                  <a:pt x="28690" y="22960"/>
                </a:lnTo>
                <a:cubicBezTo>
                  <a:pt x="28569" y="22258"/>
                  <a:pt x="28803" y="21541"/>
                  <a:pt x="29313" y="21045"/>
                </a:cubicBezTo>
                <a:lnTo>
                  <a:pt x="35474" y="15038"/>
                </a:lnTo>
                <a:cubicBezTo>
                  <a:pt x="36759" y="13786"/>
                  <a:pt x="36050" y="11604"/>
                  <a:pt x="34275" y="11345"/>
                </a:cubicBezTo>
                <a:lnTo>
                  <a:pt x="25759" y="10108"/>
                </a:lnTo>
                <a:cubicBezTo>
                  <a:pt x="25054" y="10006"/>
                  <a:pt x="24445" y="9563"/>
                  <a:pt x="24130" y="8924"/>
                </a:cubicBezTo>
                <a:lnTo>
                  <a:pt x="20321" y="1207"/>
                </a:lnTo>
                <a:cubicBezTo>
                  <a:pt x="19924" y="403"/>
                  <a:pt x="19152" y="0"/>
                  <a:pt x="18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439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68"/>
          <p:cNvSpPr/>
          <p:nvPr/>
        </p:nvSpPr>
        <p:spPr>
          <a:xfrm>
            <a:off x="658875" y="2530588"/>
            <a:ext cx="2123496" cy="1456056"/>
          </a:xfrm>
          <a:prstGeom prst="cloud">
            <a:avLst/>
          </a:pr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8"/>
          <p:cNvSpPr txBox="1">
            <a:spLocks noGrp="1"/>
          </p:cNvSpPr>
          <p:nvPr>
            <p:ph type="title"/>
          </p:nvPr>
        </p:nvSpPr>
        <p:spPr>
          <a:xfrm>
            <a:off x="2395876" y="1"/>
            <a:ext cx="3816748" cy="755780"/>
          </a:xfrm>
          <a:prstGeom prst="rect">
            <a:avLst/>
          </a:prstGeom>
        </p:spPr>
        <p:txBody>
          <a:bodyPr spcFirstLastPara="1" wrap="square" lIns="91425" tIns="91425" rIns="91425" bIns="91425" anchor="t" anchorCtr="0">
            <a:noAutofit/>
          </a:bodyPr>
          <a:lstStyle/>
          <a:p>
            <a:pPr lvl="0"/>
            <a:r>
              <a:rPr lang="en" dirty="0">
                <a:solidFill>
                  <a:schemeClr val="dk2"/>
                </a:solidFill>
                <a:latin typeface="Arial Rounded MT Bold" pitchFamily="34" charset="0"/>
              </a:rPr>
              <a:t>IKTERUS</a:t>
            </a:r>
            <a:endParaRPr dirty="0"/>
          </a:p>
        </p:txBody>
      </p:sp>
      <p:sp>
        <p:nvSpPr>
          <p:cNvPr id="1042" name="Google Shape;1042;p68"/>
          <p:cNvSpPr txBox="1">
            <a:spLocks noGrp="1"/>
          </p:cNvSpPr>
          <p:nvPr>
            <p:ph type="title" idx="4294967295"/>
          </p:nvPr>
        </p:nvSpPr>
        <p:spPr>
          <a:xfrm>
            <a:off x="177282" y="-141873"/>
            <a:ext cx="2282668" cy="2047283"/>
          </a:xfrm>
          <a:prstGeom prst="rect">
            <a:avLst/>
          </a:prstGeom>
        </p:spPr>
        <p:txBody>
          <a:bodyPr spcFirstLastPara="1" wrap="square" lIns="91425" tIns="91425" rIns="91425" bIns="91425" anchor="t" anchorCtr="0">
            <a:noAutofit/>
          </a:bodyPr>
          <a:lstStyle/>
          <a:p>
            <a:pPr algn="ctr">
              <a:lnSpc>
                <a:spcPct val="150000"/>
              </a:lnSpc>
            </a:pPr>
            <a:r>
              <a:rPr lang="en" sz="2800" dirty="0" smtClean="0">
                <a:solidFill>
                  <a:schemeClr val="dk2"/>
                </a:solidFill>
                <a:latin typeface="Arial Rounded MT Bold" pitchFamily="34" charset="0"/>
              </a:rPr>
              <a:t/>
            </a:r>
            <a:br>
              <a:rPr lang="en" sz="2800" dirty="0" smtClean="0">
                <a:solidFill>
                  <a:schemeClr val="dk2"/>
                </a:solidFill>
                <a:latin typeface="Arial Rounded MT Bold" pitchFamily="34" charset="0"/>
              </a:rPr>
            </a:br>
            <a:r>
              <a:rPr lang="en" sz="2800" dirty="0" smtClean="0">
                <a:solidFill>
                  <a:schemeClr val="dk2"/>
                </a:solidFill>
              </a:rPr>
              <a:t/>
            </a:r>
            <a:br>
              <a:rPr lang="en" sz="2800" dirty="0" smtClean="0">
                <a:solidFill>
                  <a:schemeClr val="dk2"/>
                </a:solidFill>
              </a:rPr>
            </a:br>
            <a:r>
              <a:rPr lang="en-US" sz="1400" dirty="0" err="1">
                <a:solidFill>
                  <a:schemeClr val="tx2">
                    <a:lumMod val="75000"/>
                  </a:schemeClr>
                </a:solidFill>
                <a:latin typeface="Comic Sans MS" pitchFamily="66" charset="0"/>
              </a:rPr>
              <a:t>Adalah</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meningginya</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kadar</a:t>
            </a:r>
            <a:r>
              <a:rPr lang="en-US" sz="1400" dirty="0">
                <a:solidFill>
                  <a:schemeClr val="tx2">
                    <a:lumMod val="75000"/>
                  </a:schemeClr>
                </a:solidFill>
                <a:latin typeface="Comic Sans MS" pitchFamily="66" charset="0"/>
              </a:rPr>
              <a:t> bilirubin </a:t>
            </a:r>
            <a:r>
              <a:rPr lang="en-US" sz="1400" dirty="0" err="1">
                <a:solidFill>
                  <a:schemeClr val="tx2">
                    <a:lumMod val="75000"/>
                  </a:schemeClr>
                </a:solidFill>
                <a:latin typeface="Comic Sans MS" pitchFamily="66" charset="0"/>
              </a:rPr>
              <a:t>didalam</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jaringan</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ekstravaskuler</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sehingga</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kulit</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konjungtiva</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mukosa</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dan</a:t>
            </a:r>
            <a:r>
              <a:rPr lang="en-US" sz="1400" dirty="0">
                <a:solidFill>
                  <a:schemeClr val="tx2">
                    <a:lumMod val="75000"/>
                  </a:schemeClr>
                </a:solidFill>
                <a:latin typeface="Comic Sans MS" pitchFamily="66" charset="0"/>
              </a:rPr>
              <a:t> organ </a:t>
            </a:r>
            <a:r>
              <a:rPr lang="en-US" sz="1400" dirty="0" err="1">
                <a:solidFill>
                  <a:schemeClr val="tx2">
                    <a:lumMod val="75000"/>
                  </a:schemeClr>
                </a:solidFill>
                <a:latin typeface="Comic Sans MS" pitchFamily="66" charset="0"/>
              </a:rPr>
              <a:t>tubuh</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lainnya</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berwarna</a:t>
            </a:r>
            <a:r>
              <a:rPr lang="en-US" sz="1400" dirty="0">
                <a:solidFill>
                  <a:schemeClr val="tx2">
                    <a:lumMod val="75000"/>
                  </a:schemeClr>
                </a:solidFill>
                <a:latin typeface="Comic Sans MS" pitchFamily="66" charset="0"/>
              </a:rPr>
              <a:t> </a:t>
            </a:r>
            <a:r>
              <a:rPr lang="en-US" sz="1400" dirty="0" err="1">
                <a:solidFill>
                  <a:schemeClr val="tx2">
                    <a:lumMod val="75000"/>
                  </a:schemeClr>
                </a:solidFill>
                <a:latin typeface="Comic Sans MS" pitchFamily="66" charset="0"/>
              </a:rPr>
              <a:t>kuning</a:t>
            </a:r>
            <a:r>
              <a:rPr lang="en-US" sz="1400" dirty="0" smtClean="0">
                <a:solidFill>
                  <a:schemeClr val="tx2">
                    <a:lumMod val="75000"/>
                  </a:schemeClr>
                </a:solidFill>
                <a:latin typeface="Comic Sans MS" pitchFamily="66" charset="0"/>
              </a:rPr>
              <a:t>.</a:t>
            </a:r>
            <a:br>
              <a:rPr lang="en-US" sz="1400" dirty="0" smtClean="0">
                <a:solidFill>
                  <a:schemeClr val="tx2">
                    <a:lumMod val="75000"/>
                  </a:schemeClr>
                </a:solidFill>
                <a:latin typeface="Comic Sans MS" pitchFamily="66" charset="0"/>
              </a:rPr>
            </a:br>
            <a:r>
              <a:rPr lang="en-US" sz="1400" dirty="0" smtClean="0">
                <a:solidFill>
                  <a:schemeClr val="tx2">
                    <a:lumMod val="75000"/>
                  </a:schemeClr>
                </a:solidFill>
                <a:latin typeface="Comic Sans MS" pitchFamily="66" charset="0"/>
              </a:rPr>
              <a:t>- </a:t>
            </a:r>
            <a:r>
              <a:rPr lang="en-US" sz="1400" dirty="0" err="1" smtClean="0">
                <a:solidFill>
                  <a:schemeClr val="tx2">
                    <a:lumMod val="75000"/>
                  </a:schemeClr>
                </a:solidFill>
                <a:latin typeface="Comic Sans MS" pitchFamily="66" charset="0"/>
              </a:rPr>
              <a:t>Fisiologis</a:t>
            </a:r>
            <a:r>
              <a:rPr lang="en-US" sz="1400" dirty="0" smtClean="0">
                <a:solidFill>
                  <a:schemeClr val="tx2">
                    <a:lumMod val="75000"/>
                  </a:schemeClr>
                </a:solidFill>
                <a:latin typeface="Comic Sans MS" pitchFamily="66" charset="0"/>
              </a:rPr>
              <a:t/>
            </a:r>
            <a:br>
              <a:rPr lang="en-US" sz="1400" dirty="0" smtClean="0">
                <a:solidFill>
                  <a:schemeClr val="tx2">
                    <a:lumMod val="75000"/>
                  </a:schemeClr>
                </a:solidFill>
                <a:latin typeface="Comic Sans MS" pitchFamily="66" charset="0"/>
              </a:rPr>
            </a:br>
            <a:r>
              <a:rPr lang="en-US" sz="1400" dirty="0" smtClean="0">
                <a:solidFill>
                  <a:schemeClr val="tx2">
                    <a:lumMod val="75000"/>
                  </a:schemeClr>
                </a:solidFill>
                <a:latin typeface="Comic Sans MS" pitchFamily="66" charset="0"/>
              </a:rPr>
              <a:t>- </a:t>
            </a:r>
            <a:r>
              <a:rPr lang="en-US" sz="1400" dirty="0" err="1" smtClean="0">
                <a:solidFill>
                  <a:schemeClr val="tx2">
                    <a:lumMod val="75000"/>
                  </a:schemeClr>
                </a:solidFill>
                <a:latin typeface="Comic Sans MS" pitchFamily="66" charset="0"/>
              </a:rPr>
              <a:t>Patologis</a:t>
            </a:r>
            <a:r>
              <a:rPr lang="en-US" sz="2800" dirty="0"/>
              <a:t/>
            </a:r>
            <a:br>
              <a:rPr lang="en-US" sz="2800" dirty="0"/>
            </a:br>
            <a:endParaRPr sz="2800" dirty="0">
              <a:solidFill>
                <a:schemeClr val="dk2"/>
              </a:solidFill>
            </a:endParaRPr>
          </a:p>
        </p:txBody>
      </p:sp>
      <p:pic>
        <p:nvPicPr>
          <p:cNvPr id="1044" name="Google Shape;1044;p68"/>
          <p:cNvPicPr preferRelativeResize="0"/>
          <p:nvPr/>
        </p:nvPicPr>
        <p:blipFill>
          <a:blip r:embed="rId3">
            <a:alphaModFix/>
          </a:blip>
          <a:stretch>
            <a:fillRect/>
          </a:stretch>
        </p:blipFill>
        <p:spPr>
          <a:xfrm>
            <a:off x="2364875" y="2906038"/>
            <a:ext cx="981075" cy="705125"/>
          </a:xfrm>
          <a:prstGeom prst="rect">
            <a:avLst/>
          </a:prstGeom>
          <a:noFill/>
          <a:ln>
            <a:noFill/>
          </a:ln>
        </p:spPr>
      </p:pic>
      <p:sp>
        <p:nvSpPr>
          <p:cNvPr id="1045" name="Google Shape;1045;p68"/>
          <p:cNvSpPr/>
          <p:nvPr/>
        </p:nvSpPr>
        <p:spPr>
          <a:xfrm rot="10800000" flipH="1">
            <a:off x="1" y="212964"/>
            <a:ext cx="4413379" cy="785409"/>
          </a:xfrm>
          <a:custGeom>
            <a:avLst/>
            <a:gdLst/>
            <a:ahLst/>
            <a:cxnLst/>
            <a:rect l="l" t="t" r="r" b="b"/>
            <a:pathLst>
              <a:path w="371770" h="50951" extrusionOk="0">
                <a:moveTo>
                  <a:pt x="0" y="43435"/>
                </a:moveTo>
                <a:cubicBezTo>
                  <a:pt x="2496" y="41050"/>
                  <a:pt x="8820" y="31397"/>
                  <a:pt x="14977" y="29123"/>
                </a:cubicBezTo>
                <a:cubicBezTo>
                  <a:pt x="21134" y="26849"/>
                  <a:pt x="29455" y="28347"/>
                  <a:pt x="36944" y="29789"/>
                </a:cubicBezTo>
                <a:cubicBezTo>
                  <a:pt x="44433" y="31231"/>
                  <a:pt x="51921" y="34726"/>
                  <a:pt x="59909" y="37777"/>
                </a:cubicBezTo>
                <a:cubicBezTo>
                  <a:pt x="67897" y="40828"/>
                  <a:pt x="77050" y="45932"/>
                  <a:pt x="84871" y="48095"/>
                </a:cubicBezTo>
                <a:cubicBezTo>
                  <a:pt x="92693" y="50258"/>
                  <a:pt x="100403" y="51145"/>
                  <a:pt x="106838" y="50757"/>
                </a:cubicBezTo>
                <a:cubicBezTo>
                  <a:pt x="113273" y="50369"/>
                  <a:pt x="117101" y="48039"/>
                  <a:pt x="123480" y="45765"/>
                </a:cubicBezTo>
                <a:cubicBezTo>
                  <a:pt x="129859" y="43491"/>
                  <a:pt x="137070" y="37999"/>
                  <a:pt x="145113" y="37111"/>
                </a:cubicBezTo>
                <a:cubicBezTo>
                  <a:pt x="153156" y="36224"/>
                  <a:pt x="162587" y="38720"/>
                  <a:pt x="171740" y="40440"/>
                </a:cubicBezTo>
                <a:cubicBezTo>
                  <a:pt x="180893" y="42160"/>
                  <a:pt x="191987" y="46264"/>
                  <a:pt x="200030" y="47429"/>
                </a:cubicBezTo>
                <a:cubicBezTo>
                  <a:pt x="208073" y="48594"/>
                  <a:pt x="214120" y="49038"/>
                  <a:pt x="220000" y="47429"/>
                </a:cubicBezTo>
                <a:cubicBezTo>
                  <a:pt x="225880" y="45820"/>
                  <a:pt x="229430" y="40495"/>
                  <a:pt x="235310" y="37777"/>
                </a:cubicBezTo>
                <a:cubicBezTo>
                  <a:pt x="241190" y="35059"/>
                  <a:pt x="246626" y="32340"/>
                  <a:pt x="255280" y="31120"/>
                </a:cubicBezTo>
                <a:cubicBezTo>
                  <a:pt x="263934" y="29900"/>
                  <a:pt x="278523" y="28514"/>
                  <a:pt x="287232" y="30455"/>
                </a:cubicBezTo>
                <a:cubicBezTo>
                  <a:pt x="295941" y="32397"/>
                  <a:pt x="304483" y="39552"/>
                  <a:pt x="307534" y="42769"/>
                </a:cubicBezTo>
                <a:cubicBezTo>
                  <a:pt x="310585" y="45986"/>
                  <a:pt x="307922" y="48816"/>
                  <a:pt x="305537" y="49759"/>
                </a:cubicBezTo>
                <a:cubicBezTo>
                  <a:pt x="303152" y="50702"/>
                  <a:pt x="295885" y="50259"/>
                  <a:pt x="293222" y="48428"/>
                </a:cubicBezTo>
                <a:cubicBezTo>
                  <a:pt x="290559" y="46598"/>
                  <a:pt x="288618" y="42104"/>
                  <a:pt x="289561" y="38776"/>
                </a:cubicBezTo>
                <a:cubicBezTo>
                  <a:pt x="290504" y="35448"/>
                  <a:pt x="294110" y="30455"/>
                  <a:pt x="298881" y="28458"/>
                </a:cubicBezTo>
                <a:cubicBezTo>
                  <a:pt x="303652" y="26461"/>
                  <a:pt x="312804" y="27626"/>
                  <a:pt x="318185" y="26794"/>
                </a:cubicBezTo>
                <a:cubicBezTo>
                  <a:pt x="323566" y="25962"/>
                  <a:pt x="327338" y="25407"/>
                  <a:pt x="331165" y="23465"/>
                </a:cubicBezTo>
                <a:cubicBezTo>
                  <a:pt x="334993" y="21524"/>
                  <a:pt x="337267" y="18473"/>
                  <a:pt x="341150" y="15145"/>
                </a:cubicBezTo>
                <a:cubicBezTo>
                  <a:pt x="345033" y="11817"/>
                  <a:pt x="351357" y="5826"/>
                  <a:pt x="354463" y="3496"/>
                </a:cubicBezTo>
                <a:cubicBezTo>
                  <a:pt x="357569" y="1166"/>
                  <a:pt x="357514" y="1721"/>
                  <a:pt x="359788" y="1166"/>
                </a:cubicBezTo>
                <a:cubicBezTo>
                  <a:pt x="362062" y="611"/>
                  <a:pt x="366112" y="334"/>
                  <a:pt x="368109" y="167"/>
                </a:cubicBezTo>
                <a:cubicBezTo>
                  <a:pt x="370106" y="1"/>
                  <a:pt x="371160" y="167"/>
                  <a:pt x="371770" y="167"/>
                </a:cubicBezTo>
              </a:path>
            </a:pathLst>
          </a:custGeom>
          <a:noFill/>
          <a:ln w="19050" cap="flat" cmpd="sng">
            <a:solidFill>
              <a:schemeClr val="lt1"/>
            </a:solidFill>
            <a:prstDash val="dot"/>
            <a:round/>
            <a:headEnd type="none" w="med" len="med"/>
            <a:tailEnd type="none" w="med" len="med"/>
          </a:ln>
        </p:spPr>
      </p:sp>
      <p:pic>
        <p:nvPicPr>
          <p:cNvPr id="1046" name="Google Shape;1046;p68"/>
          <p:cNvPicPr preferRelativeResize="0"/>
          <p:nvPr/>
        </p:nvPicPr>
        <p:blipFill>
          <a:blip r:embed="rId4">
            <a:alphaModFix/>
          </a:blip>
          <a:stretch>
            <a:fillRect/>
          </a:stretch>
        </p:blipFill>
        <p:spPr>
          <a:xfrm flipH="1">
            <a:off x="1918293" y="260705"/>
            <a:ext cx="711145" cy="445200"/>
          </a:xfrm>
          <a:prstGeom prst="rect">
            <a:avLst/>
          </a:prstGeom>
          <a:noFill/>
          <a:ln>
            <a:noFill/>
          </a:ln>
        </p:spPr>
      </p:pic>
      <p:pic>
        <p:nvPicPr>
          <p:cNvPr id="1047" name="Google Shape;1047;p68"/>
          <p:cNvPicPr preferRelativeResize="0"/>
          <p:nvPr/>
        </p:nvPicPr>
        <p:blipFill>
          <a:blip r:embed="rId3">
            <a:alphaModFix/>
          </a:blip>
          <a:stretch>
            <a:fillRect/>
          </a:stretch>
        </p:blipFill>
        <p:spPr>
          <a:xfrm>
            <a:off x="6732962" y="158239"/>
            <a:ext cx="619449" cy="445200"/>
          </a:xfrm>
          <a:prstGeom prst="rect">
            <a:avLst/>
          </a:prstGeom>
          <a:noFill/>
          <a:ln>
            <a:noFill/>
          </a:ln>
        </p:spPr>
      </p:pic>
      <p:pic>
        <p:nvPicPr>
          <p:cNvPr id="1048" name="Google Shape;1048;p68"/>
          <p:cNvPicPr preferRelativeResize="0"/>
          <p:nvPr/>
        </p:nvPicPr>
        <p:blipFill>
          <a:blip r:embed="rId3">
            <a:alphaModFix/>
          </a:blip>
          <a:stretch>
            <a:fillRect/>
          </a:stretch>
        </p:blipFill>
        <p:spPr>
          <a:xfrm>
            <a:off x="2395876" y="1682785"/>
            <a:ext cx="467125" cy="335734"/>
          </a:xfrm>
          <a:prstGeom prst="rect">
            <a:avLst/>
          </a:prstGeom>
          <a:noFill/>
          <a:ln>
            <a:noFill/>
          </a:ln>
        </p:spPr>
      </p:pic>
      <p:pic>
        <p:nvPicPr>
          <p:cNvPr id="1049" name="Google Shape;1049;p68"/>
          <p:cNvPicPr preferRelativeResize="0"/>
          <p:nvPr/>
        </p:nvPicPr>
        <p:blipFill>
          <a:blip r:embed="rId3">
            <a:alphaModFix/>
          </a:blip>
          <a:stretch>
            <a:fillRect/>
          </a:stretch>
        </p:blipFill>
        <p:spPr>
          <a:xfrm>
            <a:off x="8323089" y="4008460"/>
            <a:ext cx="467125" cy="335734"/>
          </a:xfrm>
          <a:prstGeom prst="rect">
            <a:avLst/>
          </a:prstGeom>
          <a:noFill/>
          <a:ln>
            <a:noFill/>
          </a:ln>
        </p:spPr>
      </p:pic>
      <p:pic>
        <p:nvPicPr>
          <p:cNvPr id="1050" name="Google Shape;1050;p68"/>
          <p:cNvPicPr preferRelativeResize="0"/>
          <p:nvPr/>
        </p:nvPicPr>
        <p:blipFill>
          <a:blip r:embed="rId3">
            <a:alphaModFix/>
          </a:blip>
          <a:stretch>
            <a:fillRect/>
          </a:stretch>
        </p:blipFill>
        <p:spPr>
          <a:xfrm>
            <a:off x="8469051" y="212972"/>
            <a:ext cx="467125" cy="335734"/>
          </a:xfrm>
          <a:prstGeom prst="rect">
            <a:avLst/>
          </a:prstGeom>
          <a:noFill/>
          <a:ln>
            <a:noFill/>
          </a:ln>
        </p:spPr>
      </p:pic>
      <p:sp>
        <p:nvSpPr>
          <p:cNvPr id="1059" name="Google Shape;1059;p68"/>
          <p:cNvSpPr txBox="1">
            <a:spLocks noGrp="1"/>
          </p:cNvSpPr>
          <p:nvPr>
            <p:ph type="subTitle" idx="4294967295"/>
          </p:nvPr>
        </p:nvSpPr>
        <p:spPr>
          <a:xfrm>
            <a:off x="4432041" y="718457"/>
            <a:ext cx="4124610" cy="1856329"/>
          </a:xfrm>
          <a:prstGeom prst="rect">
            <a:avLst/>
          </a:prstGeom>
        </p:spPr>
        <p:txBody>
          <a:bodyPr spcFirstLastPara="1" wrap="square" lIns="91425" tIns="91425" rIns="91425" bIns="91425" anchor="t" anchorCtr="0">
            <a:noAutofit/>
          </a:bodyPr>
          <a:lstStyle/>
          <a:p>
            <a:pPr marL="139700" lvl="0" indent="0">
              <a:buNone/>
            </a:pPr>
            <a:r>
              <a:rPr lang="en-US" dirty="0" err="1" smtClean="0"/>
              <a:t>Asuhan</a:t>
            </a:r>
            <a:r>
              <a:rPr lang="en-US" dirty="0" smtClean="0"/>
              <a:t> </a:t>
            </a:r>
            <a:r>
              <a:rPr lang="en-US" dirty="0" err="1" smtClean="0"/>
              <a:t>Komplementer</a:t>
            </a:r>
            <a:r>
              <a:rPr lang="en-US" dirty="0" smtClean="0"/>
              <a:t> :</a:t>
            </a:r>
          </a:p>
          <a:p>
            <a:pPr lvl="0"/>
            <a:r>
              <a:rPr lang="en-US" dirty="0" err="1" smtClean="0"/>
              <a:t>Menjaga</a:t>
            </a:r>
            <a:r>
              <a:rPr lang="en-US" dirty="0" smtClean="0"/>
              <a:t> </a:t>
            </a:r>
            <a:r>
              <a:rPr lang="en-US" dirty="0" err="1"/>
              <a:t>kehangatan</a:t>
            </a:r>
            <a:r>
              <a:rPr lang="en-US" dirty="0"/>
              <a:t> </a:t>
            </a:r>
            <a:r>
              <a:rPr lang="en-US" dirty="0" err="1"/>
              <a:t>bayi</a:t>
            </a:r>
            <a:r>
              <a:rPr lang="en-US" dirty="0"/>
              <a:t> </a:t>
            </a:r>
          </a:p>
          <a:p>
            <a:pPr lvl="0"/>
            <a:r>
              <a:rPr lang="en-US" dirty="0" err="1"/>
              <a:t>Memberikan</a:t>
            </a:r>
            <a:r>
              <a:rPr lang="en-US" dirty="0"/>
              <a:t> ASI </a:t>
            </a:r>
            <a:r>
              <a:rPr lang="en-US" dirty="0" err="1"/>
              <a:t>sesering</a:t>
            </a:r>
            <a:r>
              <a:rPr lang="en-US" dirty="0"/>
              <a:t> </a:t>
            </a:r>
            <a:r>
              <a:rPr lang="en-US" dirty="0" err="1"/>
              <a:t>mungkin</a:t>
            </a:r>
            <a:r>
              <a:rPr lang="en-US" dirty="0"/>
              <a:t> (minimal </a:t>
            </a:r>
            <a:r>
              <a:rPr lang="en-US" dirty="0" err="1"/>
              <a:t>setiap</a:t>
            </a:r>
            <a:r>
              <a:rPr lang="en-US" dirty="0"/>
              <a:t> 2 jam</a:t>
            </a:r>
            <a:r>
              <a:rPr lang="en-US" dirty="0" smtClean="0"/>
              <a:t>)</a:t>
            </a:r>
          </a:p>
          <a:p>
            <a:pPr lvl="0"/>
            <a:r>
              <a:rPr lang="en-US" dirty="0" err="1"/>
              <a:t>Melakukan</a:t>
            </a:r>
            <a:r>
              <a:rPr lang="en-US" dirty="0"/>
              <a:t> </a:t>
            </a:r>
            <a:r>
              <a:rPr lang="en-US" dirty="0" err="1"/>
              <a:t>pemijatan</a:t>
            </a:r>
            <a:r>
              <a:rPr lang="en-US" dirty="0"/>
              <a:t> </a:t>
            </a:r>
            <a:r>
              <a:rPr lang="en-US" dirty="0" err="1"/>
              <a:t>dengan</a:t>
            </a:r>
            <a:r>
              <a:rPr lang="en-US" dirty="0"/>
              <a:t> </a:t>
            </a:r>
            <a:r>
              <a:rPr lang="en-US" dirty="0" err="1"/>
              <a:t>metode</a:t>
            </a:r>
            <a:r>
              <a:rPr lang="en-US" dirty="0"/>
              <a:t> massage field </a:t>
            </a:r>
            <a:r>
              <a:rPr lang="en-US" dirty="0" err="1"/>
              <a:t>Langkah-langkah</a:t>
            </a:r>
            <a:r>
              <a:rPr lang="en-US" dirty="0"/>
              <a:t>  </a:t>
            </a:r>
            <a:r>
              <a:rPr lang="en-US" dirty="0" err="1"/>
              <a:t>pelaksanaan</a:t>
            </a:r>
            <a:r>
              <a:rPr lang="en-US" dirty="0"/>
              <a:t>  field massage </a:t>
            </a:r>
            <a:r>
              <a:rPr lang="en-US" dirty="0" err="1"/>
              <a:t>secara</a:t>
            </a:r>
            <a:r>
              <a:rPr lang="en-US" dirty="0"/>
              <a:t> </a:t>
            </a:r>
            <a:r>
              <a:rPr lang="en-US" dirty="0" err="1"/>
              <a:t>terstruktur</a:t>
            </a:r>
            <a:r>
              <a:rPr lang="en-US" dirty="0"/>
              <a:t>  </a:t>
            </a:r>
            <a:r>
              <a:rPr lang="en-US" dirty="0" err="1"/>
              <a:t>meliputi</a:t>
            </a:r>
            <a:r>
              <a:rPr lang="en-US" dirty="0"/>
              <a:t> 5 (lima) area </a:t>
            </a:r>
            <a:r>
              <a:rPr lang="en-US" dirty="0" err="1"/>
              <a:t>yaitu</a:t>
            </a:r>
            <a:r>
              <a:rPr lang="en-US" dirty="0"/>
              <a:t> </a:t>
            </a:r>
            <a:r>
              <a:rPr lang="en-US" dirty="0" err="1"/>
              <a:t>mulai</a:t>
            </a:r>
            <a:r>
              <a:rPr lang="en-US" dirty="0"/>
              <a:t> </a:t>
            </a:r>
            <a:r>
              <a:rPr lang="en-US" dirty="0" err="1"/>
              <a:t>dari</a:t>
            </a:r>
            <a:r>
              <a:rPr lang="en-US" dirty="0"/>
              <a:t> </a:t>
            </a:r>
            <a:r>
              <a:rPr lang="en-US" dirty="0" err="1"/>
              <a:t>wajah</a:t>
            </a:r>
            <a:r>
              <a:rPr lang="en-US" dirty="0"/>
              <a:t>, dada, abdomen, </a:t>
            </a:r>
            <a:r>
              <a:rPr lang="en-US" dirty="0" err="1"/>
              <a:t>ekstremitas</a:t>
            </a:r>
            <a:r>
              <a:rPr lang="en-US" dirty="0"/>
              <a:t>, </a:t>
            </a:r>
            <a:r>
              <a:rPr lang="en-US" dirty="0" err="1"/>
              <a:t>dan</a:t>
            </a:r>
            <a:r>
              <a:rPr lang="en-US" dirty="0"/>
              <a:t> </a:t>
            </a:r>
            <a:r>
              <a:rPr lang="en-US" dirty="0" err="1"/>
              <a:t>punggung</a:t>
            </a:r>
            <a:r>
              <a:rPr lang="en-US" dirty="0"/>
              <a:t> </a:t>
            </a:r>
            <a:r>
              <a:rPr lang="en-US" dirty="0" err="1"/>
              <a:t>dengan</a:t>
            </a:r>
            <a:r>
              <a:rPr lang="en-US" dirty="0"/>
              <a:t>  </a:t>
            </a:r>
            <a:r>
              <a:rPr lang="en-US" dirty="0" err="1"/>
              <a:t>sentuhan</a:t>
            </a:r>
            <a:r>
              <a:rPr lang="en-US" dirty="0"/>
              <a:t> </a:t>
            </a:r>
            <a:r>
              <a:rPr lang="en-US" dirty="0" err="1"/>
              <a:t>tekanan</a:t>
            </a:r>
            <a:r>
              <a:rPr lang="en-US" dirty="0"/>
              <a:t>  </a:t>
            </a:r>
            <a:r>
              <a:rPr lang="en-US" dirty="0" err="1"/>
              <a:t>sedang</a:t>
            </a:r>
            <a:r>
              <a:rPr lang="en-US" dirty="0"/>
              <a:t>  (moderate  pressure</a:t>
            </a:r>
            <a:r>
              <a:rPr lang="en-US" dirty="0" smtClean="0"/>
              <a:t>)</a:t>
            </a:r>
          </a:p>
          <a:p>
            <a:pPr lvl="0"/>
            <a:r>
              <a:rPr lang="en-US" dirty="0" err="1"/>
              <a:t>Fototerapi</a:t>
            </a:r>
            <a:r>
              <a:rPr lang="en-US" dirty="0"/>
              <a:t>/ </a:t>
            </a:r>
            <a:r>
              <a:rPr lang="en-US" dirty="0" err="1"/>
              <a:t>Therapi</a:t>
            </a:r>
            <a:r>
              <a:rPr lang="en-US" dirty="0"/>
              <a:t> </a:t>
            </a:r>
            <a:r>
              <a:rPr lang="en-US" dirty="0" err="1"/>
              <a:t>sinar</a:t>
            </a:r>
            <a:endParaRPr lang="en-US" dirty="0"/>
          </a:p>
        </p:txBody>
      </p:sp>
      <p:pic>
        <p:nvPicPr>
          <p:cNvPr id="1060" name="Google Shape;1060;p68"/>
          <p:cNvPicPr preferRelativeResize="0"/>
          <p:nvPr/>
        </p:nvPicPr>
        <p:blipFill>
          <a:blip r:embed="rId5">
            <a:alphaModFix/>
          </a:blip>
          <a:stretch>
            <a:fillRect/>
          </a:stretch>
        </p:blipFill>
        <p:spPr>
          <a:xfrm>
            <a:off x="3157976" y="880275"/>
            <a:ext cx="1181250" cy="1605020"/>
          </a:xfrm>
          <a:prstGeom prst="rect">
            <a:avLst/>
          </a:prstGeom>
          <a:noFill/>
          <a:ln>
            <a:noFill/>
          </a:ln>
        </p:spPr>
      </p:pic>
      <p:pic>
        <p:nvPicPr>
          <p:cNvPr id="1061" name="Google Shape;1061;p68"/>
          <p:cNvPicPr preferRelativeResize="0"/>
          <p:nvPr/>
        </p:nvPicPr>
        <p:blipFill>
          <a:blip r:embed="rId3">
            <a:alphaModFix/>
          </a:blip>
          <a:stretch>
            <a:fillRect/>
          </a:stretch>
        </p:blipFill>
        <p:spPr>
          <a:xfrm>
            <a:off x="5928099" y="1602928"/>
            <a:ext cx="284525" cy="204497"/>
          </a:xfrm>
          <a:prstGeom prst="rect">
            <a:avLst/>
          </a:prstGeom>
          <a:noFill/>
          <a:ln>
            <a:noFill/>
          </a:ln>
        </p:spPr>
      </p:pic>
      <p:pic>
        <p:nvPicPr>
          <p:cNvPr id="1062" name="Google Shape;1062;p68"/>
          <p:cNvPicPr preferRelativeResize="0"/>
          <p:nvPr/>
        </p:nvPicPr>
        <p:blipFill>
          <a:blip r:embed="rId3">
            <a:alphaModFix/>
          </a:blip>
          <a:stretch>
            <a:fillRect/>
          </a:stretch>
        </p:blipFill>
        <p:spPr>
          <a:xfrm>
            <a:off x="5928099" y="2545191"/>
            <a:ext cx="284525" cy="204497"/>
          </a:xfrm>
          <a:prstGeom prst="rect">
            <a:avLst/>
          </a:prstGeom>
          <a:noFill/>
          <a:ln>
            <a:noFill/>
          </a:ln>
        </p:spPr>
      </p:pic>
      <p:pic>
        <p:nvPicPr>
          <p:cNvPr id="1063" name="Google Shape;1063;p68"/>
          <p:cNvPicPr preferRelativeResize="0"/>
          <p:nvPr/>
        </p:nvPicPr>
        <p:blipFill>
          <a:blip r:embed="rId3">
            <a:alphaModFix/>
          </a:blip>
          <a:stretch>
            <a:fillRect/>
          </a:stretch>
        </p:blipFill>
        <p:spPr>
          <a:xfrm>
            <a:off x="5928099" y="3487453"/>
            <a:ext cx="284525" cy="204497"/>
          </a:xfrm>
          <a:prstGeom prst="rect">
            <a:avLst/>
          </a:prstGeom>
          <a:noFill/>
          <a:ln>
            <a:noFill/>
          </a:ln>
        </p:spPr>
      </p:pic>
    </p:spTree>
    <p:extLst>
      <p:ext uri="{BB962C8B-B14F-4D97-AF65-F5344CB8AC3E}">
        <p14:creationId xmlns:p14="http://schemas.microsoft.com/office/powerpoint/2010/main" val="643616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5"/>
          <p:cNvSpPr/>
          <p:nvPr/>
        </p:nvSpPr>
        <p:spPr>
          <a:xfrm>
            <a:off x="8225" y="3258764"/>
            <a:ext cx="8695100" cy="310175"/>
          </a:xfrm>
          <a:custGeom>
            <a:avLst/>
            <a:gdLst/>
            <a:ahLst/>
            <a:cxnLst/>
            <a:rect l="l" t="t" r="r" b="b"/>
            <a:pathLst>
              <a:path w="347804" h="12407" extrusionOk="0">
                <a:moveTo>
                  <a:pt x="0" y="10276"/>
                </a:moveTo>
                <a:cubicBezTo>
                  <a:pt x="2822" y="9159"/>
                  <a:pt x="10877" y="4984"/>
                  <a:pt x="16932" y="3573"/>
                </a:cubicBezTo>
                <a:cubicBezTo>
                  <a:pt x="22988" y="2162"/>
                  <a:pt x="29984" y="1163"/>
                  <a:pt x="36333" y="1810"/>
                </a:cubicBezTo>
                <a:cubicBezTo>
                  <a:pt x="42682" y="2457"/>
                  <a:pt x="47357" y="6572"/>
                  <a:pt x="55028" y="7454"/>
                </a:cubicBezTo>
                <a:cubicBezTo>
                  <a:pt x="62699" y="8336"/>
                  <a:pt x="74256" y="7160"/>
                  <a:pt x="82358" y="7101"/>
                </a:cubicBezTo>
                <a:cubicBezTo>
                  <a:pt x="90460" y="7042"/>
                  <a:pt x="96833" y="7689"/>
                  <a:pt x="103642" y="7101"/>
                </a:cubicBezTo>
                <a:cubicBezTo>
                  <a:pt x="110451" y="6513"/>
                  <a:pt x="116287" y="4573"/>
                  <a:pt x="123210" y="3573"/>
                </a:cubicBezTo>
                <a:cubicBezTo>
                  <a:pt x="130133" y="2574"/>
                  <a:pt x="135683" y="1692"/>
                  <a:pt x="145180" y="1104"/>
                </a:cubicBezTo>
                <a:cubicBezTo>
                  <a:pt x="154678" y="516"/>
                  <a:pt x="169153" y="-189"/>
                  <a:pt x="180195" y="46"/>
                </a:cubicBezTo>
                <a:cubicBezTo>
                  <a:pt x="191238" y="281"/>
                  <a:pt x="201079" y="1280"/>
                  <a:pt x="211435" y="2515"/>
                </a:cubicBezTo>
                <a:cubicBezTo>
                  <a:pt x="221791" y="3750"/>
                  <a:pt x="231917" y="5867"/>
                  <a:pt x="242330" y="7454"/>
                </a:cubicBezTo>
                <a:cubicBezTo>
                  <a:pt x="252743" y="9041"/>
                  <a:pt x="265446" y="11275"/>
                  <a:pt x="273914" y="12039"/>
                </a:cubicBezTo>
                <a:cubicBezTo>
                  <a:pt x="282382" y="12803"/>
                  <a:pt x="285349" y="12157"/>
                  <a:pt x="293137" y="12039"/>
                </a:cubicBezTo>
                <a:cubicBezTo>
                  <a:pt x="300925" y="11922"/>
                  <a:pt x="313648" y="12216"/>
                  <a:pt x="320643" y="11334"/>
                </a:cubicBezTo>
                <a:cubicBezTo>
                  <a:pt x="327638" y="10452"/>
                  <a:pt x="330578" y="8571"/>
                  <a:pt x="335105" y="6748"/>
                </a:cubicBezTo>
                <a:cubicBezTo>
                  <a:pt x="339632" y="4926"/>
                  <a:pt x="345688" y="1457"/>
                  <a:pt x="347804" y="399"/>
                </a:cubicBezTo>
              </a:path>
            </a:pathLst>
          </a:custGeom>
          <a:noFill/>
          <a:ln w="19050" cap="flat" cmpd="sng">
            <a:solidFill>
              <a:schemeClr val="lt1"/>
            </a:solidFill>
            <a:prstDash val="dot"/>
            <a:round/>
            <a:headEnd type="none" w="med" len="med"/>
            <a:tailEnd type="stealth" w="med" len="med"/>
          </a:ln>
        </p:spPr>
      </p:sp>
      <p:pic>
        <p:nvPicPr>
          <p:cNvPr id="938" name="Google Shape;938;p65"/>
          <p:cNvPicPr preferRelativeResize="0"/>
          <p:nvPr/>
        </p:nvPicPr>
        <p:blipFill>
          <a:blip r:embed="rId3">
            <a:alphaModFix/>
          </a:blip>
          <a:stretch>
            <a:fillRect/>
          </a:stretch>
        </p:blipFill>
        <p:spPr>
          <a:xfrm flipH="1">
            <a:off x="3769862" y="2646475"/>
            <a:ext cx="1450550" cy="908050"/>
          </a:xfrm>
          <a:prstGeom prst="rect">
            <a:avLst/>
          </a:prstGeom>
          <a:noFill/>
          <a:ln>
            <a:noFill/>
          </a:ln>
        </p:spPr>
      </p:pic>
      <p:pic>
        <p:nvPicPr>
          <p:cNvPr id="939" name="Google Shape;939;p65"/>
          <p:cNvPicPr preferRelativeResize="0"/>
          <p:nvPr/>
        </p:nvPicPr>
        <p:blipFill>
          <a:blip r:embed="rId3">
            <a:alphaModFix/>
          </a:blip>
          <a:stretch>
            <a:fillRect/>
          </a:stretch>
        </p:blipFill>
        <p:spPr>
          <a:xfrm flipH="1">
            <a:off x="1350300" y="2862150"/>
            <a:ext cx="1283400" cy="803428"/>
          </a:xfrm>
          <a:prstGeom prst="rect">
            <a:avLst/>
          </a:prstGeom>
          <a:noFill/>
          <a:ln>
            <a:noFill/>
          </a:ln>
        </p:spPr>
      </p:pic>
      <p:pic>
        <p:nvPicPr>
          <p:cNvPr id="940" name="Google Shape;940;p65"/>
          <p:cNvPicPr preferRelativeResize="0"/>
          <p:nvPr/>
        </p:nvPicPr>
        <p:blipFill>
          <a:blip r:embed="rId3">
            <a:alphaModFix/>
          </a:blip>
          <a:stretch>
            <a:fillRect/>
          </a:stretch>
        </p:blipFill>
        <p:spPr>
          <a:xfrm flipH="1">
            <a:off x="1836227" y="290748"/>
            <a:ext cx="1614975" cy="1011000"/>
          </a:xfrm>
          <a:prstGeom prst="rect">
            <a:avLst/>
          </a:prstGeom>
          <a:noFill/>
          <a:ln>
            <a:noFill/>
          </a:ln>
        </p:spPr>
      </p:pic>
      <p:sp>
        <p:nvSpPr>
          <p:cNvPr id="941" name="Google Shape;941;p65"/>
          <p:cNvSpPr txBox="1">
            <a:spLocks noGrp="1"/>
          </p:cNvSpPr>
          <p:nvPr>
            <p:ph type="title"/>
          </p:nvPr>
        </p:nvSpPr>
        <p:spPr>
          <a:xfrm>
            <a:off x="720000" y="539495"/>
            <a:ext cx="7704000" cy="2973003"/>
          </a:xfrm>
          <a:prstGeom prst="rect">
            <a:avLst/>
          </a:prstGeom>
        </p:spPr>
        <p:txBody>
          <a:bodyPr spcFirstLastPara="1" wrap="square" lIns="91425" tIns="91425" rIns="91425" bIns="91425" anchor="t" anchorCtr="0">
            <a:noAutofit/>
          </a:bodyPr>
          <a:lstStyle/>
          <a:p>
            <a:pPr lvl="0">
              <a:lnSpc>
                <a:spcPct val="150000"/>
              </a:lnSpc>
            </a:pPr>
            <a:r>
              <a:rPr lang="en-US" sz="2000" dirty="0" err="1" smtClean="0">
                <a:solidFill>
                  <a:srgbClr val="C00000"/>
                </a:solidFill>
                <a:latin typeface="Comic Sans MS" pitchFamily="66" charset="0"/>
              </a:rPr>
              <a:t>Pengertian</a:t>
            </a: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 </a:t>
            </a:r>
            <a:r>
              <a:rPr lang="en-US" sz="1400" dirty="0" err="1" smtClean="0">
                <a:solidFill>
                  <a:schemeClr val="tx1"/>
                </a:solidFill>
                <a:latin typeface="Comic Sans MS" pitchFamily="66" charset="0"/>
              </a:rPr>
              <a:t>Bayi</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baru</a:t>
            </a:r>
            <a:r>
              <a:rPr lang="en-US" sz="1400" dirty="0">
                <a:solidFill>
                  <a:schemeClr val="tx1"/>
                </a:solidFill>
                <a:latin typeface="Comic Sans MS" pitchFamily="66" charset="0"/>
              </a:rPr>
              <a:t> </a:t>
            </a:r>
            <a:r>
              <a:rPr lang="en-US" sz="1400" dirty="0" err="1">
                <a:solidFill>
                  <a:schemeClr val="tx1"/>
                </a:solidFill>
                <a:latin typeface="Comic Sans MS" pitchFamily="66" charset="0"/>
              </a:rPr>
              <a:t>lahir</a:t>
            </a:r>
            <a:r>
              <a:rPr lang="en-US" sz="1400" dirty="0">
                <a:solidFill>
                  <a:schemeClr val="tx1"/>
                </a:solidFill>
                <a:latin typeface="Comic Sans MS" pitchFamily="66" charset="0"/>
              </a:rPr>
              <a:t> </a:t>
            </a:r>
            <a:r>
              <a:rPr lang="en-US" sz="1400" dirty="0" err="1">
                <a:solidFill>
                  <a:schemeClr val="tx1"/>
                </a:solidFill>
                <a:latin typeface="Comic Sans MS" pitchFamily="66" charset="0"/>
              </a:rPr>
              <a:t>adalah</a:t>
            </a:r>
            <a:r>
              <a:rPr lang="en-US" sz="1400" dirty="0">
                <a:solidFill>
                  <a:schemeClr val="tx1"/>
                </a:solidFill>
                <a:latin typeface="Comic Sans MS" pitchFamily="66" charset="0"/>
              </a:rPr>
              <a:t> </a:t>
            </a:r>
            <a:r>
              <a:rPr lang="en-US" sz="1400" dirty="0" err="1">
                <a:solidFill>
                  <a:schemeClr val="tx1"/>
                </a:solidFill>
                <a:latin typeface="Comic Sans MS" pitchFamily="66" charset="0"/>
              </a:rPr>
              <a:t>Bayi</a:t>
            </a:r>
            <a:r>
              <a:rPr lang="en-US" sz="1400" dirty="0">
                <a:solidFill>
                  <a:schemeClr val="tx1"/>
                </a:solidFill>
                <a:latin typeface="Comic Sans MS" pitchFamily="66" charset="0"/>
              </a:rPr>
              <a:t> yang </a:t>
            </a:r>
            <a:r>
              <a:rPr lang="en-US" sz="1400" dirty="0" err="1">
                <a:solidFill>
                  <a:schemeClr val="tx1"/>
                </a:solidFill>
                <a:latin typeface="Comic Sans MS" pitchFamily="66" charset="0"/>
              </a:rPr>
              <a:t>baru</a:t>
            </a:r>
            <a:r>
              <a:rPr lang="en-US" sz="1400" dirty="0">
                <a:solidFill>
                  <a:schemeClr val="tx1"/>
                </a:solidFill>
                <a:latin typeface="Comic Sans MS" pitchFamily="66" charset="0"/>
              </a:rPr>
              <a:t> </a:t>
            </a:r>
            <a:r>
              <a:rPr lang="en-US" sz="1400" dirty="0" err="1">
                <a:solidFill>
                  <a:schemeClr val="tx1"/>
                </a:solidFill>
                <a:latin typeface="Comic Sans MS" pitchFamily="66" charset="0"/>
              </a:rPr>
              <a:t>lahir</a:t>
            </a:r>
            <a:r>
              <a:rPr lang="en-US" sz="1400" dirty="0">
                <a:solidFill>
                  <a:schemeClr val="tx1"/>
                </a:solidFill>
                <a:latin typeface="Comic Sans MS" pitchFamily="66" charset="0"/>
              </a:rPr>
              <a:t> </a:t>
            </a:r>
            <a:r>
              <a:rPr lang="en-US" sz="1400" dirty="0" err="1">
                <a:solidFill>
                  <a:schemeClr val="tx1"/>
                </a:solidFill>
                <a:latin typeface="Comic Sans MS" pitchFamily="66" charset="0"/>
              </a:rPr>
              <a:t>selama</a:t>
            </a:r>
            <a:r>
              <a:rPr lang="en-US" sz="1400" dirty="0">
                <a:solidFill>
                  <a:schemeClr val="tx1"/>
                </a:solidFill>
                <a:latin typeface="Comic Sans MS" pitchFamily="66" charset="0"/>
              </a:rPr>
              <a:t> </a:t>
            </a:r>
            <a:r>
              <a:rPr lang="en-US" sz="1400" dirty="0" err="1">
                <a:solidFill>
                  <a:schemeClr val="tx1"/>
                </a:solidFill>
                <a:latin typeface="Comic Sans MS" pitchFamily="66" charset="0"/>
              </a:rPr>
              <a:t>satu</a:t>
            </a:r>
            <a:r>
              <a:rPr lang="en-US" sz="1400" dirty="0">
                <a:solidFill>
                  <a:schemeClr val="tx1"/>
                </a:solidFill>
                <a:latin typeface="Comic Sans MS" pitchFamily="66" charset="0"/>
              </a:rPr>
              <a:t> jam </a:t>
            </a:r>
            <a:r>
              <a:rPr lang="en-US" sz="1400" dirty="0" err="1">
                <a:solidFill>
                  <a:schemeClr val="tx1"/>
                </a:solidFill>
                <a:latin typeface="Comic Sans MS" pitchFamily="66" charset="0"/>
              </a:rPr>
              <a:t>pertama</a:t>
            </a:r>
            <a:r>
              <a:rPr lang="en-US" sz="1400" dirty="0">
                <a:solidFill>
                  <a:schemeClr val="tx1"/>
                </a:solidFill>
                <a:latin typeface="Comic Sans MS" pitchFamily="66" charset="0"/>
              </a:rPr>
              <a:t> </a:t>
            </a:r>
            <a:r>
              <a:rPr lang="en-US" sz="1400" dirty="0" err="1" smtClean="0">
                <a:solidFill>
                  <a:schemeClr val="tx1"/>
                </a:solidFill>
                <a:latin typeface="Comic Sans MS" pitchFamily="66" charset="0"/>
              </a:rPr>
              <a:t>kelahiran</a:t>
            </a: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Saifuddin</a:t>
            </a:r>
            <a:r>
              <a:rPr lang="en-US" sz="1400" dirty="0" smtClean="0">
                <a:solidFill>
                  <a:schemeClr val="tx1"/>
                </a:solidFill>
                <a:latin typeface="Comic Sans MS" pitchFamily="66" charset="0"/>
              </a:rPr>
              <a:t>)</a:t>
            </a:r>
            <a:br>
              <a:rPr lang="en-US" sz="1400" dirty="0" smtClean="0">
                <a:solidFill>
                  <a:schemeClr val="tx1"/>
                </a:solidFill>
                <a:latin typeface="Comic Sans MS" pitchFamily="66" charset="0"/>
              </a:rPr>
            </a:b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Neonatus</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adalah</a:t>
            </a:r>
            <a:r>
              <a:rPr lang="en-US" sz="1400" dirty="0">
                <a:solidFill>
                  <a:schemeClr val="tx1"/>
                </a:solidFill>
                <a:latin typeface="Comic Sans MS" pitchFamily="66" charset="0"/>
              </a:rPr>
              <a:t>  </a:t>
            </a:r>
            <a:r>
              <a:rPr lang="en-US" sz="1400" dirty="0" err="1">
                <a:solidFill>
                  <a:schemeClr val="tx1"/>
                </a:solidFill>
                <a:latin typeface="Comic Sans MS" pitchFamily="66" charset="0"/>
              </a:rPr>
              <a:t>bayi</a:t>
            </a:r>
            <a:r>
              <a:rPr lang="en-US" sz="1400" dirty="0">
                <a:solidFill>
                  <a:schemeClr val="tx1"/>
                </a:solidFill>
                <a:latin typeface="Comic Sans MS" pitchFamily="66" charset="0"/>
              </a:rPr>
              <a:t> </a:t>
            </a:r>
            <a:r>
              <a:rPr lang="en-US" sz="1400" dirty="0" err="1">
                <a:solidFill>
                  <a:schemeClr val="tx1"/>
                </a:solidFill>
                <a:latin typeface="Comic Sans MS" pitchFamily="66" charset="0"/>
              </a:rPr>
              <a:t>berusia</a:t>
            </a:r>
            <a:r>
              <a:rPr lang="en-US" sz="1400" dirty="0">
                <a:solidFill>
                  <a:schemeClr val="tx1"/>
                </a:solidFill>
                <a:latin typeface="Comic Sans MS" pitchFamily="66" charset="0"/>
              </a:rPr>
              <a:t> 0 </a:t>
            </a:r>
            <a:r>
              <a:rPr lang="en-US" sz="1400" dirty="0" err="1">
                <a:solidFill>
                  <a:schemeClr val="tx1"/>
                </a:solidFill>
                <a:latin typeface="Comic Sans MS" pitchFamily="66" charset="0"/>
              </a:rPr>
              <a:t>sampai</a:t>
            </a:r>
            <a:r>
              <a:rPr lang="en-US" sz="1400" dirty="0">
                <a:solidFill>
                  <a:schemeClr val="tx1"/>
                </a:solidFill>
                <a:latin typeface="Comic Sans MS" pitchFamily="66" charset="0"/>
              </a:rPr>
              <a:t> 28 </a:t>
            </a:r>
            <a:r>
              <a:rPr lang="en-US" sz="1400" dirty="0" err="1">
                <a:solidFill>
                  <a:schemeClr val="tx1"/>
                </a:solidFill>
                <a:latin typeface="Comic Sans MS" pitchFamily="66" charset="0"/>
              </a:rPr>
              <a:t>hari</a:t>
            </a:r>
            <a:r>
              <a:rPr lang="en-US" sz="1400" dirty="0">
                <a:solidFill>
                  <a:schemeClr val="tx1"/>
                </a:solidFill>
                <a:latin typeface="Comic Sans MS" pitchFamily="66" charset="0"/>
              </a:rPr>
              <a:t> (</a:t>
            </a:r>
            <a:r>
              <a:rPr lang="en-US" sz="1400" dirty="0" err="1">
                <a:solidFill>
                  <a:schemeClr val="tx1"/>
                </a:solidFill>
                <a:latin typeface="Comic Sans MS" pitchFamily="66" charset="0"/>
              </a:rPr>
              <a:t>Kemenkes</a:t>
            </a:r>
            <a:r>
              <a:rPr lang="en-US" sz="1400" dirty="0">
                <a:solidFill>
                  <a:schemeClr val="tx1"/>
                </a:solidFill>
                <a:latin typeface="Comic Sans MS" pitchFamily="66" charset="0"/>
              </a:rPr>
              <a:t> RI, 2010). </a:t>
            </a:r>
            <a:br>
              <a:rPr lang="en-US" sz="1400" dirty="0">
                <a:solidFill>
                  <a:schemeClr val="tx1"/>
                </a:solidFill>
                <a:latin typeface="Comic Sans MS" pitchFamily="66" charset="0"/>
              </a:rPr>
            </a:b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Bayi</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adalah</a:t>
            </a:r>
            <a:r>
              <a:rPr lang="en-US" sz="1400" dirty="0">
                <a:solidFill>
                  <a:schemeClr val="tx1"/>
                </a:solidFill>
                <a:latin typeface="Comic Sans MS" pitchFamily="66" charset="0"/>
              </a:rPr>
              <a:t> </a:t>
            </a:r>
            <a:r>
              <a:rPr lang="en-US" sz="1400" dirty="0" err="1">
                <a:solidFill>
                  <a:schemeClr val="tx1"/>
                </a:solidFill>
                <a:latin typeface="Comic Sans MS" pitchFamily="66" charset="0"/>
              </a:rPr>
              <a:t>manusia</a:t>
            </a:r>
            <a:r>
              <a:rPr lang="en-US" sz="1400" dirty="0">
                <a:solidFill>
                  <a:schemeClr val="tx1"/>
                </a:solidFill>
                <a:latin typeface="Comic Sans MS" pitchFamily="66" charset="0"/>
              </a:rPr>
              <a:t> yang </a:t>
            </a:r>
            <a:r>
              <a:rPr lang="en-US" sz="1400" dirty="0" err="1">
                <a:solidFill>
                  <a:schemeClr val="tx1"/>
                </a:solidFill>
                <a:latin typeface="Comic Sans MS" pitchFamily="66" charset="0"/>
              </a:rPr>
              <a:t>baru</a:t>
            </a:r>
            <a:r>
              <a:rPr lang="en-US" sz="1400" dirty="0">
                <a:solidFill>
                  <a:schemeClr val="tx1"/>
                </a:solidFill>
                <a:latin typeface="Comic Sans MS" pitchFamily="66" charset="0"/>
              </a:rPr>
              <a:t> </a:t>
            </a:r>
            <a:r>
              <a:rPr lang="en-US" sz="1400" dirty="0" err="1">
                <a:solidFill>
                  <a:schemeClr val="tx1"/>
                </a:solidFill>
                <a:latin typeface="Comic Sans MS" pitchFamily="66" charset="0"/>
              </a:rPr>
              <a:t>lahir</a:t>
            </a:r>
            <a:r>
              <a:rPr lang="en-US" sz="1400" dirty="0">
                <a:solidFill>
                  <a:schemeClr val="tx1"/>
                </a:solidFill>
                <a:latin typeface="Comic Sans MS" pitchFamily="66" charset="0"/>
              </a:rPr>
              <a:t> </a:t>
            </a:r>
            <a:r>
              <a:rPr lang="en-US" sz="1400" dirty="0" err="1">
                <a:solidFill>
                  <a:schemeClr val="tx1"/>
                </a:solidFill>
                <a:latin typeface="Comic Sans MS" pitchFamily="66" charset="0"/>
              </a:rPr>
              <a:t>sampai</a:t>
            </a:r>
            <a:r>
              <a:rPr lang="en-US" sz="1400" dirty="0">
                <a:solidFill>
                  <a:schemeClr val="tx1"/>
                </a:solidFill>
                <a:latin typeface="Comic Sans MS" pitchFamily="66" charset="0"/>
              </a:rPr>
              <a:t> </a:t>
            </a:r>
            <a:r>
              <a:rPr lang="en-US" sz="1400" dirty="0" err="1">
                <a:solidFill>
                  <a:schemeClr val="tx1"/>
                </a:solidFill>
                <a:latin typeface="Comic Sans MS" pitchFamily="66" charset="0"/>
              </a:rPr>
              <a:t>umur</a:t>
            </a:r>
            <a:r>
              <a:rPr lang="en-US" sz="1400" dirty="0">
                <a:solidFill>
                  <a:schemeClr val="tx1"/>
                </a:solidFill>
                <a:latin typeface="Comic Sans MS" pitchFamily="66" charset="0"/>
              </a:rPr>
              <a:t> 12 </a:t>
            </a:r>
            <a:r>
              <a:rPr lang="en-US" sz="1400" dirty="0" err="1">
                <a:solidFill>
                  <a:schemeClr val="tx1"/>
                </a:solidFill>
                <a:latin typeface="Comic Sans MS" pitchFamily="66" charset="0"/>
              </a:rPr>
              <a:t>bulan</a:t>
            </a:r>
            <a:r>
              <a:rPr lang="en-US" sz="1400" dirty="0">
                <a:solidFill>
                  <a:schemeClr val="tx1"/>
                </a:solidFill>
                <a:latin typeface="Comic Sans MS" pitchFamily="66" charset="0"/>
              </a:rPr>
              <a:t> (</a:t>
            </a:r>
            <a:r>
              <a:rPr lang="en-US" sz="1400" dirty="0" err="1">
                <a:solidFill>
                  <a:schemeClr val="tx1"/>
                </a:solidFill>
                <a:latin typeface="Comic Sans MS" pitchFamily="66" charset="0"/>
              </a:rPr>
              <a:t>Marmi</a:t>
            </a:r>
            <a:r>
              <a:rPr lang="en-US" sz="1400" dirty="0">
                <a:solidFill>
                  <a:schemeClr val="tx1"/>
                </a:solidFill>
                <a:latin typeface="Comic Sans MS" pitchFamily="66" charset="0"/>
              </a:rPr>
              <a:t> </a:t>
            </a:r>
            <a:r>
              <a:rPr lang="en-US" sz="1400" dirty="0" err="1">
                <a:solidFill>
                  <a:schemeClr val="tx1"/>
                </a:solidFill>
                <a:latin typeface="Comic Sans MS" pitchFamily="66" charset="0"/>
              </a:rPr>
              <a:t>dan</a:t>
            </a:r>
            <a:r>
              <a:rPr lang="en-US" sz="1400" dirty="0">
                <a:solidFill>
                  <a:schemeClr val="tx1"/>
                </a:solidFill>
                <a:latin typeface="Comic Sans MS" pitchFamily="66" charset="0"/>
              </a:rPr>
              <a:t> </a:t>
            </a:r>
            <a:r>
              <a:rPr lang="en-US" sz="1400" dirty="0" smtClean="0">
                <a:solidFill>
                  <a:schemeClr val="tx1"/>
                </a:solidFill>
                <a:latin typeface="Comic Sans MS" pitchFamily="66" charset="0"/>
              </a:rPr>
              <a:t>   Rahardjo,</a:t>
            </a:r>
            <a:r>
              <a:rPr lang="en-US" sz="1000" dirty="0" smtClean="0">
                <a:solidFill>
                  <a:schemeClr val="tx1"/>
                </a:solidFill>
                <a:latin typeface="Comic Sans MS" pitchFamily="66" charset="0"/>
              </a:rPr>
              <a:t>2016</a:t>
            </a:r>
            <a:r>
              <a:rPr lang="en-US" sz="1000" dirty="0">
                <a:solidFill>
                  <a:schemeClr val="tx1"/>
                </a:solidFill>
                <a:latin typeface="Comic Sans MS" pitchFamily="66" charset="0"/>
              </a:rPr>
              <a:t>)</a:t>
            </a:r>
            <a:r>
              <a:rPr lang="en-US" sz="1400" dirty="0">
                <a:solidFill>
                  <a:schemeClr val="tx1"/>
                </a:solidFill>
                <a:latin typeface="Comic Sans MS" pitchFamily="66" charset="0"/>
              </a:rPr>
              <a:t/>
            </a:r>
            <a:br>
              <a:rPr lang="en-US" sz="1400" dirty="0">
                <a:solidFill>
                  <a:schemeClr val="tx1"/>
                </a:solidFill>
                <a:latin typeface="Comic Sans MS" pitchFamily="66" charset="0"/>
              </a:rPr>
            </a:b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Balita</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adalah</a:t>
            </a:r>
            <a:r>
              <a:rPr lang="en-US" sz="1400" dirty="0">
                <a:solidFill>
                  <a:schemeClr val="tx1"/>
                </a:solidFill>
                <a:latin typeface="Comic Sans MS" pitchFamily="66" charset="0"/>
              </a:rPr>
              <a:t> </a:t>
            </a:r>
            <a:r>
              <a:rPr lang="en-US" sz="1400" dirty="0" err="1">
                <a:solidFill>
                  <a:schemeClr val="tx1"/>
                </a:solidFill>
                <a:latin typeface="Comic Sans MS" pitchFamily="66" charset="0"/>
              </a:rPr>
              <a:t>individu</a:t>
            </a:r>
            <a:r>
              <a:rPr lang="en-US" sz="1400" dirty="0">
                <a:solidFill>
                  <a:schemeClr val="tx1"/>
                </a:solidFill>
                <a:latin typeface="Comic Sans MS" pitchFamily="66" charset="0"/>
              </a:rPr>
              <a:t> </a:t>
            </a:r>
            <a:r>
              <a:rPr lang="en-US" sz="1400" dirty="0" err="1">
                <a:solidFill>
                  <a:schemeClr val="tx1"/>
                </a:solidFill>
                <a:latin typeface="Comic Sans MS" pitchFamily="66" charset="0"/>
              </a:rPr>
              <a:t>atau</a:t>
            </a:r>
            <a:r>
              <a:rPr lang="en-US" sz="1400" dirty="0">
                <a:solidFill>
                  <a:schemeClr val="tx1"/>
                </a:solidFill>
                <a:latin typeface="Comic Sans MS" pitchFamily="66" charset="0"/>
              </a:rPr>
              <a:t> </a:t>
            </a:r>
            <a:r>
              <a:rPr lang="en-US" sz="1400" dirty="0" err="1">
                <a:solidFill>
                  <a:schemeClr val="tx1"/>
                </a:solidFill>
                <a:latin typeface="Comic Sans MS" pitchFamily="66" charset="0"/>
              </a:rPr>
              <a:t>sekelompok</a:t>
            </a:r>
            <a:r>
              <a:rPr lang="en-US" sz="1400" dirty="0">
                <a:solidFill>
                  <a:schemeClr val="tx1"/>
                </a:solidFill>
                <a:latin typeface="Comic Sans MS" pitchFamily="66" charset="0"/>
              </a:rPr>
              <a:t> </a:t>
            </a:r>
            <a:r>
              <a:rPr lang="en-US" sz="1400" dirty="0" err="1">
                <a:solidFill>
                  <a:schemeClr val="tx1"/>
                </a:solidFill>
                <a:latin typeface="Comic Sans MS" pitchFamily="66" charset="0"/>
              </a:rPr>
              <a:t>individu</a:t>
            </a:r>
            <a:r>
              <a:rPr lang="en-US" sz="1400" dirty="0">
                <a:solidFill>
                  <a:schemeClr val="tx1"/>
                </a:solidFill>
                <a:latin typeface="Comic Sans MS" pitchFamily="66" charset="0"/>
              </a:rPr>
              <a:t> </a:t>
            </a:r>
            <a:r>
              <a:rPr lang="en-US" sz="1400" dirty="0" err="1">
                <a:solidFill>
                  <a:schemeClr val="tx1"/>
                </a:solidFill>
                <a:latin typeface="Comic Sans MS" pitchFamily="66" charset="0"/>
              </a:rPr>
              <a:t>dari</a:t>
            </a:r>
            <a:r>
              <a:rPr lang="en-US" sz="1400" dirty="0">
                <a:solidFill>
                  <a:schemeClr val="tx1"/>
                </a:solidFill>
                <a:latin typeface="Comic Sans MS" pitchFamily="66" charset="0"/>
              </a:rPr>
              <a:t> </a:t>
            </a:r>
            <a:r>
              <a:rPr lang="en-US" sz="1400" dirty="0" err="1">
                <a:solidFill>
                  <a:schemeClr val="tx1"/>
                </a:solidFill>
                <a:latin typeface="Comic Sans MS" pitchFamily="66" charset="0"/>
              </a:rPr>
              <a:t>suatu</a:t>
            </a:r>
            <a:r>
              <a:rPr lang="en-US" sz="1400" dirty="0">
                <a:solidFill>
                  <a:schemeClr val="tx1"/>
                </a:solidFill>
                <a:latin typeface="Comic Sans MS" pitchFamily="66" charset="0"/>
              </a:rPr>
              <a:t> </a:t>
            </a:r>
            <a:r>
              <a:rPr lang="en-US" sz="1400" dirty="0" err="1">
                <a:solidFill>
                  <a:schemeClr val="tx1"/>
                </a:solidFill>
                <a:latin typeface="Comic Sans MS" pitchFamily="66" charset="0"/>
              </a:rPr>
              <a:t>penduduk</a:t>
            </a:r>
            <a:r>
              <a:rPr lang="en-US" sz="1400" dirty="0">
                <a:solidFill>
                  <a:schemeClr val="tx1"/>
                </a:solidFill>
                <a:latin typeface="Comic Sans MS" pitchFamily="66" charset="0"/>
              </a:rPr>
              <a:t> yang </a:t>
            </a:r>
            <a:r>
              <a:rPr lang="en-US" sz="1400" dirty="0" err="1">
                <a:solidFill>
                  <a:schemeClr val="tx1"/>
                </a:solidFill>
                <a:latin typeface="Comic Sans MS" pitchFamily="66" charset="0"/>
              </a:rPr>
              <a:t>berada</a:t>
            </a:r>
            <a:r>
              <a:rPr lang="en-US" sz="1400" dirty="0">
                <a:solidFill>
                  <a:schemeClr val="tx1"/>
                </a:solidFill>
                <a:latin typeface="Comic Sans MS" pitchFamily="66" charset="0"/>
              </a:rPr>
              <a:t> </a:t>
            </a: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dalam</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rentang</a:t>
            </a:r>
            <a:r>
              <a:rPr lang="en-US" sz="1400" dirty="0">
                <a:solidFill>
                  <a:schemeClr val="tx1"/>
                </a:solidFill>
                <a:latin typeface="Comic Sans MS" pitchFamily="66" charset="0"/>
              </a:rPr>
              <a:t> </a:t>
            </a:r>
            <a:r>
              <a:rPr lang="en-US" sz="1400" dirty="0" err="1">
                <a:solidFill>
                  <a:schemeClr val="tx1"/>
                </a:solidFill>
                <a:latin typeface="Comic Sans MS" pitchFamily="66" charset="0"/>
              </a:rPr>
              <a:t>usia</a:t>
            </a:r>
            <a:r>
              <a:rPr lang="en-US" sz="1400" dirty="0">
                <a:solidFill>
                  <a:schemeClr val="tx1"/>
                </a:solidFill>
                <a:latin typeface="Comic Sans MS" pitchFamily="66" charset="0"/>
              </a:rPr>
              <a:t> </a:t>
            </a:r>
            <a:r>
              <a:rPr lang="en-US" sz="1400" dirty="0" err="1">
                <a:solidFill>
                  <a:schemeClr val="tx1"/>
                </a:solidFill>
                <a:latin typeface="Comic Sans MS" pitchFamily="66" charset="0"/>
              </a:rPr>
              <a:t>tertentu</a:t>
            </a:r>
            <a:r>
              <a:rPr lang="en-US" sz="1400" dirty="0">
                <a:solidFill>
                  <a:schemeClr val="tx1"/>
                </a:solidFill>
                <a:latin typeface="Comic Sans MS" pitchFamily="66" charset="0"/>
              </a:rPr>
              <a:t> (0-5 </a:t>
            </a:r>
            <a:r>
              <a:rPr lang="en-US" sz="1400" dirty="0" err="1">
                <a:solidFill>
                  <a:schemeClr val="tx1"/>
                </a:solidFill>
                <a:latin typeface="Comic Sans MS" pitchFamily="66" charset="0"/>
              </a:rPr>
              <a:t>th</a:t>
            </a:r>
            <a:r>
              <a:rPr lang="en-US" sz="1400" dirty="0">
                <a:solidFill>
                  <a:schemeClr val="tx1"/>
                </a:solidFill>
                <a:latin typeface="Comic Sans MS" pitchFamily="66" charset="0"/>
              </a:rPr>
              <a:t>)</a:t>
            </a:r>
            <a:br>
              <a:rPr lang="en-US" sz="1400" dirty="0">
                <a:solidFill>
                  <a:schemeClr val="tx1"/>
                </a:solidFill>
                <a:latin typeface="Comic Sans MS" pitchFamily="66" charset="0"/>
              </a:rPr>
            </a:br>
            <a:r>
              <a:rPr lang="en-US" sz="1400" dirty="0" smtClean="0">
                <a:solidFill>
                  <a:schemeClr val="tx1"/>
                </a:solidFill>
                <a:latin typeface="Comic Sans MS" pitchFamily="66" charset="0"/>
              </a:rPr>
              <a:t>- </a:t>
            </a:r>
            <a:r>
              <a:rPr lang="en-US" sz="1400" dirty="0" err="1" smtClean="0">
                <a:solidFill>
                  <a:schemeClr val="tx1"/>
                </a:solidFill>
                <a:latin typeface="Comic Sans MS" pitchFamily="66" charset="0"/>
              </a:rPr>
              <a:t>Apras</a:t>
            </a:r>
            <a:r>
              <a:rPr lang="en-US" sz="1400" dirty="0" smtClean="0">
                <a:solidFill>
                  <a:schemeClr val="tx1"/>
                </a:solidFill>
                <a:latin typeface="Comic Sans MS" pitchFamily="66" charset="0"/>
              </a:rPr>
              <a:t> </a:t>
            </a:r>
            <a:r>
              <a:rPr lang="en-US" sz="1400" dirty="0" err="1">
                <a:solidFill>
                  <a:schemeClr val="tx1"/>
                </a:solidFill>
                <a:latin typeface="Comic Sans MS" pitchFamily="66" charset="0"/>
              </a:rPr>
              <a:t>adalah</a:t>
            </a:r>
            <a:r>
              <a:rPr lang="en-US" sz="1400" dirty="0">
                <a:solidFill>
                  <a:schemeClr val="tx1"/>
                </a:solidFill>
                <a:latin typeface="Comic Sans MS" pitchFamily="66" charset="0"/>
              </a:rPr>
              <a:t> </a:t>
            </a:r>
            <a:r>
              <a:rPr lang="en-US" sz="1400" dirty="0" err="1">
                <a:solidFill>
                  <a:schemeClr val="tx1"/>
                </a:solidFill>
                <a:latin typeface="Comic Sans MS" pitchFamily="66" charset="0"/>
              </a:rPr>
              <a:t>mereka</a:t>
            </a:r>
            <a:r>
              <a:rPr lang="en-US" sz="1400" dirty="0">
                <a:solidFill>
                  <a:schemeClr val="tx1"/>
                </a:solidFill>
                <a:latin typeface="Comic Sans MS" pitchFamily="66" charset="0"/>
              </a:rPr>
              <a:t> yang </a:t>
            </a:r>
            <a:r>
              <a:rPr lang="en-US" sz="1400" dirty="0" err="1">
                <a:solidFill>
                  <a:schemeClr val="tx1"/>
                </a:solidFill>
                <a:latin typeface="Comic Sans MS" pitchFamily="66" charset="0"/>
              </a:rPr>
              <a:t>ber</a:t>
            </a:r>
            <a:r>
              <a:rPr lang="en-US" sz="1400" dirty="0">
                <a:solidFill>
                  <a:schemeClr val="tx1"/>
                </a:solidFill>
                <a:latin typeface="Comic Sans MS" pitchFamily="66" charset="0"/>
              </a:rPr>
              <a:t> </a:t>
            </a:r>
            <a:r>
              <a:rPr lang="en-US" sz="1400" dirty="0" err="1">
                <a:solidFill>
                  <a:schemeClr val="tx1"/>
                </a:solidFill>
                <a:latin typeface="Comic Sans MS" pitchFamily="66" charset="0"/>
              </a:rPr>
              <a:t>usia</a:t>
            </a:r>
            <a:r>
              <a:rPr lang="en-US" sz="1400" dirty="0">
                <a:solidFill>
                  <a:schemeClr val="tx1"/>
                </a:solidFill>
                <a:latin typeface="Comic Sans MS" pitchFamily="66" charset="0"/>
              </a:rPr>
              <a:t> 3 – 6 </a:t>
            </a:r>
            <a:r>
              <a:rPr lang="en-US" sz="1400" dirty="0" err="1" smtClean="0">
                <a:solidFill>
                  <a:schemeClr val="tx1"/>
                </a:solidFill>
                <a:latin typeface="Comic Sans MS" pitchFamily="66" charset="0"/>
              </a:rPr>
              <a:t>tahun</a:t>
            </a:r>
            <a:endParaRPr sz="1400" dirty="0">
              <a:solidFill>
                <a:schemeClr val="tx1"/>
              </a:solidFill>
              <a:latin typeface="Comic Sans MS" pitchFamily="66" charset="0"/>
            </a:endParaRPr>
          </a:p>
        </p:txBody>
      </p:sp>
      <p:pic>
        <p:nvPicPr>
          <p:cNvPr id="942" name="Google Shape;942;p65"/>
          <p:cNvPicPr preferRelativeResize="0"/>
          <p:nvPr/>
        </p:nvPicPr>
        <p:blipFill>
          <a:blip r:embed="rId4">
            <a:alphaModFix/>
          </a:blip>
          <a:stretch>
            <a:fillRect/>
          </a:stretch>
        </p:blipFill>
        <p:spPr>
          <a:xfrm rot="19766321">
            <a:off x="3705012" y="3603646"/>
            <a:ext cx="914480" cy="1248189"/>
          </a:xfrm>
          <a:prstGeom prst="rect">
            <a:avLst/>
          </a:prstGeom>
          <a:noFill/>
          <a:ln>
            <a:noFill/>
          </a:ln>
        </p:spPr>
      </p:pic>
      <p:pic>
        <p:nvPicPr>
          <p:cNvPr id="943" name="Google Shape;943;p65"/>
          <p:cNvPicPr preferRelativeResize="0"/>
          <p:nvPr/>
        </p:nvPicPr>
        <p:blipFill>
          <a:blip r:embed="rId5">
            <a:alphaModFix/>
          </a:blip>
          <a:stretch>
            <a:fillRect/>
          </a:stretch>
        </p:blipFill>
        <p:spPr>
          <a:xfrm>
            <a:off x="6903281" y="3263864"/>
            <a:ext cx="1241603" cy="1335630"/>
          </a:xfrm>
          <a:prstGeom prst="rect">
            <a:avLst/>
          </a:prstGeom>
          <a:noFill/>
          <a:ln>
            <a:noFill/>
          </a:ln>
        </p:spPr>
      </p:pic>
      <p:pic>
        <p:nvPicPr>
          <p:cNvPr id="944" name="Google Shape;944;p65"/>
          <p:cNvPicPr preferRelativeResize="0"/>
          <p:nvPr/>
        </p:nvPicPr>
        <p:blipFill>
          <a:blip r:embed="rId6">
            <a:alphaModFix/>
          </a:blip>
          <a:stretch>
            <a:fillRect/>
          </a:stretch>
        </p:blipFill>
        <p:spPr>
          <a:xfrm>
            <a:off x="68953" y="2630969"/>
            <a:ext cx="1161618" cy="2284624"/>
          </a:xfrm>
          <a:prstGeom prst="rect">
            <a:avLst/>
          </a:prstGeom>
          <a:noFill/>
          <a:ln>
            <a:noFill/>
          </a:ln>
        </p:spPr>
      </p:pic>
      <p:pic>
        <p:nvPicPr>
          <p:cNvPr id="945" name="Google Shape;945;p65"/>
          <p:cNvPicPr preferRelativeResize="0"/>
          <p:nvPr/>
        </p:nvPicPr>
        <p:blipFill>
          <a:blip r:embed="rId7">
            <a:alphaModFix/>
          </a:blip>
          <a:stretch>
            <a:fillRect/>
          </a:stretch>
        </p:blipFill>
        <p:spPr>
          <a:xfrm>
            <a:off x="8239831" y="1229623"/>
            <a:ext cx="672819" cy="483575"/>
          </a:xfrm>
          <a:prstGeom prst="rect">
            <a:avLst/>
          </a:prstGeom>
          <a:noFill/>
          <a:ln>
            <a:noFill/>
          </a:ln>
        </p:spPr>
      </p:pic>
      <p:grpSp>
        <p:nvGrpSpPr>
          <p:cNvPr id="952" name="Google Shape;952;p65"/>
          <p:cNvGrpSpPr/>
          <p:nvPr/>
        </p:nvGrpSpPr>
        <p:grpSpPr>
          <a:xfrm>
            <a:off x="123404" y="494685"/>
            <a:ext cx="1196675" cy="976726"/>
            <a:chOff x="202250" y="732349"/>
            <a:chExt cx="1196675" cy="976726"/>
          </a:xfrm>
        </p:grpSpPr>
        <p:pic>
          <p:nvPicPr>
            <p:cNvPr id="953" name="Google Shape;953;p65"/>
            <p:cNvPicPr preferRelativeResize="0"/>
            <p:nvPr/>
          </p:nvPicPr>
          <p:blipFill rotWithShape="1">
            <a:blip r:embed="rId8">
              <a:alphaModFix/>
            </a:blip>
            <a:srcRect b="-674"/>
            <a:stretch/>
          </p:blipFill>
          <p:spPr>
            <a:xfrm rot="10800000" flipH="1">
              <a:off x="202250" y="732349"/>
              <a:ext cx="969899" cy="976726"/>
            </a:xfrm>
            <a:prstGeom prst="rect">
              <a:avLst/>
            </a:prstGeom>
            <a:noFill/>
            <a:ln>
              <a:noFill/>
            </a:ln>
            <a:effectLst>
              <a:outerShdw blurRad="42863" dist="19050" dir="3480000" algn="bl" rotWithShape="0">
                <a:schemeClr val="lt2">
                  <a:alpha val="90000"/>
                </a:schemeClr>
              </a:outerShdw>
            </a:effectLst>
          </p:spPr>
        </p:pic>
        <p:pic>
          <p:nvPicPr>
            <p:cNvPr id="954" name="Google Shape;954;p65"/>
            <p:cNvPicPr preferRelativeResize="0"/>
            <p:nvPr/>
          </p:nvPicPr>
          <p:blipFill>
            <a:blip r:embed="rId3">
              <a:alphaModFix/>
            </a:blip>
            <a:stretch>
              <a:fillRect/>
            </a:stretch>
          </p:blipFill>
          <p:spPr>
            <a:xfrm flipH="1">
              <a:off x="532150" y="757375"/>
              <a:ext cx="866775" cy="542609"/>
            </a:xfrm>
            <a:prstGeom prst="rect">
              <a:avLst/>
            </a:prstGeom>
            <a:noFill/>
            <a:ln>
              <a:noFill/>
            </a:ln>
          </p:spPr>
        </p:pic>
      </p:grpSp>
      <p:grpSp>
        <p:nvGrpSpPr>
          <p:cNvPr id="955" name="Google Shape;955;p65"/>
          <p:cNvGrpSpPr/>
          <p:nvPr/>
        </p:nvGrpSpPr>
        <p:grpSpPr>
          <a:xfrm>
            <a:off x="2778383" y="-1027607"/>
            <a:ext cx="5908469" cy="1978944"/>
            <a:chOff x="2633698" y="745303"/>
            <a:chExt cx="5908469" cy="1978944"/>
          </a:xfrm>
        </p:grpSpPr>
        <p:pic>
          <p:nvPicPr>
            <p:cNvPr id="956" name="Google Shape;956;p65"/>
            <p:cNvPicPr preferRelativeResize="0"/>
            <p:nvPr/>
          </p:nvPicPr>
          <p:blipFill>
            <a:blip r:embed="rId7">
              <a:alphaModFix/>
            </a:blip>
            <a:stretch>
              <a:fillRect/>
            </a:stretch>
          </p:blipFill>
          <p:spPr>
            <a:xfrm>
              <a:off x="2633698" y="1528565"/>
              <a:ext cx="672819" cy="483575"/>
            </a:xfrm>
            <a:prstGeom prst="rect">
              <a:avLst/>
            </a:prstGeom>
            <a:noFill/>
            <a:ln>
              <a:noFill/>
            </a:ln>
          </p:spPr>
        </p:pic>
        <p:pic>
          <p:nvPicPr>
            <p:cNvPr id="957" name="Google Shape;957;p65"/>
            <p:cNvPicPr preferRelativeResize="0"/>
            <p:nvPr/>
          </p:nvPicPr>
          <p:blipFill>
            <a:blip r:embed="rId7">
              <a:alphaModFix/>
            </a:blip>
            <a:stretch>
              <a:fillRect/>
            </a:stretch>
          </p:blipFill>
          <p:spPr>
            <a:xfrm>
              <a:off x="7869348" y="745303"/>
              <a:ext cx="672819" cy="483575"/>
            </a:xfrm>
            <a:prstGeom prst="rect">
              <a:avLst/>
            </a:prstGeom>
            <a:noFill/>
            <a:ln>
              <a:noFill/>
            </a:ln>
          </p:spPr>
        </p:pic>
        <p:pic>
          <p:nvPicPr>
            <p:cNvPr id="958" name="Google Shape;958;p65"/>
            <p:cNvPicPr preferRelativeResize="0"/>
            <p:nvPr/>
          </p:nvPicPr>
          <p:blipFill>
            <a:blip r:embed="rId7">
              <a:alphaModFix/>
            </a:blip>
            <a:stretch>
              <a:fillRect/>
            </a:stretch>
          </p:blipFill>
          <p:spPr>
            <a:xfrm>
              <a:off x="5661837" y="2414071"/>
              <a:ext cx="431564" cy="310175"/>
            </a:xfrm>
            <a:prstGeom prst="rect">
              <a:avLst/>
            </a:prstGeom>
            <a:noFill/>
            <a:ln>
              <a:noFill/>
            </a:ln>
          </p:spPr>
        </p:pic>
      </p:grpSp>
    </p:spTree>
    <p:extLst>
      <p:ext uri="{BB962C8B-B14F-4D97-AF65-F5344CB8AC3E}">
        <p14:creationId xmlns:p14="http://schemas.microsoft.com/office/powerpoint/2010/main" val="3405460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57"/>
          <p:cNvSpPr txBox="1">
            <a:spLocks noGrp="1"/>
          </p:cNvSpPr>
          <p:nvPr>
            <p:ph type="title"/>
          </p:nvPr>
        </p:nvSpPr>
        <p:spPr>
          <a:xfrm>
            <a:off x="4618651" y="1567543"/>
            <a:ext cx="4208107" cy="15182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rgbClr val="002060"/>
                </a:solidFill>
                <a:latin typeface="Arial Rounded MT Bold" pitchFamily="34" charset="0"/>
              </a:rPr>
              <a:t>TERIMAKASIH</a:t>
            </a:r>
            <a:endParaRPr dirty="0">
              <a:solidFill>
                <a:srgbClr val="002060"/>
              </a:solidFill>
              <a:latin typeface="Arial Rounded MT Bold" pitchFamily="34" charset="0"/>
            </a:endParaRPr>
          </a:p>
        </p:txBody>
      </p:sp>
      <p:grpSp>
        <p:nvGrpSpPr>
          <p:cNvPr id="1752" name="Google Shape;1752;p57"/>
          <p:cNvGrpSpPr/>
          <p:nvPr/>
        </p:nvGrpSpPr>
        <p:grpSpPr>
          <a:xfrm>
            <a:off x="473052" y="390229"/>
            <a:ext cx="1276111" cy="638292"/>
            <a:chOff x="3253475" y="1370475"/>
            <a:chExt cx="1000950" cy="500700"/>
          </a:xfrm>
        </p:grpSpPr>
        <p:sp>
          <p:nvSpPr>
            <p:cNvPr id="1753" name="Google Shape;1753;p57"/>
            <p:cNvSpPr/>
            <p:nvPr/>
          </p:nvSpPr>
          <p:spPr>
            <a:xfrm>
              <a:off x="3253475" y="1370475"/>
              <a:ext cx="1000950" cy="500700"/>
            </a:xfrm>
            <a:custGeom>
              <a:avLst/>
              <a:gdLst/>
              <a:ahLst/>
              <a:cxnLst/>
              <a:rect l="l" t="t" r="r" b="b"/>
              <a:pathLst>
                <a:path w="40038" h="20028" extrusionOk="0">
                  <a:moveTo>
                    <a:pt x="15982" y="0"/>
                  </a:moveTo>
                  <a:cubicBezTo>
                    <a:pt x="15695" y="0"/>
                    <a:pt x="15395" y="30"/>
                    <a:pt x="15081" y="93"/>
                  </a:cubicBezTo>
                  <a:cubicBezTo>
                    <a:pt x="9589" y="1192"/>
                    <a:pt x="11053" y="9799"/>
                    <a:pt x="11384" y="11438"/>
                  </a:cubicBezTo>
                  <a:lnTo>
                    <a:pt x="11384" y="11438"/>
                  </a:lnTo>
                  <a:cubicBezTo>
                    <a:pt x="11137" y="10397"/>
                    <a:pt x="10011" y="6693"/>
                    <a:pt x="6517" y="6693"/>
                  </a:cubicBezTo>
                  <a:cubicBezTo>
                    <a:pt x="6111" y="6693"/>
                    <a:pt x="5673" y="6743"/>
                    <a:pt x="5201" y="6853"/>
                  </a:cubicBezTo>
                  <a:cubicBezTo>
                    <a:pt x="1" y="8067"/>
                    <a:pt x="1907" y="20028"/>
                    <a:pt x="1907" y="20028"/>
                  </a:cubicBezTo>
                  <a:lnTo>
                    <a:pt x="39695" y="19160"/>
                  </a:lnTo>
                  <a:cubicBezTo>
                    <a:pt x="39695" y="19160"/>
                    <a:pt x="40037" y="5119"/>
                    <a:pt x="35616" y="5119"/>
                  </a:cubicBezTo>
                  <a:cubicBezTo>
                    <a:pt x="35589" y="5119"/>
                    <a:pt x="35562" y="5119"/>
                    <a:pt x="35534" y="5120"/>
                  </a:cubicBezTo>
                  <a:cubicBezTo>
                    <a:pt x="31028" y="5294"/>
                    <a:pt x="30681" y="11533"/>
                    <a:pt x="30681" y="11533"/>
                  </a:cubicBezTo>
                  <a:cubicBezTo>
                    <a:pt x="30681" y="11533"/>
                    <a:pt x="30172" y="3038"/>
                    <a:pt x="26124" y="3038"/>
                  </a:cubicBezTo>
                  <a:cubicBezTo>
                    <a:pt x="26084" y="3038"/>
                    <a:pt x="26043" y="3039"/>
                    <a:pt x="26001" y="3040"/>
                  </a:cubicBezTo>
                  <a:cubicBezTo>
                    <a:pt x="21841" y="3214"/>
                    <a:pt x="22014" y="9974"/>
                    <a:pt x="22014" y="9974"/>
                  </a:cubicBezTo>
                  <a:cubicBezTo>
                    <a:pt x="22014" y="9974"/>
                    <a:pt x="21235" y="0"/>
                    <a:pt x="15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7"/>
            <p:cNvSpPr/>
            <p:nvPr/>
          </p:nvSpPr>
          <p:spPr>
            <a:xfrm>
              <a:off x="4108000" y="1570600"/>
              <a:ext cx="93875" cy="69175"/>
            </a:xfrm>
            <a:custGeom>
              <a:avLst/>
              <a:gdLst/>
              <a:ahLst/>
              <a:cxnLst/>
              <a:rect l="l" t="t" r="r" b="b"/>
              <a:pathLst>
                <a:path w="3755" h="2767" extrusionOk="0">
                  <a:moveTo>
                    <a:pt x="1986" y="0"/>
                  </a:moveTo>
                  <a:cubicBezTo>
                    <a:pt x="61" y="0"/>
                    <a:pt x="0" y="2276"/>
                    <a:pt x="1567" y="2766"/>
                  </a:cubicBezTo>
                  <a:cubicBezTo>
                    <a:pt x="3310" y="2697"/>
                    <a:pt x="3755" y="609"/>
                    <a:pt x="2039" y="1"/>
                  </a:cubicBezTo>
                  <a:cubicBezTo>
                    <a:pt x="2021" y="0"/>
                    <a:pt x="2004" y="0"/>
                    <a:pt x="1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7"/>
            <p:cNvSpPr/>
            <p:nvPr/>
          </p:nvSpPr>
          <p:spPr>
            <a:xfrm>
              <a:off x="4126675" y="1653150"/>
              <a:ext cx="93900" cy="69200"/>
            </a:xfrm>
            <a:custGeom>
              <a:avLst/>
              <a:gdLst/>
              <a:ahLst/>
              <a:cxnLst/>
              <a:rect l="l" t="t" r="r" b="b"/>
              <a:pathLst>
                <a:path w="3756" h="2768" extrusionOk="0">
                  <a:moveTo>
                    <a:pt x="1988" y="1"/>
                  </a:moveTo>
                  <a:cubicBezTo>
                    <a:pt x="62" y="1"/>
                    <a:pt x="1" y="2277"/>
                    <a:pt x="1568" y="2768"/>
                  </a:cubicBezTo>
                  <a:cubicBezTo>
                    <a:pt x="3312" y="2699"/>
                    <a:pt x="3755" y="610"/>
                    <a:pt x="2040" y="1"/>
                  </a:cubicBezTo>
                  <a:cubicBezTo>
                    <a:pt x="2022" y="1"/>
                    <a:pt x="2005" y="1"/>
                    <a:pt x="1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7"/>
            <p:cNvSpPr/>
            <p:nvPr/>
          </p:nvSpPr>
          <p:spPr>
            <a:xfrm>
              <a:off x="3350725" y="1751350"/>
              <a:ext cx="93875" cy="69175"/>
            </a:xfrm>
            <a:custGeom>
              <a:avLst/>
              <a:gdLst/>
              <a:ahLst/>
              <a:cxnLst/>
              <a:rect l="l" t="t" r="r" b="b"/>
              <a:pathLst>
                <a:path w="3755" h="2767" extrusionOk="0">
                  <a:moveTo>
                    <a:pt x="1986" y="0"/>
                  </a:moveTo>
                  <a:cubicBezTo>
                    <a:pt x="61" y="0"/>
                    <a:pt x="1" y="2275"/>
                    <a:pt x="1568" y="2766"/>
                  </a:cubicBezTo>
                  <a:cubicBezTo>
                    <a:pt x="3311" y="2697"/>
                    <a:pt x="3755" y="608"/>
                    <a:pt x="2040" y="1"/>
                  </a:cubicBezTo>
                  <a:cubicBezTo>
                    <a:pt x="2022" y="0"/>
                    <a:pt x="2004" y="0"/>
                    <a:pt x="1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7"/>
            <p:cNvSpPr/>
            <p:nvPr/>
          </p:nvSpPr>
          <p:spPr>
            <a:xfrm>
              <a:off x="4053250" y="1646875"/>
              <a:ext cx="68050" cy="50175"/>
            </a:xfrm>
            <a:custGeom>
              <a:avLst/>
              <a:gdLst/>
              <a:ahLst/>
              <a:cxnLst/>
              <a:rect l="l" t="t" r="r" b="b"/>
              <a:pathLst>
                <a:path w="2722" h="2007" extrusionOk="0">
                  <a:moveTo>
                    <a:pt x="1440" y="1"/>
                  </a:moveTo>
                  <a:cubicBezTo>
                    <a:pt x="44" y="1"/>
                    <a:pt x="0" y="1651"/>
                    <a:pt x="1136" y="2007"/>
                  </a:cubicBezTo>
                  <a:cubicBezTo>
                    <a:pt x="2400" y="1956"/>
                    <a:pt x="2721" y="442"/>
                    <a:pt x="1478" y="1"/>
                  </a:cubicBezTo>
                  <a:cubicBezTo>
                    <a:pt x="1465" y="1"/>
                    <a:pt x="1453" y="1"/>
                    <a:pt x="1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7"/>
            <p:cNvSpPr/>
            <p:nvPr/>
          </p:nvSpPr>
          <p:spPr>
            <a:xfrm>
              <a:off x="3911450" y="1544050"/>
              <a:ext cx="68050" cy="50175"/>
            </a:xfrm>
            <a:custGeom>
              <a:avLst/>
              <a:gdLst/>
              <a:ahLst/>
              <a:cxnLst/>
              <a:rect l="l" t="t" r="r" b="b"/>
              <a:pathLst>
                <a:path w="2722" h="2007" extrusionOk="0">
                  <a:moveTo>
                    <a:pt x="1441" y="1"/>
                  </a:moveTo>
                  <a:cubicBezTo>
                    <a:pt x="44" y="1"/>
                    <a:pt x="0" y="1650"/>
                    <a:pt x="1137" y="2007"/>
                  </a:cubicBezTo>
                  <a:cubicBezTo>
                    <a:pt x="2401" y="1956"/>
                    <a:pt x="2722" y="442"/>
                    <a:pt x="1478" y="1"/>
                  </a:cubicBezTo>
                  <a:cubicBezTo>
                    <a:pt x="1466" y="1"/>
                    <a:pt x="1453" y="1"/>
                    <a:pt x="1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7"/>
            <p:cNvSpPr/>
            <p:nvPr/>
          </p:nvSpPr>
          <p:spPr>
            <a:xfrm>
              <a:off x="3538075" y="1708650"/>
              <a:ext cx="68050" cy="50175"/>
            </a:xfrm>
            <a:custGeom>
              <a:avLst/>
              <a:gdLst/>
              <a:ahLst/>
              <a:cxnLst/>
              <a:rect l="l" t="t" r="r" b="b"/>
              <a:pathLst>
                <a:path w="2722" h="2007" extrusionOk="0">
                  <a:moveTo>
                    <a:pt x="1441" y="0"/>
                  </a:moveTo>
                  <a:cubicBezTo>
                    <a:pt x="44" y="0"/>
                    <a:pt x="0" y="1650"/>
                    <a:pt x="1135" y="2006"/>
                  </a:cubicBezTo>
                  <a:cubicBezTo>
                    <a:pt x="2399" y="1956"/>
                    <a:pt x="2722" y="442"/>
                    <a:pt x="1478" y="1"/>
                  </a:cubicBezTo>
                  <a:cubicBezTo>
                    <a:pt x="1466" y="0"/>
                    <a:pt x="1453" y="0"/>
                    <a:pt x="1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7"/>
            <p:cNvSpPr/>
            <p:nvPr/>
          </p:nvSpPr>
          <p:spPr>
            <a:xfrm>
              <a:off x="4076650" y="1780900"/>
              <a:ext cx="68050" cy="50150"/>
            </a:xfrm>
            <a:custGeom>
              <a:avLst/>
              <a:gdLst/>
              <a:ahLst/>
              <a:cxnLst/>
              <a:rect l="l" t="t" r="r" b="b"/>
              <a:pathLst>
                <a:path w="2722" h="2006" extrusionOk="0">
                  <a:moveTo>
                    <a:pt x="1439" y="1"/>
                  </a:moveTo>
                  <a:cubicBezTo>
                    <a:pt x="43" y="1"/>
                    <a:pt x="0" y="1651"/>
                    <a:pt x="1135" y="2006"/>
                  </a:cubicBezTo>
                  <a:cubicBezTo>
                    <a:pt x="2399" y="1956"/>
                    <a:pt x="2721" y="442"/>
                    <a:pt x="1478" y="1"/>
                  </a:cubicBezTo>
                  <a:cubicBezTo>
                    <a:pt x="1465" y="1"/>
                    <a:pt x="1452" y="1"/>
                    <a:pt x="1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7"/>
            <p:cNvSpPr/>
            <p:nvPr/>
          </p:nvSpPr>
          <p:spPr>
            <a:xfrm>
              <a:off x="3986250" y="1738825"/>
              <a:ext cx="68050" cy="50150"/>
            </a:xfrm>
            <a:custGeom>
              <a:avLst/>
              <a:gdLst/>
              <a:ahLst/>
              <a:cxnLst/>
              <a:rect l="l" t="t" r="r" b="b"/>
              <a:pathLst>
                <a:path w="2722" h="2006" extrusionOk="0">
                  <a:moveTo>
                    <a:pt x="1440" y="0"/>
                  </a:moveTo>
                  <a:cubicBezTo>
                    <a:pt x="44" y="0"/>
                    <a:pt x="0" y="1650"/>
                    <a:pt x="1136" y="2005"/>
                  </a:cubicBezTo>
                  <a:cubicBezTo>
                    <a:pt x="2400" y="1956"/>
                    <a:pt x="2722" y="442"/>
                    <a:pt x="1478" y="1"/>
                  </a:cubicBezTo>
                  <a:cubicBezTo>
                    <a:pt x="1465" y="1"/>
                    <a:pt x="1453" y="0"/>
                    <a:pt x="1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7"/>
            <p:cNvSpPr/>
            <p:nvPr/>
          </p:nvSpPr>
          <p:spPr>
            <a:xfrm>
              <a:off x="3444550" y="1661875"/>
              <a:ext cx="68075" cy="50175"/>
            </a:xfrm>
            <a:custGeom>
              <a:avLst/>
              <a:gdLst/>
              <a:ahLst/>
              <a:cxnLst/>
              <a:rect l="l" t="t" r="r" b="b"/>
              <a:pathLst>
                <a:path w="2723" h="2007" extrusionOk="0">
                  <a:moveTo>
                    <a:pt x="1441" y="1"/>
                  </a:moveTo>
                  <a:cubicBezTo>
                    <a:pt x="46" y="1"/>
                    <a:pt x="1" y="1651"/>
                    <a:pt x="1137" y="2007"/>
                  </a:cubicBezTo>
                  <a:cubicBezTo>
                    <a:pt x="2401" y="1956"/>
                    <a:pt x="2722" y="442"/>
                    <a:pt x="1479" y="1"/>
                  </a:cubicBezTo>
                  <a:cubicBezTo>
                    <a:pt x="1466" y="1"/>
                    <a:pt x="1454" y="1"/>
                    <a:pt x="1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3" name="Google Shape;1763;p57"/>
          <p:cNvSpPr/>
          <p:nvPr/>
        </p:nvSpPr>
        <p:spPr>
          <a:xfrm rot="-986773">
            <a:off x="7878272" y="2571059"/>
            <a:ext cx="340824" cy="315039"/>
          </a:xfrm>
          <a:custGeom>
            <a:avLst/>
            <a:gdLst/>
            <a:ahLst/>
            <a:cxnLst/>
            <a:rect l="l" t="t" r="r" b="b"/>
            <a:pathLst>
              <a:path w="36759" h="33978" extrusionOk="0">
                <a:moveTo>
                  <a:pt x="18380" y="0"/>
                </a:moveTo>
                <a:cubicBezTo>
                  <a:pt x="17607" y="0"/>
                  <a:pt x="16835" y="403"/>
                  <a:pt x="16438" y="1207"/>
                </a:cubicBezTo>
                <a:lnTo>
                  <a:pt x="12631" y="8924"/>
                </a:lnTo>
                <a:cubicBezTo>
                  <a:pt x="12315" y="9563"/>
                  <a:pt x="11705" y="10006"/>
                  <a:pt x="11000" y="10108"/>
                </a:cubicBezTo>
                <a:lnTo>
                  <a:pt x="2484" y="11345"/>
                </a:lnTo>
                <a:cubicBezTo>
                  <a:pt x="709" y="11604"/>
                  <a:pt x="0" y="13786"/>
                  <a:pt x="1285" y="15038"/>
                </a:cubicBezTo>
                <a:lnTo>
                  <a:pt x="7446" y="21045"/>
                </a:lnTo>
                <a:cubicBezTo>
                  <a:pt x="7956" y="21541"/>
                  <a:pt x="8190" y="22258"/>
                  <a:pt x="8069" y="22960"/>
                </a:cubicBezTo>
                <a:lnTo>
                  <a:pt x="6615" y="31442"/>
                </a:lnTo>
                <a:cubicBezTo>
                  <a:pt x="6375" y="32841"/>
                  <a:pt x="7486" y="33977"/>
                  <a:pt x="8747" y="33977"/>
                </a:cubicBezTo>
                <a:cubicBezTo>
                  <a:pt x="9080" y="33977"/>
                  <a:pt x="9424" y="33898"/>
                  <a:pt x="9755" y="33723"/>
                </a:cubicBezTo>
                <a:lnTo>
                  <a:pt x="17373" y="29719"/>
                </a:lnTo>
                <a:cubicBezTo>
                  <a:pt x="17688" y="29554"/>
                  <a:pt x="18034" y="29471"/>
                  <a:pt x="18380" y="29471"/>
                </a:cubicBezTo>
                <a:cubicBezTo>
                  <a:pt x="18726" y="29471"/>
                  <a:pt x="19072" y="29554"/>
                  <a:pt x="19387" y="29719"/>
                </a:cubicBezTo>
                <a:lnTo>
                  <a:pt x="27004" y="33723"/>
                </a:lnTo>
                <a:cubicBezTo>
                  <a:pt x="27336" y="33898"/>
                  <a:pt x="27679" y="33977"/>
                  <a:pt x="28012" y="33977"/>
                </a:cubicBezTo>
                <a:cubicBezTo>
                  <a:pt x="29273" y="33977"/>
                  <a:pt x="30385" y="32841"/>
                  <a:pt x="30144" y="31442"/>
                </a:cubicBezTo>
                <a:lnTo>
                  <a:pt x="28690" y="22960"/>
                </a:lnTo>
                <a:cubicBezTo>
                  <a:pt x="28569" y="22258"/>
                  <a:pt x="28803" y="21541"/>
                  <a:pt x="29313" y="21045"/>
                </a:cubicBezTo>
                <a:lnTo>
                  <a:pt x="35474" y="15038"/>
                </a:lnTo>
                <a:cubicBezTo>
                  <a:pt x="36759" y="13786"/>
                  <a:pt x="36050" y="11604"/>
                  <a:pt x="34275" y="11345"/>
                </a:cubicBezTo>
                <a:lnTo>
                  <a:pt x="25759" y="10108"/>
                </a:lnTo>
                <a:cubicBezTo>
                  <a:pt x="25054" y="10006"/>
                  <a:pt x="24445" y="9563"/>
                  <a:pt x="24130" y="8924"/>
                </a:cubicBezTo>
                <a:lnTo>
                  <a:pt x="20321" y="1207"/>
                </a:lnTo>
                <a:cubicBezTo>
                  <a:pt x="19924" y="403"/>
                  <a:pt x="19152" y="0"/>
                  <a:pt x="18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7"/>
          <p:cNvSpPr/>
          <p:nvPr/>
        </p:nvSpPr>
        <p:spPr>
          <a:xfrm rot="669869">
            <a:off x="8294369" y="3402318"/>
            <a:ext cx="340772" cy="314991"/>
          </a:xfrm>
          <a:custGeom>
            <a:avLst/>
            <a:gdLst/>
            <a:ahLst/>
            <a:cxnLst/>
            <a:rect l="l" t="t" r="r" b="b"/>
            <a:pathLst>
              <a:path w="36759" h="33978" extrusionOk="0">
                <a:moveTo>
                  <a:pt x="18380" y="0"/>
                </a:moveTo>
                <a:cubicBezTo>
                  <a:pt x="17607" y="0"/>
                  <a:pt x="16835" y="403"/>
                  <a:pt x="16438" y="1207"/>
                </a:cubicBezTo>
                <a:lnTo>
                  <a:pt x="12631" y="8924"/>
                </a:lnTo>
                <a:cubicBezTo>
                  <a:pt x="12315" y="9563"/>
                  <a:pt x="11705" y="10006"/>
                  <a:pt x="11000" y="10108"/>
                </a:cubicBezTo>
                <a:lnTo>
                  <a:pt x="2484" y="11345"/>
                </a:lnTo>
                <a:cubicBezTo>
                  <a:pt x="709" y="11604"/>
                  <a:pt x="0" y="13786"/>
                  <a:pt x="1285" y="15038"/>
                </a:cubicBezTo>
                <a:lnTo>
                  <a:pt x="7446" y="21045"/>
                </a:lnTo>
                <a:cubicBezTo>
                  <a:pt x="7956" y="21541"/>
                  <a:pt x="8190" y="22258"/>
                  <a:pt x="8069" y="22960"/>
                </a:cubicBezTo>
                <a:lnTo>
                  <a:pt x="6615" y="31442"/>
                </a:lnTo>
                <a:cubicBezTo>
                  <a:pt x="6375" y="32841"/>
                  <a:pt x="7486" y="33977"/>
                  <a:pt x="8747" y="33977"/>
                </a:cubicBezTo>
                <a:cubicBezTo>
                  <a:pt x="9080" y="33977"/>
                  <a:pt x="9424" y="33898"/>
                  <a:pt x="9755" y="33723"/>
                </a:cubicBezTo>
                <a:lnTo>
                  <a:pt x="17373" y="29719"/>
                </a:lnTo>
                <a:cubicBezTo>
                  <a:pt x="17688" y="29554"/>
                  <a:pt x="18034" y="29471"/>
                  <a:pt x="18380" y="29471"/>
                </a:cubicBezTo>
                <a:cubicBezTo>
                  <a:pt x="18726" y="29471"/>
                  <a:pt x="19072" y="29554"/>
                  <a:pt x="19387" y="29719"/>
                </a:cubicBezTo>
                <a:lnTo>
                  <a:pt x="27004" y="33723"/>
                </a:lnTo>
                <a:cubicBezTo>
                  <a:pt x="27336" y="33898"/>
                  <a:pt x="27679" y="33977"/>
                  <a:pt x="28012" y="33977"/>
                </a:cubicBezTo>
                <a:cubicBezTo>
                  <a:pt x="29273" y="33977"/>
                  <a:pt x="30385" y="32841"/>
                  <a:pt x="30144" y="31442"/>
                </a:cubicBezTo>
                <a:lnTo>
                  <a:pt x="28690" y="22960"/>
                </a:lnTo>
                <a:cubicBezTo>
                  <a:pt x="28569" y="22258"/>
                  <a:pt x="28803" y="21541"/>
                  <a:pt x="29313" y="21045"/>
                </a:cubicBezTo>
                <a:lnTo>
                  <a:pt x="35474" y="15038"/>
                </a:lnTo>
                <a:cubicBezTo>
                  <a:pt x="36759" y="13786"/>
                  <a:pt x="36050" y="11604"/>
                  <a:pt x="34275" y="11345"/>
                </a:cubicBezTo>
                <a:lnTo>
                  <a:pt x="25759" y="10108"/>
                </a:lnTo>
                <a:cubicBezTo>
                  <a:pt x="25054" y="10006"/>
                  <a:pt x="24445" y="9563"/>
                  <a:pt x="24130" y="8924"/>
                </a:cubicBezTo>
                <a:lnTo>
                  <a:pt x="20321" y="1207"/>
                </a:lnTo>
                <a:cubicBezTo>
                  <a:pt x="19924" y="403"/>
                  <a:pt x="19152" y="0"/>
                  <a:pt x="18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678;p55"/>
          <p:cNvPicPr preferRelativeResize="0"/>
          <p:nvPr/>
        </p:nvPicPr>
        <p:blipFill rotWithShape="1">
          <a:blip r:embed="rId3">
            <a:alphaModFix/>
          </a:blip>
          <a:srcRect l="6393" t="11870" b="7542"/>
          <a:stretch/>
        </p:blipFill>
        <p:spPr>
          <a:xfrm>
            <a:off x="617122" y="675465"/>
            <a:ext cx="3097054" cy="3798025"/>
          </a:xfrm>
          <a:prstGeom prst="rect">
            <a:avLst/>
          </a:prstGeom>
          <a:noFill/>
          <a:ln>
            <a:noFill/>
          </a:ln>
        </p:spPr>
      </p:pic>
    </p:spTree>
    <p:extLst>
      <p:ext uri="{BB962C8B-B14F-4D97-AF65-F5344CB8AC3E}">
        <p14:creationId xmlns:p14="http://schemas.microsoft.com/office/powerpoint/2010/main" val="1782945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8"/>
          <p:cNvSpPr/>
          <p:nvPr/>
        </p:nvSpPr>
        <p:spPr>
          <a:xfrm flipH="1">
            <a:off x="290348" y="2822300"/>
            <a:ext cx="4057252" cy="2572781"/>
          </a:xfrm>
          <a:custGeom>
            <a:avLst/>
            <a:gdLst/>
            <a:ahLst/>
            <a:cxnLst/>
            <a:rect l="l" t="t" r="r" b="b"/>
            <a:pathLst>
              <a:path w="186262" h="120717" extrusionOk="0">
                <a:moveTo>
                  <a:pt x="91596" y="7203"/>
                </a:moveTo>
                <a:cubicBezTo>
                  <a:pt x="89279" y="6446"/>
                  <a:pt x="85590" y="3325"/>
                  <a:pt x="80529" y="2379"/>
                </a:cubicBezTo>
                <a:cubicBezTo>
                  <a:pt x="75469" y="1433"/>
                  <a:pt x="66908" y="488"/>
                  <a:pt x="61233" y="1528"/>
                </a:cubicBezTo>
                <a:cubicBezTo>
                  <a:pt x="55558" y="2569"/>
                  <a:pt x="50166" y="5264"/>
                  <a:pt x="46477" y="8622"/>
                </a:cubicBezTo>
                <a:cubicBezTo>
                  <a:pt x="42788" y="11980"/>
                  <a:pt x="41228" y="17466"/>
                  <a:pt x="39100" y="21675"/>
                </a:cubicBezTo>
                <a:cubicBezTo>
                  <a:pt x="36972" y="25884"/>
                  <a:pt x="37019" y="31512"/>
                  <a:pt x="33708" y="33877"/>
                </a:cubicBezTo>
                <a:cubicBezTo>
                  <a:pt x="30397" y="36242"/>
                  <a:pt x="23493" y="34350"/>
                  <a:pt x="19236" y="35863"/>
                </a:cubicBezTo>
                <a:cubicBezTo>
                  <a:pt x="14980" y="37377"/>
                  <a:pt x="11101" y="40073"/>
                  <a:pt x="8169" y="42958"/>
                </a:cubicBezTo>
                <a:cubicBezTo>
                  <a:pt x="5237" y="45843"/>
                  <a:pt x="2967" y="49863"/>
                  <a:pt x="1643" y="53173"/>
                </a:cubicBezTo>
                <a:cubicBezTo>
                  <a:pt x="319" y="56484"/>
                  <a:pt x="-391" y="59747"/>
                  <a:pt x="224" y="62821"/>
                </a:cubicBezTo>
                <a:cubicBezTo>
                  <a:pt x="839" y="65895"/>
                  <a:pt x="3157" y="68828"/>
                  <a:pt x="5332" y="71618"/>
                </a:cubicBezTo>
                <a:cubicBezTo>
                  <a:pt x="7508" y="74408"/>
                  <a:pt x="10676" y="77482"/>
                  <a:pt x="13277" y="79563"/>
                </a:cubicBezTo>
                <a:cubicBezTo>
                  <a:pt x="15878" y="81644"/>
                  <a:pt x="18101" y="83015"/>
                  <a:pt x="20939" y="84103"/>
                </a:cubicBezTo>
                <a:cubicBezTo>
                  <a:pt x="23777" y="85191"/>
                  <a:pt x="28364" y="84577"/>
                  <a:pt x="30303" y="86090"/>
                </a:cubicBezTo>
                <a:cubicBezTo>
                  <a:pt x="32242" y="87604"/>
                  <a:pt x="31012" y="90867"/>
                  <a:pt x="32573" y="93184"/>
                </a:cubicBezTo>
                <a:cubicBezTo>
                  <a:pt x="34134" y="95501"/>
                  <a:pt x="36924" y="98528"/>
                  <a:pt x="39667" y="99994"/>
                </a:cubicBezTo>
                <a:cubicBezTo>
                  <a:pt x="42410" y="101460"/>
                  <a:pt x="46052" y="100468"/>
                  <a:pt x="49031" y="101981"/>
                </a:cubicBezTo>
                <a:cubicBezTo>
                  <a:pt x="52011" y="103495"/>
                  <a:pt x="53950" y="106710"/>
                  <a:pt x="57544" y="109075"/>
                </a:cubicBezTo>
                <a:cubicBezTo>
                  <a:pt x="61138" y="111440"/>
                  <a:pt x="64591" y="114230"/>
                  <a:pt x="70597" y="116169"/>
                </a:cubicBezTo>
                <a:cubicBezTo>
                  <a:pt x="76603" y="118108"/>
                  <a:pt x="86062" y="120567"/>
                  <a:pt x="93582" y="120709"/>
                </a:cubicBezTo>
                <a:cubicBezTo>
                  <a:pt x="101102" y="120851"/>
                  <a:pt x="109804" y="119054"/>
                  <a:pt x="115716" y="117020"/>
                </a:cubicBezTo>
                <a:cubicBezTo>
                  <a:pt x="121628" y="114986"/>
                  <a:pt x="123141" y="109831"/>
                  <a:pt x="129053" y="108507"/>
                </a:cubicBezTo>
                <a:cubicBezTo>
                  <a:pt x="134965" y="107183"/>
                  <a:pt x="145085" y="109170"/>
                  <a:pt x="151186" y="109075"/>
                </a:cubicBezTo>
                <a:cubicBezTo>
                  <a:pt x="157287" y="108981"/>
                  <a:pt x="160645" y="109548"/>
                  <a:pt x="165658" y="107940"/>
                </a:cubicBezTo>
                <a:cubicBezTo>
                  <a:pt x="170671" y="106332"/>
                  <a:pt x="177907" y="102643"/>
                  <a:pt x="181265" y="99427"/>
                </a:cubicBezTo>
                <a:cubicBezTo>
                  <a:pt x="184623" y="96211"/>
                  <a:pt x="185144" y="92995"/>
                  <a:pt x="185806" y="88644"/>
                </a:cubicBezTo>
                <a:cubicBezTo>
                  <a:pt x="186468" y="84293"/>
                  <a:pt x="186515" y="77387"/>
                  <a:pt x="185238" y="73320"/>
                </a:cubicBezTo>
                <a:cubicBezTo>
                  <a:pt x="183961" y="69253"/>
                  <a:pt x="182495" y="67456"/>
                  <a:pt x="178144" y="64240"/>
                </a:cubicBezTo>
                <a:cubicBezTo>
                  <a:pt x="173793" y="61024"/>
                  <a:pt x="162632" y="57382"/>
                  <a:pt x="159132" y="54024"/>
                </a:cubicBezTo>
                <a:cubicBezTo>
                  <a:pt x="155632" y="50666"/>
                  <a:pt x="157335" y="48822"/>
                  <a:pt x="157146" y="44093"/>
                </a:cubicBezTo>
                <a:cubicBezTo>
                  <a:pt x="156957" y="39364"/>
                  <a:pt x="158659" y="30614"/>
                  <a:pt x="157997" y="25648"/>
                </a:cubicBezTo>
                <a:cubicBezTo>
                  <a:pt x="157335" y="20682"/>
                  <a:pt x="155727" y="17702"/>
                  <a:pt x="153173" y="14297"/>
                </a:cubicBezTo>
                <a:cubicBezTo>
                  <a:pt x="150619" y="10892"/>
                  <a:pt x="145985" y="7393"/>
                  <a:pt x="142674" y="5217"/>
                </a:cubicBezTo>
                <a:cubicBezTo>
                  <a:pt x="139363" y="3042"/>
                  <a:pt x="137187" y="2095"/>
                  <a:pt x="133309" y="1244"/>
                </a:cubicBezTo>
                <a:cubicBezTo>
                  <a:pt x="129431" y="393"/>
                  <a:pt x="124087" y="-269"/>
                  <a:pt x="119405" y="109"/>
                </a:cubicBezTo>
                <a:cubicBezTo>
                  <a:pt x="114723" y="487"/>
                  <a:pt x="109379" y="2379"/>
                  <a:pt x="105217" y="3514"/>
                </a:cubicBezTo>
                <a:cubicBezTo>
                  <a:pt x="101055" y="4649"/>
                  <a:pt x="96704" y="6304"/>
                  <a:pt x="94434" y="6919"/>
                </a:cubicBezTo>
                <a:cubicBezTo>
                  <a:pt x="92164" y="7534"/>
                  <a:pt x="93914" y="7960"/>
                  <a:pt x="91596" y="7203"/>
                </a:cubicBezTo>
                <a:close/>
              </a:path>
            </a:pathLst>
          </a:custGeom>
          <a:noFill/>
          <a:ln w="19050" cap="flat" cmpd="sng">
            <a:solidFill>
              <a:schemeClr val="lt1"/>
            </a:solidFill>
            <a:prstDash val="dot"/>
            <a:round/>
            <a:headEnd type="none" w="med" len="med"/>
            <a:tailEnd type="none" w="med" len="med"/>
          </a:ln>
        </p:spPr>
      </p:sp>
      <p:pic>
        <p:nvPicPr>
          <p:cNvPr id="320" name="Google Shape;320;p38"/>
          <p:cNvPicPr preferRelativeResize="0"/>
          <p:nvPr/>
        </p:nvPicPr>
        <p:blipFill rotWithShape="1">
          <a:blip r:embed="rId3">
            <a:alphaModFix/>
          </a:blip>
          <a:srcRect/>
          <a:stretch/>
        </p:blipFill>
        <p:spPr>
          <a:xfrm flipH="1">
            <a:off x="445073" y="2946775"/>
            <a:ext cx="3752650" cy="2349225"/>
          </a:xfrm>
          <a:prstGeom prst="rect">
            <a:avLst/>
          </a:prstGeom>
          <a:noFill/>
          <a:ln>
            <a:noFill/>
          </a:ln>
        </p:spPr>
      </p:pic>
      <p:sp>
        <p:nvSpPr>
          <p:cNvPr id="321" name="Google Shape;321;p38"/>
          <p:cNvSpPr txBox="1">
            <a:spLocks noGrp="1"/>
          </p:cNvSpPr>
          <p:nvPr>
            <p:ph type="title"/>
          </p:nvPr>
        </p:nvSpPr>
        <p:spPr>
          <a:xfrm>
            <a:off x="4528628" y="638173"/>
            <a:ext cx="3249300" cy="815302"/>
          </a:xfrm>
          <a:prstGeom prst="rect">
            <a:avLst/>
          </a:prstGeom>
        </p:spPr>
        <p:txBody>
          <a:bodyPr spcFirstLastPara="1" wrap="square" lIns="91425" tIns="91425" rIns="91425" bIns="91425" anchor="ctr" anchorCtr="0">
            <a:noAutofit/>
          </a:bodyPr>
          <a:lstStyle/>
          <a:p>
            <a:pPr indent="-457200" algn="l"/>
            <a:r>
              <a:rPr lang="en-US" dirty="0">
                <a:cs typeface="Arial" panose="020B0604020202020204" pitchFamily="34" charset="0"/>
              </a:rPr>
              <a:t>MUNTAH </a:t>
            </a:r>
          </a:p>
        </p:txBody>
      </p:sp>
      <p:sp>
        <p:nvSpPr>
          <p:cNvPr id="322" name="Google Shape;322;p38"/>
          <p:cNvSpPr txBox="1">
            <a:spLocks noGrp="1"/>
          </p:cNvSpPr>
          <p:nvPr>
            <p:ph type="subTitle" idx="1"/>
          </p:nvPr>
        </p:nvSpPr>
        <p:spPr>
          <a:xfrm>
            <a:off x="2453951" y="1262698"/>
            <a:ext cx="6344816" cy="3701188"/>
          </a:xfrm>
          <a:prstGeom prst="rect">
            <a:avLst/>
          </a:prstGeom>
        </p:spPr>
        <p:txBody>
          <a:bodyPr spcFirstLastPara="1" wrap="square" lIns="91425" tIns="91425" rIns="91425" bIns="91425" anchor="t" anchorCtr="0">
            <a:noAutofit/>
          </a:bodyPr>
          <a:lstStyle/>
          <a:p>
            <a:pPr marL="0" indent="0" algn="just"/>
            <a:r>
              <a:rPr lang="en-US" dirty="0" err="1" smtClean="0">
                <a:cs typeface="Arial" panose="020B0604020202020204" pitchFamily="34" charset="0"/>
              </a:rPr>
              <a:t>Pengertian</a:t>
            </a:r>
            <a:r>
              <a:rPr lang="en-US" dirty="0" smtClean="0">
                <a:cs typeface="Arial" panose="020B0604020202020204" pitchFamily="34" charset="0"/>
              </a:rPr>
              <a:t> </a:t>
            </a:r>
            <a:r>
              <a:rPr lang="en-US" dirty="0" err="1">
                <a:cs typeface="Arial" panose="020B0604020202020204" pitchFamily="34" charset="0"/>
              </a:rPr>
              <a:t>Muntah</a:t>
            </a:r>
            <a:r>
              <a:rPr lang="en-US" dirty="0">
                <a:cs typeface="Arial" panose="020B0604020202020204" pitchFamily="34" charset="0"/>
              </a:rPr>
              <a:t> </a:t>
            </a:r>
          </a:p>
          <a:p>
            <a:pPr marL="0" indent="0" algn="just"/>
            <a:r>
              <a:rPr lang="en-US" dirty="0" err="1">
                <a:cs typeface="Arial" panose="020B0604020202020204" pitchFamily="34" charset="0"/>
              </a:rPr>
              <a:t>Muntah</a:t>
            </a:r>
            <a:r>
              <a:rPr lang="en-US" dirty="0">
                <a:cs typeface="Arial" panose="020B0604020202020204" pitchFamily="34" charset="0"/>
              </a:rPr>
              <a:t> </a:t>
            </a:r>
            <a:r>
              <a:rPr lang="en-US" dirty="0" err="1">
                <a:cs typeface="Arial" panose="020B0604020202020204" pitchFamily="34" charset="0"/>
              </a:rPr>
              <a:t>adalah</a:t>
            </a:r>
            <a:r>
              <a:rPr lang="en-US" dirty="0">
                <a:cs typeface="Arial" panose="020B0604020202020204" pitchFamily="34" charset="0"/>
              </a:rPr>
              <a:t> proses </a:t>
            </a:r>
            <a:r>
              <a:rPr lang="en-US" dirty="0" err="1" smtClean="0">
                <a:cs typeface="Arial" panose="020B0604020202020204" pitchFamily="34" charset="0"/>
              </a:rPr>
              <a:t>refleks</a:t>
            </a:r>
            <a:r>
              <a:rPr lang="en-US" dirty="0" smtClean="0">
                <a:cs typeface="Arial" panose="020B0604020202020204" pitchFamily="34" charset="0"/>
              </a:rPr>
              <a:t> </a:t>
            </a:r>
            <a:r>
              <a:rPr lang="en-US" dirty="0">
                <a:cs typeface="Arial" panose="020B0604020202020204" pitchFamily="34" charset="0"/>
              </a:rPr>
              <a:t>yang </a:t>
            </a:r>
            <a:r>
              <a:rPr lang="en-US" dirty="0" err="1">
                <a:cs typeface="Arial" panose="020B0604020202020204" pitchFamily="34" charset="0"/>
              </a:rPr>
              <a:t>sangat</a:t>
            </a:r>
            <a:r>
              <a:rPr lang="en-US" dirty="0">
                <a:cs typeface="Arial" panose="020B0604020202020204" pitchFamily="34" charset="0"/>
              </a:rPr>
              <a:t> </a:t>
            </a:r>
            <a:r>
              <a:rPr lang="en-US" dirty="0" err="1">
                <a:cs typeface="Arial" panose="020B0604020202020204" pitchFamily="34" charset="0"/>
              </a:rPr>
              <a:t>terkoordinasi</a:t>
            </a:r>
            <a:r>
              <a:rPr lang="en-US" dirty="0">
                <a:cs typeface="Arial" panose="020B0604020202020204" pitchFamily="34" charset="0"/>
              </a:rPr>
              <a:t> yang </a:t>
            </a:r>
            <a:r>
              <a:rPr lang="en-US" dirty="0" err="1" smtClean="0">
                <a:cs typeface="Arial" panose="020B0604020202020204" pitchFamily="34" charset="0"/>
              </a:rPr>
              <a:t>biasanya</a:t>
            </a:r>
            <a:r>
              <a:rPr lang="en-US" dirty="0" smtClean="0">
                <a:cs typeface="Arial" panose="020B0604020202020204" pitchFamily="34" charset="0"/>
              </a:rPr>
              <a:t> </a:t>
            </a:r>
            <a:r>
              <a:rPr lang="en-US" dirty="0" err="1">
                <a:cs typeface="Arial" panose="020B0604020202020204" pitchFamily="34" charset="0"/>
              </a:rPr>
              <a:t>didahului</a:t>
            </a:r>
            <a:r>
              <a:rPr lang="en-US" dirty="0">
                <a:cs typeface="Arial" panose="020B0604020202020204" pitchFamily="34" charset="0"/>
              </a:rPr>
              <a:t> </a:t>
            </a:r>
            <a:r>
              <a:rPr lang="en-US" dirty="0" err="1">
                <a:cs typeface="Arial" panose="020B0604020202020204" pitchFamily="34" charset="0"/>
              </a:rPr>
              <a:t>dengan</a:t>
            </a:r>
            <a:r>
              <a:rPr lang="en-US" dirty="0">
                <a:cs typeface="Arial" panose="020B0604020202020204" pitchFamily="34" charset="0"/>
              </a:rPr>
              <a:t> </a:t>
            </a:r>
            <a:r>
              <a:rPr lang="en-US" dirty="0" err="1">
                <a:cs typeface="Arial" panose="020B0604020202020204" pitchFamily="34" charset="0"/>
              </a:rPr>
              <a:t>peningkatan</a:t>
            </a:r>
            <a:r>
              <a:rPr lang="en-US" dirty="0">
                <a:cs typeface="Arial" panose="020B0604020202020204" pitchFamily="34" charset="0"/>
              </a:rPr>
              <a:t> air </a:t>
            </a:r>
            <a:r>
              <a:rPr lang="en-US" dirty="0" err="1">
                <a:cs typeface="Arial" panose="020B0604020202020204" pitchFamily="34" charset="0"/>
              </a:rPr>
              <a:t>liur</a:t>
            </a:r>
            <a:r>
              <a:rPr lang="en-US" dirty="0" smtClean="0">
                <a:cs typeface="Arial" panose="020B0604020202020204" pitchFamily="34" charset="0"/>
              </a:rPr>
              <a:t>.</a:t>
            </a:r>
          </a:p>
          <a:p>
            <a:pPr marL="0" indent="0" algn="just"/>
            <a:endParaRPr lang="en-US" dirty="0">
              <a:cs typeface="Arial" panose="020B0604020202020204" pitchFamily="34" charset="0"/>
            </a:endParaRPr>
          </a:p>
          <a:p>
            <a:pPr marL="0" indent="0" algn="just"/>
            <a:r>
              <a:rPr lang="en-US" dirty="0" err="1">
                <a:cs typeface="Arial" panose="020B0604020202020204" pitchFamily="34" charset="0"/>
              </a:rPr>
              <a:t>Penyebab</a:t>
            </a:r>
            <a:r>
              <a:rPr lang="en-US" dirty="0">
                <a:cs typeface="Arial" panose="020B0604020202020204" pitchFamily="34" charset="0"/>
              </a:rPr>
              <a:t> </a:t>
            </a:r>
            <a:r>
              <a:rPr lang="en-US" dirty="0" err="1">
                <a:cs typeface="Arial" panose="020B0604020202020204" pitchFamily="34" charset="0"/>
              </a:rPr>
              <a:t>Muntah</a:t>
            </a:r>
            <a:r>
              <a:rPr lang="en-US" dirty="0">
                <a:cs typeface="Arial" panose="020B0604020202020204" pitchFamily="34" charset="0"/>
              </a:rPr>
              <a:t> </a:t>
            </a:r>
          </a:p>
          <a:p>
            <a:pPr marL="0" indent="0" algn="just"/>
            <a:r>
              <a:rPr lang="en-US" dirty="0" err="1">
                <a:cs typeface="Arial" panose="020B0604020202020204" pitchFamily="34" charset="0"/>
              </a:rPr>
              <a:t>Penyebab</a:t>
            </a:r>
            <a:r>
              <a:rPr lang="en-US" dirty="0">
                <a:cs typeface="Arial" panose="020B0604020202020204" pitchFamily="34" charset="0"/>
              </a:rPr>
              <a:t> </a:t>
            </a:r>
            <a:r>
              <a:rPr lang="en-US" dirty="0" err="1">
                <a:cs typeface="Arial" panose="020B0604020202020204" pitchFamily="34" charset="0"/>
              </a:rPr>
              <a:t>muntah</a:t>
            </a:r>
            <a:r>
              <a:rPr lang="en-US" dirty="0">
                <a:cs typeface="Arial" panose="020B0604020202020204" pitchFamily="34" charset="0"/>
              </a:rPr>
              <a:t> </a:t>
            </a:r>
            <a:r>
              <a:rPr lang="en-US" dirty="0" err="1">
                <a:cs typeface="Arial" panose="020B0604020202020204" pitchFamily="34" charset="0"/>
              </a:rPr>
              <a:t>ditinjau</a:t>
            </a:r>
            <a:r>
              <a:rPr lang="en-US" dirty="0">
                <a:cs typeface="Arial" panose="020B0604020202020204" pitchFamily="34" charset="0"/>
              </a:rPr>
              <a:t> </a:t>
            </a:r>
            <a:r>
              <a:rPr lang="en-US" dirty="0" err="1">
                <a:cs typeface="Arial" panose="020B0604020202020204" pitchFamily="34" charset="0"/>
              </a:rPr>
              <a:t>dari</a:t>
            </a:r>
            <a:r>
              <a:rPr lang="en-US" dirty="0">
                <a:cs typeface="Arial" panose="020B0604020202020204" pitchFamily="34" charset="0"/>
              </a:rPr>
              <a:t> </a:t>
            </a:r>
            <a:r>
              <a:rPr lang="en-US" dirty="0" err="1">
                <a:cs typeface="Arial" panose="020B0604020202020204" pitchFamily="34" charset="0"/>
              </a:rPr>
              <a:t>sifat</a:t>
            </a:r>
            <a:r>
              <a:rPr lang="en-US" dirty="0">
                <a:cs typeface="Arial" panose="020B0604020202020204" pitchFamily="34" charset="0"/>
              </a:rPr>
              <a:t> </a:t>
            </a:r>
            <a:r>
              <a:rPr lang="en-US" dirty="0" err="1">
                <a:cs typeface="Arial" panose="020B0604020202020204" pitchFamily="34" charset="0"/>
              </a:rPr>
              <a:t>muntah</a:t>
            </a:r>
            <a:r>
              <a:rPr lang="en-US" dirty="0">
                <a:cs typeface="Arial" panose="020B0604020202020204" pitchFamily="34" charset="0"/>
              </a:rPr>
              <a:t> </a:t>
            </a:r>
            <a:r>
              <a:rPr lang="en-US" dirty="0" err="1">
                <a:cs typeface="Arial" panose="020B0604020202020204" pitchFamily="34" charset="0"/>
              </a:rPr>
              <a:t>adalah</a:t>
            </a:r>
            <a:r>
              <a:rPr lang="en-US" dirty="0">
                <a:cs typeface="Arial" panose="020B0604020202020204" pitchFamily="34" charset="0"/>
              </a:rPr>
              <a:t>: </a:t>
            </a:r>
          </a:p>
          <a:p>
            <a:pPr marL="177800" indent="-177800" algn="just">
              <a:buAutoNum type="arabicPeriod"/>
            </a:pPr>
            <a:r>
              <a:rPr lang="en-ID" dirty="0" err="1" smtClean="0">
                <a:cs typeface="Arial" panose="020B0604020202020204" pitchFamily="34" charset="0"/>
              </a:rPr>
              <a:t>Posisi</a:t>
            </a:r>
            <a:r>
              <a:rPr lang="en-ID" dirty="0" smtClean="0">
                <a:cs typeface="Arial" panose="020B0604020202020204" pitchFamily="34" charset="0"/>
              </a:rPr>
              <a:t> </a:t>
            </a:r>
            <a:r>
              <a:rPr lang="en-ID" dirty="0" err="1" smtClean="0">
                <a:cs typeface="Arial" panose="020B0604020202020204" pitchFamily="34" charset="0"/>
              </a:rPr>
              <a:t>Ibu</a:t>
            </a:r>
            <a:r>
              <a:rPr lang="en-ID" dirty="0" smtClean="0">
                <a:cs typeface="Arial" panose="020B0604020202020204" pitchFamily="34" charset="0"/>
              </a:rPr>
              <a:t> </a:t>
            </a:r>
            <a:r>
              <a:rPr lang="en-ID" dirty="0" err="1" smtClean="0">
                <a:cs typeface="Arial" panose="020B0604020202020204" pitchFamily="34" charset="0"/>
              </a:rPr>
              <a:t>menyusui</a:t>
            </a:r>
            <a:endParaRPr lang="en-ID" dirty="0" smtClean="0">
              <a:cs typeface="Arial" panose="020B0604020202020204" pitchFamily="34" charset="0"/>
            </a:endParaRPr>
          </a:p>
          <a:p>
            <a:pPr marL="177800" indent="-177800" algn="just">
              <a:buAutoNum type="arabicPeriod"/>
            </a:pPr>
            <a:r>
              <a:rPr lang="en-ID" dirty="0" err="1" smtClean="0">
                <a:cs typeface="Arial" panose="020B0604020202020204" pitchFamily="34" charset="0"/>
              </a:rPr>
              <a:t>Pemberia</a:t>
            </a:r>
            <a:r>
              <a:rPr lang="en-ID" dirty="0" smtClean="0">
                <a:cs typeface="Arial" panose="020B0604020202020204" pitchFamily="34" charset="0"/>
              </a:rPr>
              <a:t> </a:t>
            </a:r>
            <a:r>
              <a:rPr lang="en-ID" dirty="0" err="1" smtClean="0">
                <a:cs typeface="Arial" panose="020B0604020202020204" pitchFamily="34" charset="0"/>
              </a:rPr>
              <a:t>susu</a:t>
            </a:r>
            <a:r>
              <a:rPr lang="en-ID" dirty="0" smtClean="0">
                <a:cs typeface="Arial" panose="020B0604020202020204" pitchFamily="34" charset="0"/>
              </a:rPr>
              <a:t> </a:t>
            </a:r>
            <a:r>
              <a:rPr lang="en-ID" dirty="0" err="1" smtClean="0">
                <a:cs typeface="Arial" panose="020B0604020202020204" pitchFamily="34" charset="0"/>
              </a:rPr>
              <a:t>botol</a:t>
            </a:r>
            <a:endParaRPr lang="en-US" dirty="0" smtClean="0">
              <a:cs typeface="Arial" panose="020B0604020202020204" pitchFamily="34" charset="0"/>
            </a:endParaRPr>
          </a:p>
          <a:p>
            <a:pPr marL="177800" indent="-177800" algn="just">
              <a:buAutoNum type="arabicPeriod"/>
            </a:pPr>
            <a:r>
              <a:rPr lang="en-US" dirty="0" err="1" smtClean="0">
                <a:cs typeface="Arial" panose="020B0604020202020204" pitchFamily="34" charset="0"/>
              </a:rPr>
              <a:t>Keluar</a:t>
            </a:r>
            <a:r>
              <a:rPr lang="en-US" dirty="0" smtClean="0">
                <a:cs typeface="Arial" panose="020B0604020202020204" pitchFamily="34" charset="0"/>
              </a:rPr>
              <a:t> </a:t>
            </a:r>
            <a:r>
              <a:rPr lang="en-US" dirty="0" err="1">
                <a:cs typeface="Arial" panose="020B0604020202020204" pitchFamily="34" charset="0"/>
              </a:rPr>
              <a:t>cairan</a:t>
            </a:r>
            <a:r>
              <a:rPr lang="en-US" dirty="0">
                <a:cs typeface="Arial" panose="020B0604020202020204" pitchFamily="34" charset="0"/>
              </a:rPr>
              <a:t> </a:t>
            </a:r>
            <a:r>
              <a:rPr lang="en-US" dirty="0" err="1">
                <a:cs typeface="Arial" panose="020B0604020202020204" pitchFamily="34" charset="0"/>
              </a:rPr>
              <a:t>terus</a:t>
            </a:r>
            <a:r>
              <a:rPr lang="en-US" dirty="0">
                <a:cs typeface="Arial" panose="020B0604020202020204" pitchFamily="34" charset="0"/>
              </a:rPr>
              <a:t> </a:t>
            </a:r>
            <a:r>
              <a:rPr lang="en-US" dirty="0" err="1">
                <a:cs typeface="Arial" panose="020B0604020202020204" pitchFamily="34" charset="0"/>
              </a:rPr>
              <a:t>menerus</a:t>
            </a:r>
            <a:r>
              <a:rPr lang="en-US" dirty="0">
                <a:cs typeface="Arial" panose="020B0604020202020204" pitchFamily="34" charset="0"/>
              </a:rPr>
              <a:t>, </a:t>
            </a:r>
            <a:r>
              <a:rPr lang="en-US" dirty="0" err="1">
                <a:cs typeface="Arial" panose="020B0604020202020204" pitchFamily="34" charset="0"/>
              </a:rPr>
              <a:t>kemungkinan</a:t>
            </a:r>
            <a:r>
              <a:rPr lang="en-US" dirty="0">
                <a:cs typeface="Arial" panose="020B0604020202020204" pitchFamily="34" charset="0"/>
              </a:rPr>
              <a:t> </a:t>
            </a:r>
            <a:r>
              <a:rPr lang="en-US" dirty="0" err="1">
                <a:cs typeface="Arial" panose="020B0604020202020204" pitchFamily="34" charset="0"/>
              </a:rPr>
              <a:t>disebabkan</a:t>
            </a:r>
            <a:r>
              <a:rPr lang="en-US" dirty="0">
                <a:cs typeface="Arial" panose="020B0604020202020204" pitchFamily="34" charset="0"/>
              </a:rPr>
              <a:t> </a:t>
            </a:r>
            <a:r>
              <a:rPr lang="en-US" dirty="0" err="1">
                <a:cs typeface="Arial" panose="020B0604020202020204" pitchFamily="34" charset="0"/>
              </a:rPr>
              <a:t>oleh</a:t>
            </a:r>
            <a:r>
              <a:rPr lang="en-US" dirty="0">
                <a:cs typeface="Arial" panose="020B0604020202020204" pitchFamily="34" charset="0"/>
              </a:rPr>
              <a:t> </a:t>
            </a:r>
            <a:r>
              <a:rPr lang="en-US" dirty="0" err="1">
                <a:cs typeface="Arial" panose="020B0604020202020204" pitchFamily="34" charset="0"/>
              </a:rPr>
              <a:t>obstruksi</a:t>
            </a:r>
            <a:r>
              <a:rPr lang="en-US" dirty="0">
                <a:cs typeface="Arial" panose="020B0604020202020204" pitchFamily="34" charset="0"/>
              </a:rPr>
              <a:t> </a:t>
            </a:r>
            <a:r>
              <a:rPr lang="en-US" dirty="0" err="1">
                <a:cs typeface="Arial" panose="020B0604020202020204" pitchFamily="34" charset="0"/>
              </a:rPr>
              <a:t>oesofagus</a:t>
            </a:r>
            <a:r>
              <a:rPr lang="en-US" dirty="0">
                <a:cs typeface="Arial" panose="020B0604020202020204" pitchFamily="34" charset="0"/>
              </a:rPr>
              <a:t> </a:t>
            </a:r>
          </a:p>
          <a:p>
            <a:pPr marL="177800" indent="-177800" algn="just">
              <a:buAutoNum type="arabicPeriod"/>
            </a:pPr>
            <a:r>
              <a:rPr lang="en-US" dirty="0" err="1">
                <a:cs typeface="Arial" panose="020B0604020202020204" pitchFamily="34" charset="0"/>
              </a:rPr>
              <a:t>Muntah</a:t>
            </a:r>
            <a:r>
              <a:rPr lang="en-US" dirty="0">
                <a:cs typeface="Arial" panose="020B0604020202020204" pitchFamily="34" charset="0"/>
              </a:rPr>
              <a:t> </a:t>
            </a:r>
            <a:r>
              <a:rPr lang="en-US" dirty="0" err="1">
                <a:cs typeface="Arial" panose="020B0604020202020204" pitchFamily="34" charset="0"/>
              </a:rPr>
              <a:t>proyektil</a:t>
            </a:r>
            <a:r>
              <a:rPr lang="en-US" dirty="0">
                <a:cs typeface="Arial" panose="020B0604020202020204" pitchFamily="34" charset="0"/>
              </a:rPr>
              <a:t> </a:t>
            </a:r>
            <a:r>
              <a:rPr lang="en-US" dirty="0" err="1">
                <a:cs typeface="Arial" panose="020B0604020202020204" pitchFamily="34" charset="0"/>
              </a:rPr>
              <a:t>kemungkinan</a:t>
            </a:r>
            <a:r>
              <a:rPr lang="en-US" dirty="0">
                <a:cs typeface="Arial" panose="020B0604020202020204" pitchFamily="34" charset="0"/>
              </a:rPr>
              <a:t> </a:t>
            </a:r>
            <a:r>
              <a:rPr lang="en-US" dirty="0" err="1">
                <a:cs typeface="Arial" panose="020B0604020202020204" pitchFamily="34" charset="0"/>
              </a:rPr>
              <a:t>disebabkan</a:t>
            </a:r>
            <a:r>
              <a:rPr lang="en-US" dirty="0">
                <a:cs typeface="Arial" panose="020B0604020202020204" pitchFamily="34" charset="0"/>
              </a:rPr>
              <a:t> </a:t>
            </a:r>
            <a:r>
              <a:rPr lang="en-US" dirty="0" err="1">
                <a:cs typeface="Arial" panose="020B0604020202020204" pitchFamily="34" charset="0"/>
              </a:rPr>
              <a:t>oleh</a:t>
            </a:r>
            <a:r>
              <a:rPr lang="en-US" dirty="0">
                <a:cs typeface="Arial" panose="020B0604020202020204" pitchFamily="34" charset="0"/>
              </a:rPr>
              <a:t> stenosis pylorus </a:t>
            </a:r>
          </a:p>
          <a:p>
            <a:pPr marL="177800" indent="-177800" algn="just">
              <a:buAutoNum type="arabicPeriod"/>
            </a:pPr>
            <a:r>
              <a:rPr lang="en-US" dirty="0" err="1">
                <a:cs typeface="Arial" panose="020B0604020202020204" pitchFamily="34" charset="0"/>
              </a:rPr>
              <a:t>Muntah</a:t>
            </a:r>
            <a:r>
              <a:rPr lang="en-US" dirty="0">
                <a:cs typeface="Arial" panose="020B0604020202020204" pitchFamily="34" charset="0"/>
              </a:rPr>
              <a:t> </a:t>
            </a:r>
            <a:r>
              <a:rPr lang="en-US" dirty="0" err="1">
                <a:cs typeface="Arial" panose="020B0604020202020204" pitchFamily="34" charset="0"/>
              </a:rPr>
              <a:t>hijau</a:t>
            </a:r>
            <a:r>
              <a:rPr lang="en-US" dirty="0">
                <a:cs typeface="Arial" panose="020B0604020202020204" pitchFamily="34" charset="0"/>
              </a:rPr>
              <a:t> </a:t>
            </a:r>
            <a:r>
              <a:rPr lang="en-US" dirty="0" err="1">
                <a:cs typeface="Arial" panose="020B0604020202020204" pitchFamily="34" charset="0"/>
              </a:rPr>
              <a:t>kekuningan</a:t>
            </a:r>
            <a:r>
              <a:rPr lang="en-US" dirty="0">
                <a:cs typeface="Arial" panose="020B0604020202020204" pitchFamily="34" charset="0"/>
              </a:rPr>
              <a:t> ,</a:t>
            </a:r>
            <a:r>
              <a:rPr lang="en-US" dirty="0" err="1">
                <a:cs typeface="Arial" panose="020B0604020202020204" pitchFamily="34" charset="0"/>
              </a:rPr>
              <a:t>kemungkinan</a:t>
            </a:r>
            <a:r>
              <a:rPr lang="en-US" dirty="0">
                <a:cs typeface="Arial" panose="020B0604020202020204" pitchFamily="34" charset="0"/>
              </a:rPr>
              <a:t> </a:t>
            </a:r>
            <a:r>
              <a:rPr lang="en-US" dirty="0" err="1">
                <a:cs typeface="Arial" panose="020B0604020202020204" pitchFamily="34" charset="0"/>
              </a:rPr>
              <a:t>disebabkan</a:t>
            </a:r>
            <a:r>
              <a:rPr lang="en-US" dirty="0">
                <a:cs typeface="Arial" panose="020B0604020202020204" pitchFamily="34" charset="0"/>
              </a:rPr>
              <a:t> </a:t>
            </a:r>
            <a:r>
              <a:rPr lang="en-US" dirty="0" err="1">
                <a:cs typeface="Arial" panose="020B0604020202020204" pitchFamily="34" charset="0"/>
              </a:rPr>
              <a:t>oleh</a:t>
            </a:r>
            <a:r>
              <a:rPr lang="en-US" dirty="0">
                <a:cs typeface="Arial" panose="020B0604020202020204" pitchFamily="34" charset="0"/>
              </a:rPr>
              <a:t> </a:t>
            </a:r>
            <a:r>
              <a:rPr lang="en-US" dirty="0" err="1">
                <a:cs typeface="Arial" panose="020B0604020202020204" pitchFamily="34" charset="0"/>
              </a:rPr>
              <a:t>obstruksi</a:t>
            </a:r>
            <a:r>
              <a:rPr lang="en-US" dirty="0">
                <a:cs typeface="Arial" panose="020B0604020202020204" pitchFamily="34" charset="0"/>
              </a:rPr>
              <a:t> </a:t>
            </a:r>
            <a:r>
              <a:rPr lang="en-US" dirty="0" err="1">
                <a:cs typeface="Arial" panose="020B0604020202020204" pitchFamily="34" charset="0"/>
              </a:rPr>
              <a:t>dibawah</a:t>
            </a:r>
            <a:r>
              <a:rPr lang="en-US" dirty="0">
                <a:cs typeface="Arial" panose="020B0604020202020204" pitchFamily="34" charset="0"/>
              </a:rPr>
              <a:t> </a:t>
            </a:r>
            <a:r>
              <a:rPr lang="en-US" dirty="0" err="1">
                <a:cs typeface="Arial" panose="020B0604020202020204" pitchFamily="34" charset="0"/>
              </a:rPr>
              <a:t>ampula</a:t>
            </a:r>
            <a:r>
              <a:rPr lang="en-US" dirty="0">
                <a:cs typeface="Arial" panose="020B0604020202020204" pitchFamily="34" charset="0"/>
              </a:rPr>
              <a:t> </a:t>
            </a:r>
            <a:r>
              <a:rPr lang="en-US" dirty="0" err="1">
                <a:cs typeface="Arial" panose="020B0604020202020204" pitchFamily="34" charset="0"/>
              </a:rPr>
              <a:t>vateri</a:t>
            </a:r>
            <a:r>
              <a:rPr lang="en-US" dirty="0">
                <a:cs typeface="Arial" panose="020B0604020202020204" pitchFamily="34" charset="0"/>
              </a:rPr>
              <a:t> </a:t>
            </a:r>
          </a:p>
          <a:p>
            <a:pPr marL="177800" indent="-177800" algn="just">
              <a:buAutoNum type="arabicPeriod"/>
            </a:pPr>
            <a:r>
              <a:rPr lang="en-US" dirty="0" err="1">
                <a:cs typeface="Arial" panose="020B0604020202020204" pitchFamily="34" charset="0"/>
              </a:rPr>
              <a:t>Muntah</a:t>
            </a:r>
            <a:r>
              <a:rPr lang="en-US" dirty="0">
                <a:cs typeface="Arial" panose="020B0604020202020204" pitchFamily="34" charset="0"/>
              </a:rPr>
              <a:t> </a:t>
            </a:r>
            <a:r>
              <a:rPr lang="en-US" dirty="0" err="1">
                <a:cs typeface="Arial" panose="020B0604020202020204" pitchFamily="34" charset="0"/>
              </a:rPr>
              <a:t>segera</a:t>
            </a:r>
            <a:r>
              <a:rPr lang="en-US" dirty="0">
                <a:cs typeface="Arial" panose="020B0604020202020204" pitchFamily="34" charset="0"/>
              </a:rPr>
              <a:t> </a:t>
            </a:r>
            <a:r>
              <a:rPr lang="en-US" dirty="0" err="1">
                <a:cs typeface="Arial" panose="020B0604020202020204" pitchFamily="34" charset="0"/>
              </a:rPr>
              <a:t>setelah</a:t>
            </a:r>
            <a:r>
              <a:rPr lang="en-US" dirty="0">
                <a:cs typeface="Arial" panose="020B0604020202020204" pitchFamily="34" charset="0"/>
              </a:rPr>
              <a:t> </a:t>
            </a:r>
            <a:r>
              <a:rPr lang="en-US" dirty="0" err="1">
                <a:cs typeface="Arial" panose="020B0604020202020204" pitchFamily="34" charset="0"/>
              </a:rPr>
              <a:t>lahir</a:t>
            </a:r>
            <a:r>
              <a:rPr lang="en-US" dirty="0">
                <a:cs typeface="Arial" panose="020B0604020202020204" pitchFamily="34" charset="0"/>
              </a:rPr>
              <a:t> </a:t>
            </a:r>
            <a:r>
              <a:rPr lang="en-US" dirty="0" err="1">
                <a:cs typeface="Arial" panose="020B0604020202020204" pitchFamily="34" charset="0"/>
              </a:rPr>
              <a:t>dan</a:t>
            </a:r>
            <a:r>
              <a:rPr lang="en-US" dirty="0">
                <a:cs typeface="Arial" panose="020B0604020202020204" pitchFamily="34" charset="0"/>
              </a:rPr>
              <a:t> </a:t>
            </a:r>
            <a:r>
              <a:rPr lang="en-US" dirty="0" err="1">
                <a:cs typeface="Arial" panose="020B0604020202020204" pitchFamily="34" charset="0"/>
              </a:rPr>
              <a:t>menetap</a:t>
            </a:r>
            <a:r>
              <a:rPr lang="en-US" dirty="0">
                <a:cs typeface="Arial" panose="020B0604020202020204" pitchFamily="34" charset="0"/>
              </a:rPr>
              <a:t>, </a:t>
            </a:r>
            <a:r>
              <a:rPr lang="en-US" dirty="0" err="1">
                <a:cs typeface="Arial" panose="020B0604020202020204" pitchFamily="34" charset="0"/>
              </a:rPr>
              <a:t>kemungkinan</a:t>
            </a:r>
            <a:r>
              <a:rPr lang="en-US" dirty="0">
                <a:cs typeface="Arial" panose="020B0604020202020204" pitchFamily="34" charset="0"/>
              </a:rPr>
              <a:t> </a:t>
            </a:r>
            <a:r>
              <a:rPr lang="en-US" dirty="0" err="1">
                <a:cs typeface="Arial" panose="020B0604020202020204" pitchFamily="34" charset="0"/>
              </a:rPr>
              <a:t>disebabkan</a:t>
            </a:r>
            <a:r>
              <a:rPr lang="en-US" dirty="0">
                <a:cs typeface="Arial" panose="020B0604020202020204" pitchFamily="34" charset="0"/>
              </a:rPr>
              <a:t> </a:t>
            </a:r>
            <a:r>
              <a:rPr lang="en-US" dirty="0" err="1">
                <a:cs typeface="Arial" panose="020B0604020202020204" pitchFamily="34" charset="0"/>
              </a:rPr>
              <a:t>oleh</a:t>
            </a:r>
            <a:r>
              <a:rPr lang="en-US" dirty="0">
                <a:cs typeface="Arial" panose="020B0604020202020204" pitchFamily="34" charset="0"/>
              </a:rPr>
              <a:t> </a:t>
            </a:r>
            <a:r>
              <a:rPr lang="en-US" dirty="0" err="1">
                <a:cs typeface="Arial" panose="020B0604020202020204" pitchFamily="34" charset="0"/>
              </a:rPr>
              <a:t>tekanan</a:t>
            </a:r>
            <a:r>
              <a:rPr lang="en-US" dirty="0">
                <a:cs typeface="Arial" panose="020B0604020202020204" pitchFamily="34" charset="0"/>
              </a:rPr>
              <a:t> intra cranial </a:t>
            </a:r>
            <a:r>
              <a:rPr lang="en-US" dirty="0" err="1">
                <a:cs typeface="Arial" panose="020B0604020202020204" pitchFamily="34" charset="0"/>
              </a:rPr>
              <a:t>tinggi</a:t>
            </a:r>
            <a:r>
              <a:rPr lang="en-US" dirty="0">
                <a:cs typeface="Arial" panose="020B0604020202020204" pitchFamily="34" charset="0"/>
              </a:rPr>
              <a:t> </a:t>
            </a:r>
            <a:r>
              <a:rPr lang="en-US" dirty="0" err="1">
                <a:cs typeface="Arial" panose="020B0604020202020204" pitchFamily="34" charset="0"/>
              </a:rPr>
              <a:t>atau</a:t>
            </a:r>
            <a:r>
              <a:rPr lang="en-US" dirty="0">
                <a:cs typeface="Arial" panose="020B0604020202020204" pitchFamily="34" charset="0"/>
              </a:rPr>
              <a:t> </a:t>
            </a:r>
            <a:r>
              <a:rPr lang="en-US" dirty="0" err="1">
                <a:cs typeface="Arial" panose="020B0604020202020204" pitchFamily="34" charset="0"/>
              </a:rPr>
              <a:t>obstruksi</a:t>
            </a:r>
            <a:r>
              <a:rPr lang="en-US" dirty="0">
                <a:cs typeface="Arial" panose="020B0604020202020204" pitchFamily="34" charset="0"/>
              </a:rPr>
              <a:t> </a:t>
            </a:r>
            <a:r>
              <a:rPr lang="en-US" dirty="0" err="1">
                <a:cs typeface="Arial" panose="020B0604020202020204" pitchFamily="34" charset="0"/>
              </a:rPr>
              <a:t>usus</a:t>
            </a:r>
            <a:r>
              <a:rPr lang="en-US" dirty="0">
                <a:cs typeface="Arial" panose="020B0604020202020204" pitchFamily="34" charset="0"/>
              </a:rPr>
              <a:t>. </a:t>
            </a:r>
            <a:endParaRPr lang="en-US" dirty="0" smtClean="0">
              <a:cs typeface="Arial" panose="020B0604020202020204" pitchFamily="34" charset="0"/>
            </a:endParaRPr>
          </a:p>
          <a:p>
            <a:pPr lvl="0"/>
            <a:endParaRPr lang="en-US" sz="900" dirty="0">
              <a:cs typeface="Arial" panose="020B0604020202020204" pitchFamily="34" charset="0"/>
            </a:endParaRPr>
          </a:p>
          <a:p>
            <a:pPr lvl="0" algn="l">
              <a:lnSpc>
                <a:spcPct val="150000"/>
              </a:lnSpc>
            </a:pPr>
            <a:endParaRPr lang="en-US" sz="900" dirty="0">
              <a:latin typeface="Comic Sans MS" pitchFamily="66" charset="0"/>
            </a:endParaRPr>
          </a:p>
        </p:txBody>
      </p:sp>
      <p:pic>
        <p:nvPicPr>
          <p:cNvPr id="323" name="Google Shape;323;p38"/>
          <p:cNvPicPr preferRelativeResize="0"/>
          <p:nvPr/>
        </p:nvPicPr>
        <p:blipFill>
          <a:blip r:embed="rId4">
            <a:alphaModFix/>
          </a:blip>
          <a:stretch>
            <a:fillRect/>
          </a:stretch>
        </p:blipFill>
        <p:spPr>
          <a:xfrm>
            <a:off x="-90551" y="844837"/>
            <a:ext cx="2362500" cy="3276550"/>
          </a:xfrm>
          <a:prstGeom prst="rect">
            <a:avLst/>
          </a:prstGeom>
          <a:noFill/>
          <a:ln>
            <a:noFill/>
          </a:ln>
        </p:spPr>
      </p:pic>
      <p:pic>
        <p:nvPicPr>
          <p:cNvPr id="324" name="Google Shape;324;p38"/>
          <p:cNvPicPr preferRelativeResize="0"/>
          <p:nvPr/>
        </p:nvPicPr>
        <p:blipFill>
          <a:blip r:embed="rId5">
            <a:alphaModFix/>
          </a:blip>
          <a:stretch>
            <a:fillRect/>
          </a:stretch>
        </p:blipFill>
        <p:spPr>
          <a:xfrm>
            <a:off x="4150394" y="1015675"/>
            <a:ext cx="609150" cy="437800"/>
          </a:xfrm>
          <a:prstGeom prst="rect">
            <a:avLst/>
          </a:prstGeom>
          <a:noFill/>
          <a:ln>
            <a:noFill/>
          </a:ln>
        </p:spPr>
      </p:pic>
      <p:pic>
        <p:nvPicPr>
          <p:cNvPr id="325" name="Google Shape;325;p38"/>
          <p:cNvPicPr preferRelativeResize="0"/>
          <p:nvPr/>
        </p:nvPicPr>
        <p:blipFill>
          <a:blip r:embed="rId6">
            <a:alphaModFix/>
          </a:blip>
          <a:stretch>
            <a:fillRect/>
          </a:stretch>
        </p:blipFill>
        <p:spPr>
          <a:xfrm flipH="1">
            <a:off x="589074" y="638173"/>
            <a:ext cx="1003250" cy="6245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319" y="353429"/>
            <a:ext cx="4913430" cy="841800"/>
          </a:xfrm>
        </p:spPr>
        <p:txBody>
          <a:bodyPr/>
          <a:lstStyle/>
          <a:p>
            <a:r>
              <a:rPr lang="en-ID" dirty="0" smtClean="0"/>
              <a:t>PENATALAKSANAAN MUNTAH</a:t>
            </a:r>
            <a:endParaRPr lang="en-US" dirty="0"/>
          </a:p>
        </p:txBody>
      </p:sp>
      <p:sp>
        <p:nvSpPr>
          <p:cNvPr id="3" name="Subtitle 2"/>
          <p:cNvSpPr>
            <a:spLocks noGrp="1"/>
          </p:cNvSpPr>
          <p:nvPr>
            <p:ph type="subTitle" idx="1"/>
          </p:nvPr>
        </p:nvSpPr>
        <p:spPr>
          <a:xfrm>
            <a:off x="195942" y="1446245"/>
            <a:ext cx="8761445" cy="3359020"/>
          </a:xfrm>
        </p:spPr>
        <p:txBody>
          <a:bodyPr/>
          <a:lstStyle/>
          <a:p>
            <a:pPr marL="0" indent="0" algn="just"/>
            <a:r>
              <a:rPr lang="en-US" dirty="0" err="1"/>
              <a:t>Penatalaksanaan</a:t>
            </a:r>
            <a:r>
              <a:rPr lang="en-US" dirty="0"/>
              <a:t> </a:t>
            </a:r>
            <a:r>
              <a:rPr lang="en-US" dirty="0" err="1"/>
              <a:t>muntah</a:t>
            </a:r>
            <a:r>
              <a:rPr lang="en-US" dirty="0"/>
              <a:t> </a:t>
            </a:r>
            <a:r>
              <a:rPr lang="en-US" dirty="0" err="1"/>
              <a:t>adalah</a:t>
            </a:r>
            <a:r>
              <a:rPr lang="en-US" dirty="0"/>
              <a:t>: </a:t>
            </a:r>
          </a:p>
          <a:p>
            <a:pPr indent="-457200" algn="just">
              <a:buFont typeface="+mj-lt"/>
              <a:buAutoNum type="arabicPeriod"/>
            </a:pPr>
            <a:r>
              <a:rPr lang="en-US" dirty="0" err="1"/>
              <a:t>Kaji</a:t>
            </a:r>
            <a:r>
              <a:rPr lang="en-US" dirty="0"/>
              <a:t> factor </a:t>
            </a:r>
            <a:r>
              <a:rPr lang="en-US" dirty="0" err="1"/>
              <a:t>penyebab</a:t>
            </a:r>
            <a:r>
              <a:rPr lang="en-US" dirty="0"/>
              <a:t>. </a:t>
            </a:r>
          </a:p>
          <a:p>
            <a:pPr indent="-457200" algn="just">
              <a:buFont typeface="+mj-lt"/>
              <a:buAutoNum type="arabicPeriod"/>
            </a:pPr>
            <a:r>
              <a:rPr lang="en-US" dirty="0" err="1"/>
              <a:t>Beri</a:t>
            </a:r>
            <a:r>
              <a:rPr lang="en-US" dirty="0"/>
              <a:t> </a:t>
            </a:r>
            <a:r>
              <a:rPr lang="en-US" dirty="0" err="1"/>
              <a:t>suasana</a:t>
            </a:r>
            <a:r>
              <a:rPr lang="en-US" dirty="0"/>
              <a:t> </a:t>
            </a:r>
            <a:r>
              <a:rPr lang="en-US" dirty="0" err="1"/>
              <a:t>tenang</a:t>
            </a:r>
            <a:r>
              <a:rPr lang="en-US" dirty="0"/>
              <a:t> </a:t>
            </a:r>
          </a:p>
          <a:p>
            <a:pPr indent="-457200" algn="just">
              <a:buFont typeface="+mj-lt"/>
              <a:buAutoNum type="arabicPeriod"/>
            </a:pPr>
            <a:r>
              <a:rPr lang="en-US" dirty="0" err="1"/>
              <a:t>Perlakukan</a:t>
            </a:r>
            <a:r>
              <a:rPr lang="en-US" dirty="0"/>
              <a:t> </a:t>
            </a:r>
            <a:r>
              <a:rPr lang="en-US" dirty="0" err="1"/>
              <a:t>bayi</a:t>
            </a:r>
            <a:r>
              <a:rPr lang="en-US" dirty="0"/>
              <a:t> </a:t>
            </a:r>
            <a:r>
              <a:rPr lang="en-US" dirty="0" err="1"/>
              <a:t>dengan</a:t>
            </a:r>
            <a:r>
              <a:rPr lang="en-US" dirty="0"/>
              <a:t> </a:t>
            </a:r>
            <a:r>
              <a:rPr lang="en-US" dirty="0" err="1"/>
              <a:t>baik</a:t>
            </a:r>
            <a:r>
              <a:rPr lang="en-US" dirty="0"/>
              <a:t>. </a:t>
            </a:r>
          </a:p>
          <a:p>
            <a:pPr indent="-457200" algn="just">
              <a:buFont typeface="+mj-lt"/>
              <a:buAutoNum type="arabicPeriod"/>
            </a:pPr>
            <a:r>
              <a:rPr lang="en-US" dirty="0" err="1"/>
              <a:t>Kaji</a:t>
            </a:r>
            <a:r>
              <a:rPr lang="en-US" dirty="0"/>
              <a:t> </a:t>
            </a:r>
            <a:r>
              <a:rPr lang="en-US" dirty="0" err="1"/>
              <a:t>sifat</a:t>
            </a:r>
            <a:r>
              <a:rPr lang="en-US" dirty="0"/>
              <a:t> </a:t>
            </a:r>
            <a:r>
              <a:rPr lang="en-US" dirty="0" err="1"/>
              <a:t>muntah</a:t>
            </a:r>
            <a:r>
              <a:rPr lang="en-US" dirty="0"/>
              <a:t> </a:t>
            </a:r>
          </a:p>
          <a:p>
            <a:pPr indent="-457200" algn="just">
              <a:buFont typeface="+mj-lt"/>
              <a:buAutoNum type="arabicPeriod"/>
            </a:pPr>
            <a:r>
              <a:rPr lang="en-US" dirty="0" err="1"/>
              <a:t>Lanjutkan</a:t>
            </a:r>
            <a:r>
              <a:rPr lang="en-US" dirty="0"/>
              <a:t> </a:t>
            </a:r>
            <a:r>
              <a:rPr lang="en-US" dirty="0" err="1"/>
              <a:t>pemberian</a:t>
            </a:r>
            <a:r>
              <a:rPr lang="en-US" dirty="0"/>
              <a:t> ASI , </a:t>
            </a:r>
            <a:r>
              <a:rPr lang="en-US" dirty="0" err="1"/>
              <a:t>bila</a:t>
            </a:r>
            <a:r>
              <a:rPr lang="en-US" dirty="0"/>
              <a:t> </a:t>
            </a:r>
            <a:r>
              <a:rPr lang="en-US" dirty="0" err="1"/>
              <a:t>muntah</a:t>
            </a:r>
            <a:r>
              <a:rPr lang="en-US" dirty="0"/>
              <a:t> </a:t>
            </a:r>
            <a:r>
              <a:rPr lang="en-US" dirty="0" err="1"/>
              <a:t>berhenti</a:t>
            </a:r>
            <a:r>
              <a:rPr lang="en-US" dirty="0"/>
              <a:t>. </a:t>
            </a:r>
          </a:p>
          <a:p>
            <a:pPr indent="-457200" algn="just">
              <a:buFont typeface="+mj-lt"/>
              <a:buAutoNum type="arabicPeriod"/>
            </a:pPr>
            <a:r>
              <a:rPr lang="en-US" dirty="0" err="1"/>
              <a:t>Bila</a:t>
            </a:r>
            <a:r>
              <a:rPr lang="en-US" dirty="0"/>
              <a:t> </a:t>
            </a:r>
            <a:r>
              <a:rPr lang="en-US" dirty="0" err="1"/>
              <a:t>muntah</a:t>
            </a:r>
            <a:r>
              <a:rPr lang="en-US" dirty="0"/>
              <a:t> </a:t>
            </a:r>
            <a:r>
              <a:rPr lang="en-US" dirty="0" err="1"/>
              <a:t>tetap</a:t>
            </a:r>
            <a:r>
              <a:rPr lang="en-US" dirty="0"/>
              <a:t> </a:t>
            </a:r>
            <a:r>
              <a:rPr lang="en-US" dirty="0" err="1"/>
              <a:t>berlanjut</a:t>
            </a:r>
            <a:r>
              <a:rPr lang="en-US" dirty="0"/>
              <a:t>, </a:t>
            </a:r>
            <a:r>
              <a:rPr lang="en-US" dirty="0" err="1"/>
              <a:t>segera</a:t>
            </a:r>
            <a:r>
              <a:rPr lang="en-US" dirty="0"/>
              <a:t> </a:t>
            </a:r>
            <a:r>
              <a:rPr lang="en-US" dirty="0" err="1"/>
              <a:t>kolaborasi</a:t>
            </a:r>
            <a:r>
              <a:rPr lang="en-US" dirty="0"/>
              <a:t> </a:t>
            </a:r>
            <a:r>
              <a:rPr lang="en-US" dirty="0" err="1"/>
              <a:t>dengan</a:t>
            </a:r>
            <a:r>
              <a:rPr lang="en-US" dirty="0"/>
              <a:t> </a:t>
            </a:r>
            <a:r>
              <a:rPr lang="en-US" dirty="0" err="1"/>
              <a:t>tim</a:t>
            </a:r>
            <a:r>
              <a:rPr lang="en-US" dirty="0"/>
              <a:t> </a:t>
            </a:r>
            <a:r>
              <a:rPr lang="en-US" dirty="0" err="1"/>
              <a:t>medis</a:t>
            </a:r>
            <a:endParaRPr lang="en-US" dirty="0"/>
          </a:p>
          <a:p>
            <a:endParaRPr lang="en-US" dirty="0"/>
          </a:p>
        </p:txBody>
      </p:sp>
    </p:spTree>
    <p:extLst>
      <p:ext uri="{BB962C8B-B14F-4D97-AF65-F5344CB8AC3E}">
        <p14:creationId xmlns:p14="http://schemas.microsoft.com/office/powerpoint/2010/main" val="3347843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56"/>
          <p:cNvSpPr txBox="1">
            <a:spLocks noGrp="1"/>
          </p:cNvSpPr>
          <p:nvPr>
            <p:ph type="title"/>
          </p:nvPr>
        </p:nvSpPr>
        <p:spPr>
          <a:xfrm>
            <a:off x="4650477" y="102637"/>
            <a:ext cx="4362893" cy="1328413"/>
          </a:xfrm>
          <a:prstGeom prst="rect">
            <a:avLst/>
          </a:prstGeom>
        </p:spPr>
        <p:txBody>
          <a:bodyPr spcFirstLastPara="1" wrap="square" lIns="91425" tIns="91425" rIns="91425" bIns="91425" anchor="b" anchorCtr="0">
            <a:noAutofit/>
          </a:bodyPr>
          <a:lstStyle/>
          <a:p>
            <a:pPr lvl="0" algn="ctr"/>
            <a:r>
              <a:rPr lang="en-US" sz="2400" dirty="0" err="1">
                <a:solidFill>
                  <a:srgbClr val="FF0000"/>
                </a:solidFill>
                <a:latin typeface="Agency FB" pitchFamily="34" charset="0"/>
              </a:rPr>
              <a:t>Gumoh</a:t>
            </a:r>
            <a:r>
              <a:rPr lang="en-US" sz="2400" dirty="0">
                <a:solidFill>
                  <a:srgbClr val="FF0000"/>
                </a:solidFill>
                <a:latin typeface="Agency FB" pitchFamily="34" charset="0"/>
              </a:rPr>
              <a:t> (</a:t>
            </a:r>
            <a:r>
              <a:rPr lang="en-US" sz="2400" dirty="0" err="1">
                <a:solidFill>
                  <a:srgbClr val="FF0000"/>
                </a:solidFill>
                <a:latin typeface="Agency FB" pitchFamily="34" charset="0"/>
              </a:rPr>
              <a:t>Regurgitasi</a:t>
            </a:r>
            <a:r>
              <a:rPr lang="en-US" sz="1800" dirty="0">
                <a:latin typeface="Agency FB" pitchFamily="34" charset="0"/>
              </a:rPr>
              <a:t>)</a:t>
            </a:r>
            <a:br>
              <a:rPr lang="en-US" sz="1800" dirty="0">
                <a:latin typeface="Agency FB" pitchFamily="34" charset="0"/>
              </a:rPr>
            </a:br>
            <a:r>
              <a:rPr lang="en-US" sz="1800" dirty="0" err="1">
                <a:latin typeface="Agency FB" pitchFamily="34" charset="0"/>
              </a:rPr>
              <a:t>Regurgitasi</a:t>
            </a:r>
            <a:r>
              <a:rPr lang="en-US" sz="1800" dirty="0">
                <a:latin typeface="Agency FB" pitchFamily="34" charset="0"/>
              </a:rPr>
              <a:t> </a:t>
            </a:r>
            <a:r>
              <a:rPr lang="en-US" sz="1800" dirty="0" err="1">
                <a:latin typeface="Agency FB" pitchFamily="34" charset="0"/>
              </a:rPr>
              <a:t>adalah</a:t>
            </a:r>
            <a:r>
              <a:rPr lang="en-US" sz="1800" dirty="0">
                <a:latin typeface="Agency FB" pitchFamily="34" charset="0"/>
              </a:rPr>
              <a:t> </a:t>
            </a:r>
            <a:r>
              <a:rPr lang="en-US" sz="1800" dirty="0" err="1">
                <a:latin typeface="Agency FB" pitchFamily="34" charset="0"/>
              </a:rPr>
              <a:t>keluarnya</a:t>
            </a:r>
            <a:r>
              <a:rPr lang="en-US" sz="1800" dirty="0">
                <a:latin typeface="Agency FB" pitchFamily="34" charset="0"/>
              </a:rPr>
              <a:t> </a:t>
            </a:r>
            <a:r>
              <a:rPr lang="en-US" sz="1800" dirty="0" err="1">
                <a:latin typeface="Agency FB" pitchFamily="34" charset="0"/>
              </a:rPr>
              <a:t>kembali</a:t>
            </a:r>
            <a:r>
              <a:rPr lang="en-US" sz="1800" dirty="0">
                <a:latin typeface="Agency FB" pitchFamily="34" charset="0"/>
              </a:rPr>
              <a:t> </a:t>
            </a:r>
            <a:r>
              <a:rPr lang="en-US" sz="1800" dirty="0" err="1">
                <a:latin typeface="Agency FB" pitchFamily="34" charset="0"/>
              </a:rPr>
              <a:t>sebagian</a:t>
            </a:r>
            <a:r>
              <a:rPr lang="en-US" sz="1800" dirty="0">
                <a:latin typeface="Agency FB" pitchFamily="34" charset="0"/>
              </a:rPr>
              <a:t> </a:t>
            </a:r>
            <a:r>
              <a:rPr lang="en-US" sz="1800" dirty="0" err="1">
                <a:latin typeface="Agency FB" pitchFamily="34" charset="0"/>
              </a:rPr>
              <a:t>susu</a:t>
            </a:r>
            <a:r>
              <a:rPr lang="en-US" sz="1800" dirty="0">
                <a:latin typeface="Agency FB" pitchFamily="34" charset="0"/>
              </a:rPr>
              <a:t> yang </a:t>
            </a:r>
            <a:r>
              <a:rPr lang="en-US" sz="1800" dirty="0" err="1">
                <a:latin typeface="Agency FB" pitchFamily="34" charset="0"/>
              </a:rPr>
              <a:t>telah</a:t>
            </a:r>
            <a:r>
              <a:rPr lang="en-US" sz="1800" dirty="0">
                <a:latin typeface="Agency FB" pitchFamily="34" charset="0"/>
              </a:rPr>
              <a:t> </a:t>
            </a:r>
            <a:r>
              <a:rPr lang="en-US" sz="1800" dirty="0" err="1">
                <a:latin typeface="Agency FB" pitchFamily="34" charset="0"/>
              </a:rPr>
              <a:t>ditelan</a:t>
            </a:r>
            <a:r>
              <a:rPr lang="en-US" sz="1800" dirty="0">
                <a:latin typeface="Agency FB" pitchFamily="34" charset="0"/>
              </a:rPr>
              <a:t> </a:t>
            </a:r>
            <a:r>
              <a:rPr lang="en-US" sz="1800" dirty="0" err="1">
                <a:latin typeface="Agency FB" pitchFamily="34" charset="0"/>
              </a:rPr>
              <a:t>melalui</a:t>
            </a:r>
            <a:r>
              <a:rPr lang="en-US" sz="1800" dirty="0">
                <a:latin typeface="Agency FB" pitchFamily="34" charset="0"/>
              </a:rPr>
              <a:t> </a:t>
            </a:r>
            <a:r>
              <a:rPr lang="en-US" sz="1800" dirty="0" err="1">
                <a:latin typeface="Agency FB" pitchFamily="34" charset="0"/>
              </a:rPr>
              <a:t>mulut</a:t>
            </a:r>
            <a:r>
              <a:rPr lang="en-US" sz="1800" dirty="0">
                <a:latin typeface="Agency FB" pitchFamily="34" charset="0"/>
              </a:rPr>
              <a:t> </a:t>
            </a:r>
            <a:r>
              <a:rPr lang="en-US" sz="1800" dirty="0" err="1">
                <a:latin typeface="Agency FB" pitchFamily="34" charset="0"/>
              </a:rPr>
              <a:t>dan</a:t>
            </a:r>
            <a:r>
              <a:rPr lang="en-US" sz="1800" dirty="0">
                <a:latin typeface="Agency FB" pitchFamily="34" charset="0"/>
              </a:rPr>
              <a:t> </a:t>
            </a:r>
            <a:r>
              <a:rPr lang="en-US" sz="1800" dirty="0" err="1">
                <a:latin typeface="Agency FB" pitchFamily="34" charset="0"/>
              </a:rPr>
              <a:t>tanpa</a:t>
            </a:r>
            <a:r>
              <a:rPr lang="en-US" sz="1800" dirty="0">
                <a:latin typeface="Agency FB" pitchFamily="34" charset="0"/>
              </a:rPr>
              <a:t> </a:t>
            </a:r>
            <a:r>
              <a:rPr lang="en-US" sz="1800" dirty="0" err="1">
                <a:latin typeface="Agency FB" pitchFamily="34" charset="0"/>
              </a:rPr>
              <a:t>paksaan</a:t>
            </a:r>
            <a:r>
              <a:rPr lang="en-US" sz="1800" dirty="0">
                <a:latin typeface="Agency FB" pitchFamily="34" charset="0"/>
              </a:rPr>
              <a:t>, </a:t>
            </a:r>
            <a:r>
              <a:rPr lang="en-US" sz="1800" dirty="0" err="1">
                <a:latin typeface="Agency FB" pitchFamily="34" charset="0"/>
              </a:rPr>
              <a:t>beberapa</a:t>
            </a:r>
            <a:r>
              <a:rPr lang="en-US" sz="1800" dirty="0">
                <a:latin typeface="Agency FB" pitchFamily="34" charset="0"/>
              </a:rPr>
              <a:t> </a:t>
            </a:r>
            <a:r>
              <a:rPr lang="en-US" sz="1800" dirty="0" err="1">
                <a:latin typeface="Agency FB" pitchFamily="34" charset="0"/>
              </a:rPr>
              <a:t>saat</a:t>
            </a:r>
            <a:r>
              <a:rPr lang="en-US" sz="1800" dirty="0">
                <a:latin typeface="Agency FB" pitchFamily="34" charset="0"/>
              </a:rPr>
              <a:t> </a:t>
            </a:r>
            <a:r>
              <a:rPr lang="en-US" sz="1800" dirty="0" err="1">
                <a:latin typeface="Agency FB" pitchFamily="34" charset="0"/>
              </a:rPr>
              <a:t>setelah</a:t>
            </a:r>
            <a:r>
              <a:rPr lang="en-US" sz="1800" dirty="0">
                <a:latin typeface="Agency FB" pitchFamily="34" charset="0"/>
              </a:rPr>
              <a:t> </a:t>
            </a:r>
            <a:r>
              <a:rPr lang="en-US" sz="1800" dirty="0" err="1">
                <a:latin typeface="Agency FB" pitchFamily="34" charset="0"/>
              </a:rPr>
              <a:t>minum</a:t>
            </a:r>
            <a:r>
              <a:rPr lang="en-US" sz="1800" dirty="0">
                <a:latin typeface="Agency FB" pitchFamily="34" charset="0"/>
              </a:rPr>
              <a:t> </a:t>
            </a:r>
            <a:r>
              <a:rPr lang="en-US" sz="1800" dirty="0" err="1">
                <a:latin typeface="Agency FB" pitchFamily="34" charset="0"/>
              </a:rPr>
              <a:t>susu</a:t>
            </a:r>
            <a:r>
              <a:rPr lang="en-US" sz="1800" dirty="0">
                <a:latin typeface="Agency FB" pitchFamily="34" charset="0"/>
              </a:rPr>
              <a:t>.</a:t>
            </a:r>
            <a:endParaRPr sz="1800" dirty="0">
              <a:latin typeface="Agency FB" pitchFamily="34" charset="0"/>
            </a:endParaRPr>
          </a:p>
        </p:txBody>
      </p:sp>
      <p:sp>
        <p:nvSpPr>
          <p:cNvPr id="687" name="Google Shape;687;p56"/>
          <p:cNvSpPr txBox="1">
            <a:spLocks noGrp="1"/>
          </p:cNvSpPr>
          <p:nvPr>
            <p:ph type="subTitle" idx="1"/>
          </p:nvPr>
        </p:nvSpPr>
        <p:spPr>
          <a:xfrm>
            <a:off x="226467" y="1037390"/>
            <a:ext cx="4348065" cy="3881535"/>
          </a:xfrm>
          <a:prstGeom prst="rect">
            <a:avLst/>
          </a:prstGeom>
        </p:spPr>
        <p:txBody>
          <a:bodyPr spcFirstLastPara="1" wrap="square" lIns="91425" tIns="91425" rIns="91425" bIns="91425" anchor="t" anchorCtr="0">
            <a:noAutofit/>
          </a:bodyPr>
          <a:lstStyle/>
          <a:p>
            <a:pPr marL="139700" indent="0" algn="ctr">
              <a:lnSpc>
                <a:spcPct val="150000"/>
              </a:lnSpc>
            </a:pPr>
            <a:r>
              <a:rPr lang="en-US" dirty="0" err="1" smtClean="0"/>
              <a:t>Asuhan</a:t>
            </a:r>
            <a:r>
              <a:rPr lang="en-US" dirty="0" smtClean="0"/>
              <a:t> </a:t>
            </a:r>
            <a:r>
              <a:rPr lang="en-US" dirty="0" err="1" smtClean="0"/>
              <a:t>komplementer</a:t>
            </a:r>
            <a:r>
              <a:rPr lang="en-US" dirty="0" smtClean="0"/>
              <a:t> :</a:t>
            </a:r>
            <a:endParaRPr lang="en-US" dirty="0"/>
          </a:p>
          <a:p>
            <a:pPr marL="139700" indent="0" algn="ctr">
              <a:lnSpc>
                <a:spcPct val="150000"/>
              </a:lnSpc>
            </a:pPr>
            <a:r>
              <a:rPr lang="en-US" dirty="0" err="1" smtClean="0"/>
              <a:t>Sendawakan</a:t>
            </a:r>
            <a:r>
              <a:rPr lang="en-US" dirty="0" smtClean="0"/>
              <a:t> </a:t>
            </a:r>
            <a:r>
              <a:rPr lang="en-US" dirty="0" err="1"/>
              <a:t>bayi</a:t>
            </a:r>
            <a:r>
              <a:rPr lang="en-US" dirty="0"/>
              <a:t> </a:t>
            </a:r>
            <a:r>
              <a:rPr lang="en-US" dirty="0" err="1"/>
              <a:t>setelah</a:t>
            </a:r>
            <a:r>
              <a:rPr lang="en-US" dirty="0"/>
              <a:t> </a:t>
            </a:r>
            <a:r>
              <a:rPr lang="en-US" dirty="0" err="1"/>
              <a:t>minum</a:t>
            </a:r>
            <a:r>
              <a:rPr lang="en-US" dirty="0"/>
              <a:t>. </a:t>
            </a:r>
            <a:r>
              <a:rPr lang="en-US" dirty="0" err="1"/>
              <a:t>Bayi</a:t>
            </a:r>
            <a:r>
              <a:rPr lang="en-US" dirty="0"/>
              <a:t> yang </a:t>
            </a:r>
            <a:r>
              <a:rPr lang="en-US" dirty="0" err="1"/>
              <a:t>selesai</a:t>
            </a:r>
            <a:r>
              <a:rPr lang="en-US" dirty="0"/>
              <a:t> </a:t>
            </a:r>
            <a:r>
              <a:rPr lang="en-US" dirty="0" err="1"/>
              <a:t>minum</a:t>
            </a:r>
            <a:r>
              <a:rPr lang="en-US" dirty="0"/>
              <a:t> </a:t>
            </a:r>
            <a:r>
              <a:rPr lang="en-US" dirty="0" err="1"/>
              <a:t>jangan</a:t>
            </a:r>
            <a:r>
              <a:rPr lang="en-US" dirty="0"/>
              <a:t> </a:t>
            </a:r>
            <a:r>
              <a:rPr lang="en-US" dirty="0" err="1"/>
              <a:t>langsung</a:t>
            </a:r>
            <a:r>
              <a:rPr lang="en-US" dirty="0"/>
              <a:t> di </a:t>
            </a:r>
            <a:r>
              <a:rPr lang="en-US" dirty="0" err="1"/>
              <a:t>tidurkan</a:t>
            </a:r>
            <a:r>
              <a:rPr lang="en-US" dirty="0"/>
              <a:t>, </a:t>
            </a:r>
            <a:r>
              <a:rPr lang="en-US" dirty="0" err="1"/>
              <a:t>tetapi</a:t>
            </a:r>
            <a:r>
              <a:rPr lang="en-US" dirty="0"/>
              <a:t> </a:t>
            </a:r>
            <a:r>
              <a:rPr lang="en-US" dirty="0" err="1"/>
              <a:t>perlu</a:t>
            </a:r>
            <a:r>
              <a:rPr lang="en-US" dirty="0"/>
              <a:t> </a:t>
            </a:r>
            <a:r>
              <a:rPr lang="en-US" dirty="0" err="1"/>
              <a:t>disendawakan</a:t>
            </a:r>
            <a:r>
              <a:rPr lang="en-US" dirty="0"/>
              <a:t> </a:t>
            </a:r>
            <a:r>
              <a:rPr lang="en-US" dirty="0" err="1"/>
              <a:t>terlebih</a:t>
            </a:r>
            <a:r>
              <a:rPr lang="en-US" dirty="0"/>
              <a:t> </a:t>
            </a:r>
            <a:r>
              <a:rPr lang="en-US" dirty="0" err="1"/>
              <a:t>dahulu</a:t>
            </a:r>
            <a:r>
              <a:rPr lang="en-US" dirty="0"/>
              <a:t>. </a:t>
            </a:r>
            <a:r>
              <a:rPr lang="en-US" dirty="0" err="1"/>
              <a:t>Sendawa</a:t>
            </a:r>
            <a:r>
              <a:rPr lang="en-US" dirty="0"/>
              <a:t> </a:t>
            </a:r>
            <a:r>
              <a:rPr lang="en-US" dirty="0" err="1"/>
              <a:t>dapat</a:t>
            </a:r>
            <a:r>
              <a:rPr lang="en-US" dirty="0"/>
              <a:t> </a:t>
            </a:r>
            <a:r>
              <a:rPr lang="en-US" dirty="0" err="1"/>
              <a:t>dilakukan</a:t>
            </a:r>
            <a:r>
              <a:rPr lang="en-US" dirty="0"/>
              <a:t> </a:t>
            </a:r>
            <a:r>
              <a:rPr lang="en-US" dirty="0" err="1"/>
              <a:t>dengan</a:t>
            </a:r>
            <a:r>
              <a:rPr lang="en-US" dirty="0"/>
              <a:t> </a:t>
            </a:r>
            <a:r>
              <a:rPr lang="en-US" dirty="0" err="1"/>
              <a:t>cara</a:t>
            </a:r>
            <a:r>
              <a:rPr lang="en-US" dirty="0"/>
              <a:t> </a:t>
            </a:r>
            <a:r>
              <a:rPr lang="en-US" dirty="0" err="1"/>
              <a:t>sebagai</a:t>
            </a:r>
            <a:r>
              <a:rPr lang="en-US" dirty="0"/>
              <a:t> </a:t>
            </a:r>
            <a:r>
              <a:rPr lang="en-US" dirty="0" err="1"/>
              <a:t>berikut</a:t>
            </a:r>
            <a:r>
              <a:rPr lang="en-US" dirty="0"/>
              <a:t>: </a:t>
            </a:r>
          </a:p>
          <a:p>
            <a:pPr lvl="1" algn="ctr">
              <a:lnSpc>
                <a:spcPct val="150000"/>
              </a:lnSpc>
              <a:buFont typeface="Arial" pitchFamily="34" charset="0"/>
              <a:buChar char="•"/>
            </a:pPr>
            <a:r>
              <a:rPr lang="en-US" dirty="0" err="1"/>
              <a:t>Bayi</a:t>
            </a:r>
            <a:r>
              <a:rPr lang="en-US" dirty="0"/>
              <a:t> di </a:t>
            </a:r>
            <a:r>
              <a:rPr lang="en-US" dirty="0" err="1"/>
              <a:t>gendong</a:t>
            </a:r>
            <a:r>
              <a:rPr lang="en-US" dirty="0"/>
              <a:t> </a:t>
            </a:r>
            <a:r>
              <a:rPr lang="en-US" dirty="0" err="1"/>
              <a:t>agak</a:t>
            </a:r>
            <a:r>
              <a:rPr lang="en-US" dirty="0"/>
              <a:t> </a:t>
            </a:r>
            <a:r>
              <a:rPr lang="en-US" dirty="0" err="1"/>
              <a:t>tinggi</a:t>
            </a:r>
            <a:r>
              <a:rPr lang="en-US" dirty="0"/>
              <a:t> (</a:t>
            </a:r>
            <a:r>
              <a:rPr lang="en-US" dirty="0" err="1"/>
              <a:t>posisi</a:t>
            </a:r>
            <a:r>
              <a:rPr lang="en-US" dirty="0"/>
              <a:t> </a:t>
            </a:r>
            <a:r>
              <a:rPr lang="en-US" dirty="0" err="1"/>
              <a:t>berdiri</a:t>
            </a:r>
            <a:r>
              <a:rPr lang="en-US" dirty="0"/>
              <a:t>) </a:t>
            </a:r>
            <a:r>
              <a:rPr lang="en-US" dirty="0" err="1"/>
              <a:t>dengan</a:t>
            </a:r>
            <a:r>
              <a:rPr lang="en-US" dirty="0"/>
              <a:t> </a:t>
            </a:r>
            <a:r>
              <a:rPr lang="en-US" dirty="0" err="1"/>
              <a:t>bersandar</a:t>
            </a:r>
            <a:r>
              <a:rPr lang="en-US" dirty="0"/>
              <a:t> </a:t>
            </a:r>
            <a:r>
              <a:rPr lang="en-US" dirty="0" err="1"/>
              <a:t>pundak</a:t>
            </a:r>
            <a:r>
              <a:rPr lang="en-US" dirty="0"/>
              <a:t> </a:t>
            </a:r>
            <a:r>
              <a:rPr lang="en-US" dirty="0" err="1"/>
              <a:t>ibu</a:t>
            </a:r>
            <a:r>
              <a:rPr lang="en-US" dirty="0"/>
              <a:t>.      </a:t>
            </a:r>
            <a:r>
              <a:rPr lang="en-US" dirty="0" err="1"/>
              <a:t>kemudian</a:t>
            </a:r>
            <a:r>
              <a:rPr lang="en-US" dirty="0"/>
              <a:t> </a:t>
            </a:r>
            <a:r>
              <a:rPr lang="en-US" dirty="0" err="1"/>
              <a:t>punggung</a:t>
            </a:r>
            <a:r>
              <a:rPr lang="en-US" dirty="0"/>
              <a:t> </a:t>
            </a:r>
            <a:r>
              <a:rPr lang="en-US" dirty="0" err="1"/>
              <a:t>bayi</a:t>
            </a:r>
            <a:r>
              <a:rPr lang="en-US" dirty="0"/>
              <a:t> di </a:t>
            </a:r>
            <a:r>
              <a:rPr lang="en-US" dirty="0" err="1"/>
              <a:t>tepuk</a:t>
            </a:r>
            <a:r>
              <a:rPr lang="en-US" dirty="0"/>
              <a:t> </a:t>
            </a:r>
            <a:r>
              <a:rPr lang="en-US" dirty="0" err="1"/>
              <a:t>perlahan</a:t>
            </a:r>
            <a:r>
              <a:rPr lang="en-US" dirty="0"/>
              <a:t> </a:t>
            </a:r>
            <a:r>
              <a:rPr lang="en-US" dirty="0" err="1"/>
              <a:t>lahan</a:t>
            </a:r>
            <a:r>
              <a:rPr lang="en-US" dirty="0"/>
              <a:t> </a:t>
            </a:r>
            <a:r>
              <a:rPr lang="en-US" dirty="0" err="1"/>
              <a:t>sampai</a:t>
            </a:r>
            <a:r>
              <a:rPr lang="en-US" dirty="0"/>
              <a:t> </a:t>
            </a:r>
            <a:r>
              <a:rPr lang="en-US" dirty="0" err="1"/>
              <a:t>terdengar</a:t>
            </a:r>
            <a:r>
              <a:rPr lang="en-US" dirty="0"/>
              <a:t> </a:t>
            </a:r>
            <a:r>
              <a:rPr lang="en-US" dirty="0" err="1"/>
              <a:t>suara</a:t>
            </a:r>
            <a:r>
              <a:rPr lang="en-US" dirty="0"/>
              <a:t> </a:t>
            </a:r>
            <a:r>
              <a:rPr lang="en-US" dirty="0" err="1"/>
              <a:t>sendawa</a:t>
            </a:r>
            <a:r>
              <a:rPr lang="en-US" dirty="0"/>
              <a:t>. </a:t>
            </a:r>
          </a:p>
          <a:p>
            <a:pPr lvl="1" algn="ctr">
              <a:lnSpc>
                <a:spcPct val="150000"/>
              </a:lnSpc>
              <a:buFont typeface="Arial" pitchFamily="34" charset="0"/>
              <a:buChar char="•"/>
            </a:pPr>
            <a:r>
              <a:rPr lang="en-US" dirty="0" err="1"/>
              <a:t>Menelungkupkan</a:t>
            </a:r>
            <a:r>
              <a:rPr lang="en-US" dirty="0"/>
              <a:t> </a:t>
            </a:r>
            <a:r>
              <a:rPr lang="en-US" dirty="0" err="1"/>
              <a:t>bayi</a:t>
            </a:r>
            <a:r>
              <a:rPr lang="en-US" dirty="0"/>
              <a:t> </a:t>
            </a:r>
            <a:r>
              <a:rPr lang="en-US" dirty="0" err="1"/>
              <a:t>dipangkuan</a:t>
            </a:r>
            <a:r>
              <a:rPr lang="en-US" dirty="0"/>
              <a:t> </a:t>
            </a:r>
            <a:r>
              <a:rPr lang="en-US" dirty="0" err="1"/>
              <a:t>ibu</a:t>
            </a:r>
            <a:r>
              <a:rPr lang="en-US" dirty="0"/>
              <a:t>, </a:t>
            </a:r>
            <a:r>
              <a:rPr lang="en-US" dirty="0" err="1"/>
              <a:t>lalu</a:t>
            </a:r>
            <a:r>
              <a:rPr lang="en-US" dirty="0"/>
              <a:t> </a:t>
            </a:r>
            <a:r>
              <a:rPr lang="en-US" dirty="0" err="1"/>
              <a:t>usap</a:t>
            </a:r>
            <a:r>
              <a:rPr lang="en-US" dirty="0"/>
              <a:t> / </a:t>
            </a:r>
            <a:r>
              <a:rPr lang="en-US" dirty="0" err="1"/>
              <a:t>tepuk</a:t>
            </a:r>
            <a:r>
              <a:rPr lang="en-US" dirty="0"/>
              <a:t> </a:t>
            </a:r>
            <a:r>
              <a:rPr lang="en-US" dirty="0" err="1"/>
              <a:t>punggung</a:t>
            </a:r>
            <a:r>
              <a:rPr lang="en-US" dirty="0"/>
              <a:t> </a:t>
            </a:r>
            <a:r>
              <a:rPr lang="en-US" dirty="0" err="1"/>
              <a:t>bayi</a:t>
            </a:r>
            <a:r>
              <a:rPr lang="en-US" dirty="0"/>
              <a:t> </a:t>
            </a:r>
            <a:r>
              <a:rPr lang="en-US" dirty="0" err="1"/>
              <a:t>sampai</a:t>
            </a:r>
            <a:r>
              <a:rPr lang="en-US" dirty="0"/>
              <a:t> </a:t>
            </a:r>
            <a:r>
              <a:rPr lang="en-US" dirty="0" err="1"/>
              <a:t>terdengar</a:t>
            </a:r>
            <a:r>
              <a:rPr lang="en-US" dirty="0"/>
              <a:t> </a:t>
            </a:r>
            <a:r>
              <a:rPr lang="en-US" dirty="0" err="1"/>
              <a:t>suara</a:t>
            </a:r>
            <a:r>
              <a:rPr lang="en-US" dirty="0"/>
              <a:t> </a:t>
            </a:r>
            <a:r>
              <a:rPr lang="en-US" dirty="0" err="1"/>
              <a:t>bersendawa</a:t>
            </a:r>
            <a:r>
              <a:rPr lang="en-US" dirty="0"/>
              <a:t>.</a:t>
            </a:r>
          </a:p>
          <a:p>
            <a:pPr marL="0" lvl="0" indent="0" algn="ctr" rtl="0">
              <a:lnSpc>
                <a:spcPct val="150000"/>
              </a:lnSpc>
              <a:spcBef>
                <a:spcPts val="0"/>
              </a:spcBef>
              <a:spcAft>
                <a:spcPts val="1600"/>
              </a:spcAft>
              <a:buNone/>
            </a:pPr>
            <a:r>
              <a:rPr lang="en" dirty="0" smtClean="0"/>
              <a:t>”</a:t>
            </a:r>
            <a:endParaRPr dirty="0"/>
          </a:p>
        </p:txBody>
      </p:sp>
      <p:grpSp>
        <p:nvGrpSpPr>
          <p:cNvPr id="688" name="Google Shape;688;p56"/>
          <p:cNvGrpSpPr/>
          <p:nvPr/>
        </p:nvGrpSpPr>
        <p:grpSpPr>
          <a:xfrm>
            <a:off x="5834575" y="1585854"/>
            <a:ext cx="2307000" cy="3209700"/>
            <a:chOff x="2400500" y="1088654"/>
            <a:chExt cx="2307000" cy="3209700"/>
          </a:xfrm>
        </p:grpSpPr>
        <p:sp>
          <p:nvSpPr>
            <p:cNvPr id="689" name="Google Shape;689;p56"/>
            <p:cNvSpPr/>
            <p:nvPr/>
          </p:nvSpPr>
          <p:spPr>
            <a:xfrm>
              <a:off x="2400500" y="1088654"/>
              <a:ext cx="2307000" cy="3209700"/>
            </a:xfrm>
            <a:prstGeom prst="roundRect">
              <a:avLst>
                <a:gd name="adj" fmla="val 16667"/>
              </a:avLst>
            </a:pr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56"/>
            <p:cNvGrpSpPr/>
            <p:nvPr/>
          </p:nvGrpSpPr>
          <p:grpSpPr>
            <a:xfrm>
              <a:off x="2596812" y="1274969"/>
              <a:ext cx="1878676" cy="2793089"/>
              <a:chOff x="2495157" y="1011800"/>
              <a:chExt cx="2272500" cy="3378600"/>
            </a:xfrm>
          </p:grpSpPr>
          <p:sp>
            <p:nvSpPr>
              <p:cNvPr id="691" name="Google Shape;691;p56"/>
              <p:cNvSpPr/>
              <p:nvPr/>
            </p:nvSpPr>
            <p:spPr>
              <a:xfrm>
                <a:off x="2495157" y="1011800"/>
                <a:ext cx="2272500" cy="3378600"/>
              </a:xfrm>
              <a:prstGeom prst="roundRect">
                <a:avLst>
                  <a:gd name="adj" fmla="val 8893"/>
                </a:avLst>
              </a:prstGeom>
              <a:gradFill>
                <a:gsLst>
                  <a:gs pos="0">
                    <a:schemeClr val="lt2"/>
                  </a:gs>
                  <a:gs pos="5000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6"/>
              <p:cNvSpPr/>
              <p:nvPr/>
            </p:nvSpPr>
            <p:spPr>
              <a:xfrm>
                <a:off x="2590765" y="1220154"/>
                <a:ext cx="2093182" cy="2780596"/>
              </a:xfrm>
              <a:custGeom>
                <a:avLst/>
                <a:gdLst/>
                <a:ahLst/>
                <a:cxnLst/>
                <a:rect l="l" t="t" r="r" b="b"/>
                <a:pathLst>
                  <a:path w="11501" h="15278" extrusionOk="0">
                    <a:moveTo>
                      <a:pt x="0" y="0"/>
                    </a:moveTo>
                    <a:lnTo>
                      <a:pt x="0" y="15277"/>
                    </a:lnTo>
                    <a:lnTo>
                      <a:pt x="11500" y="15277"/>
                    </a:lnTo>
                    <a:lnTo>
                      <a:pt x="115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6"/>
              <p:cNvSpPr/>
              <p:nvPr/>
            </p:nvSpPr>
            <p:spPr>
              <a:xfrm>
                <a:off x="3523897" y="4044661"/>
                <a:ext cx="226772" cy="226772"/>
              </a:xfrm>
              <a:custGeom>
                <a:avLst/>
                <a:gdLst/>
                <a:ahLst/>
                <a:cxnLst/>
                <a:rect l="l" t="t" r="r" b="b"/>
                <a:pathLst>
                  <a:path w="1246" h="1246" extrusionOk="0">
                    <a:moveTo>
                      <a:pt x="623" y="1"/>
                    </a:moveTo>
                    <a:cubicBezTo>
                      <a:pt x="280" y="1"/>
                      <a:pt x="1" y="279"/>
                      <a:pt x="1" y="623"/>
                    </a:cubicBezTo>
                    <a:cubicBezTo>
                      <a:pt x="1" y="967"/>
                      <a:pt x="280" y="1245"/>
                      <a:pt x="623" y="1245"/>
                    </a:cubicBezTo>
                    <a:cubicBezTo>
                      <a:pt x="967" y="1245"/>
                      <a:pt x="1246" y="967"/>
                      <a:pt x="1246" y="623"/>
                    </a:cubicBezTo>
                    <a:cubicBezTo>
                      <a:pt x="1246" y="279"/>
                      <a:pt x="967" y="1"/>
                      <a:pt x="623" y="1"/>
                    </a:cubicBezTo>
                    <a:close/>
                  </a:path>
                </a:pathLst>
              </a:cu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4" name="Google Shape;694;p56"/>
          <p:cNvSpPr/>
          <p:nvPr/>
        </p:nvSpPr>
        <p:spPr>
          <a:xfrm>
            <a:off x="2601702" y="1270372"/>
            <a:ext cx="1878368" cy="2792954"/>
          </a:xfrm>
          <a:custGeom>
            <a:avLst/>
            <a:gdLst/>
            <a:ahLst/>
            <a:cxnLst/>
            <a:rect l="l" t="t" r="r" b="b"/>
            <a:pathLst>
              <a:path w="12485" h="18564" extrusionOk="0">
                <a:moveTo>
                  <a:pt x="1040" y="0"/>
                </a:moveTo>
                <a:cubicBezTo>
                  <a:pt x="466" y="0"/>
                  <a:pt x="0" y="466"/>
                  <a:pt x="0" y="1041"/>
                </a:cubicBezTo>
                <a:lnTo>
                  <a:pt x="0" y="3673"/>
                </a:lnTo>
                <a:lnTo>
                  <a:pt x="10880" y="18563"/>
                </a:lnTo>
                <a:lnTo>
                  <a:pt x="11445" y="18563"/>
                </a:lnTo>
                <a:cubicBezTo>
                  <a:pt x="12019" y="18563"/>
                  <a:pt x="12484" y="18098"/>
                  <a:pt x="12484" y="17523"/>
                </a:cubicBezTo>
                <a:lnTo>
                  <a:pt x="12484" y="14251"/>
                </a:lnTo>
                <a:lnTo>
                  <a:pt x="2072" y="0"/>
                </a:lnTo>
                <a:close/>
              </a:path>
            </a:pathLst>
          </a:custGeom>
          <a:solidFill>
            <a:srgbClr val="FFFFFF">
              <a:alpha val="16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5" name="Google Shape;695;p56"/>
          <p:cNvPicPr preferRelativeResize="0"/>
          <p:nvPr/>
        </p:nvPicPr>
        <p:blipFill rotWithShape="1">
          <a:blip r:embed="rId3">
            <a:alphaModFix/>
          </a:blip>
          <a:srcRect l="28089" r="22186"/>
          <a:stretch/>
        </p:blipFill>
        <p:spPr>
          <a:xfrm>
            <a:off x="6988075" y="2230186"/>
            <a:ext cx="1733699" cy="2325601"/>
          </a:xfrm>
          <a:prstGeom prst="rect">
            <a:avLst/>
          </a:prstGeom>
          <a:noFill/>
          <a:ln>
            <a:noFill/>
          </a:ln>
        </p:spPr>
      </p:pic>
      <p:pic>
        <p:nvPicPr>
          <p:cNvPr id="696" name="Google Shape;696;p56"/>
          <p:cNvPicPr preferRelativeResize="0"/>
          <p:nvPr/>
        </p:nvPicPr>
        <p:blipFill>
          <a:blip r:embed="rId4">
            <a:alphaModFix/>
          </a:blip>
          <a:stretch>
            <a:fillRect/>
          </a:stretch>
        </p:blipFill>
        <p:spPr>
          <a:xfrm>
            <a:off x="-54443" y="3583637"/>
            <a:ext cx="934750" cy="671850"/>
          </a:xfrm>
          <a:prstGeom prst="rect">
            <a:avLst/>
          </a:prstGeom>
          <a:noFill/>
          <a:ln>
            <a:noFill/>
          </a:ln>
        </p:spPr>
      </p:pic>
      <p:pic>
        <p:nvPicPr>
          <p:cNvPr id="697" name="Google Shape;697;p56"/>
          <p:cNvPicPr preferRelativeResize="0"/>
          <p:nvPr/>
        </p:nvPicPr>
        <p:blipFill>
          <a:blip r:embed="rId4">
            <a:alphaModFix/>
          </a:blip>
          <a:stretch>
            <a:fillRect/>
          </a:stretch>
        </p:blipFill>
        <p:spPr>
          <a:xfrm>
            <a:off x="3850098" y="755246"/>
            <a:ext cx="556187" cy="399748"/>
          </a:xfrm>
          <a:prstGeom prst="rect">
            <a:avLst/>
          </a:prstGeom>
          <a:noFill/>
          <a:ln>
            <a:noFill/>
          </a:ln>
        </p:spPr>
      </p:pic>
      <p:pic>
        <p:nvPicPr>
          <p:cNvPr id="698" name="Google Shape;698;p56"/>
          <p:cNvPicPr preferRelativeResize="0"/>
          <p:nvPr/>
        </p:nvPicPr>
        <p:blipFill>
          <a:blip r:embed="rId5">
            <a:alphaModFix/>
          </a:blip>
          <a:stretch>
            <a:fillRect/>
          </a:stretch>
        </p:blipFill>
        <p:spPr>
          <a:xfrm flipH="1">
            <a:off x="539825" y="299470"/>
            <a:ext cx="1047350" cy="655650"/>
          </a:xfrm>
          <a:prstGeom prst="rect">
            <a:avLst/>
          </a:prstGeom>
          <a:noFill/>
          <a:ln>
            <a:noFill/>
          </a:ln>
        </p:spPr>
      </p:pic>
      <p:pic>
        <p:nvPicPr>
          <p:cNvPr id="699" name="Google Shape;699;p56"/>
          <p:cNvPicPr preferRelativeResize="0"/>
          <p:nvPr/>
        </p:nvPicPr>
        <p:blipFill>
          <a:blip r:embed="rId4">
            <a:alphaModFix/>
          </a:blip>
          <a:stretch>
            <a:fillRect/>
          </a:stretch>
        </p:blipFill>
        <p:spPr>
          <a:xfrm>
            <a:off x="4264328" y="2230186"/>
            <a:ext cx="386149" cy="277534"/>
          </a:xfrm>
          <a:prstGeom prst="rect">
            <a:avLst/>
          </a:prstGeom>
          <a:noFill/>
          <a:ln>
            <a:noFill/>
          </a:ln>
        </p:spPr>
      </p:pic>
    </p:spTree>
    <p:extLst>
      <p:ext uri="{BB962C8B-B14F-4D97-AF65-F5344CB8AC3E}">
        <p14:creationId xmlns:p14="http://schemas.microsoft.com/office/powerpoint/2010/main" val="1817209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56" y="690533"/>
            <a:ext cx="2416500" cy="572700"/>
          </a:xfrm>
        </p:spPr>
        <p:txBody>
          <a:bodyPr/>
          <a:lstStyle/>
          <a:p>
            <a:r>
              <a:rPr lang="en-US" dirty="0"/>
              <a:t>ORAL TRUSH </a:t>
            </a:r>
            <a:br>
              <a:rPr lang="en-US" dirty="0"/>
            </a:br>
            <a:endParaRPr lang="en-US" dirty="0"/>
          </a:p>
        </p:txBody>
      </p:sp>
      <p:sp>
        <p:nvSpPr>
          <p:cNvPr id="3" name="Subtitle 2"/>
          <p:cNvSpPr>
            <a:spLocks noGrp="1"/>
          </p:cNvSpPr>
          <p:nvPr>
            <p:ph type="subTitle" idx="1"/>
          </p:nvPr>
        </p:nvSpPr>
        <p:spPr>
          <a:xfrm>
            <a:off x="0" y="578498"/>
            <a:ext cx="9144000" cy="4357396"/>
          </a:xfrm>
        </p:spPr>
        <p:txBody>
          <a:bodyPr/>
          <a:lstStyle/>
          <a:p>
            <a:pPr marL="0" indent="0" algn="just"/>
            <a:r>
              <a:rPr lang="en-US" sz="1800" b="1" dirty="0" smtClean="0"/>
              <a:t>Oral </a:t>
            </a:r>
            <a:r>
              <a:rPr lang="en-US" sz="1800" b="1" dirty="0"/>
              <a:t>thrush (</a:t>
            </a:r>
            <a:r>
              <a:rPr lang="en-US" sz="1800" b="1" dirty="0" err="1"/>
              <a:t>moniliasis</a:t>
            </a:r>
            <a:r>
              <a:rPr lang="en-US" sz="1800" b="1" dirty="0"/>
              <a:t>) </a:t>
            </a:r>
            <a:r>
              <a:rPr lang="en-US" sz="1800" b="1" dirty="0" err="1"/>
              <a:t>disebut</a:t>
            </a:r>
            <a:r>
              <a:rPr lang="en-US" sz="1800" b="1" dirty="0"/>
              <a:t> </a:t>
            </a:r>
            <a:r>
              <a:rPr lang="en-US" sz="1800" b="1" dirty="0" err="1"/>
              <a:t>juga</a:t>
            </a:r>
            <a:r>
              <a:rPr lang="en-US" sz="1800" b="1" dirty="0"/>
              <a:t> candidiasis </a:t>
            </a:r>
            <a:r>
              <a:rPr lang="en-US" sz="1800" b="1" dirty="0" err="1"/>
              <a:t>adalah</a:t>
            </a:r>
            <a:r>
              <a:rPr lang="en-US" sz="1800" b="1" dirty="0"/>
              <a:t> </a:t>
            </a:r>
            <a:r>
              <a:rPr lang="en-US" sz="1800" dirty="0" err="1"/>
              <a:t>penyakit</a:t>
            </a:r>
            <a:r>
              <a:rPr lang="en-US" sz="1800" dirty="0"/>
              <a:t> </a:t>
            </a:r>
            <a:r>
              <a:rPr lang="en-US" sz="1800" dirty="0" err="1"/>
              <a:t>rongga</a:t>
            </a:r>
            <a:r>
              <a:rPr lang="en-US" sz="1800" dirty="0"/>
              <a:t> </a:t>
            </a:r>
            <a:r>
              <a:rPr lang="en-US" sz="1800" dirty="0" err="1"/>
              <a:t>mulut</a:t>
            </a:r>
            <a:r>
              <a:rPr lang="en-US" sz="1800" dirty="0"/>
              <a:t> yang </a:t>
            </a:r>
            <a:r>
              <a:rPr lang="en-US" sz="1800" dirty="0" err="1"/>
              <a:t>ditandai</a:t>
            </a:r>
            <a:r>
              <a:rPr lang="en-US" sz="1800" dirty="0"/>
              <a:t> </a:t>
            </a:r>
            <a:r>
              <a:rPr lang="en-US" sz="1800" dirty="0" err="1"/>
              <a:t>dengan</a:t>
            </a:r>
            <a:r>
              <a:rPr lang="en-US" sz="1800" dirty="0"/>
              <a:t> </a:t>
            </a:r>
            <a:r>
              <a:rPr lang="en-US" sz="1800" dirty="0" err="1"/>
              <a:t>lesi-lesi</a:t>
            </a:r>
            <a:r>
              <a:rPr lang="en-US" sz="1800" dirty="0"/>
              <a:t> yang </a:t>
            </a:r>
            <a:r>
              <a:rPr lang="en-US" sz="1800" dirty="0" err="1"/>
              <a:t>bervariasi</a:t>
            </a:r>
            <a:r>
              <a:rPr lang="en-US" sz="1800" dirty="0"/>
              <a:t> </a:t>
            </a:r>
            <a:r>
              <a:rPr lang="en-US" sz="1800" dirty="0" err="1"/>
              <a:t>seperti</a:t>
            </a:r>
            <a:r>
              <a:rPr lang="en-US" sz="1800" dirty="0"/>
              <a:t>: </a:t>
            </a:r>
            <a:r>
              <a:rPr lang="en-US" sz="1800" dirty="0" err="1"/>
              <a:t>lunak</a:t>
            </a:r>
            <a:r>
              <a:rPr lang="en-US" sz="1800" dirty="0"/>
              <a:t>, </a:t>
            </a:r>
            <a:r>
              <a:rPr lang="en-US" sz="1800" dirty="0" err="1"/>
              <a:t>bergumpal</a:t>
            </a:r>
            <a:r>
              <a:rPr lang="en-US" sz="1800" dirty="0"/>
              <a:t> </a:t>
            </a:r>
            <a:r>
              <a:rPr lang="en-US" sz="1800" dirty="0" err="1"/>
              <a:t>merupakan</a:t>
            </a:r>
            <a:r>
              <a:rPr lang="en-US" sz="1800" dirty="0"/>
              <a:t> </a:t>
            </a:r>
            <a:r>
              <a:rPr lang="en-US" sz="1800" dirty="0" err="1"/>
              <a:t>bongkahan</a:t>
            </a:r>
            <a:r>
              <a:rPr lang="en-US" sz="1800" dirty="0"/>
              <a:t> </a:t>
            </a:r>
            <a:r>
              <a:rPr lang="en-US" sz="1800" dirty="0" err="1"/>
              <a:t>putih</a:t>
            </a:r>
            <a:r>
              <a:rPr lang="en-US" sz="1800" dirty="0"/>
              <a:t>, </a:t>
            </a:r>
            <a:r>
              <a:rPr lang="en-US" sz="1800" dirty="0" err="1"/>
              <a:t>difus</a:t>
            </a:r>
            <a:r>
              <a:rPr lang="en-US" sz="1800" dirty="0"/>
              <a:t>, </a:t>
            </a:r>
            <a:r>
              <a:rPr lang="en-US" sz="1800" dirty="0" err="1"/>
              <a:t>seperti</a:t>
            </a:r>
            <a:r>
              <a:rPr lang="en-US" sz="1800" dirty="0"/>
              <a:t> </a:t>
            </a:r>
            <a:r>
              <a:rPr lang="en-US" sz="1800" dirty="0" err="1"/>
              <a:t>beludru</a:t>
            </a:r>
            <a:r>
              <a:rPr lang="en-US" sz="1800" dirty="0"/>
              <a:t> yang </a:t>
            </a:r>
            <a:r>
              <a:rPr lang="en-US" sz="1800" dirty="0" err="1"/>
              <a:t>dapat</a:t>
            </a:r>
            <a:r>
              <a:rPr lang="en-US" sz="1800" dirty="0"/>
              <a:t> </a:t>
            </a:r>
            <a:r>
              <a:rPr lang="en-US" sz="1800" dirty="0" err="1"/>
              <a:t>dihapus</a:t>
            </a:r>
            <a:r>
              <a:rPr lang="en-US" sz="1800" dirty="0"/>
              <a:t> </a:t>
            </a:r>
            <a:r>
              <a:rPr lang="en-US" sz="1800" dirty="0" err="1"/>
              <a:t>atau</a:t>
            </a:r>
            <a:r>
              <a:rPr lang="en-US" sz="1800" dirty="0"/>
              <a:t> </a:t>
            </a:r>
            <a:r>
              <a:rPr lang="en-US" sz="1800" dirty="0" err="1"/>
              <a:t>diangkat</a:t>
            </a:r>
            <a:r>
              <a:rPr lang="en-US" sz="1800" dirty="0"/>
              <a:t> </a:t>
            </a:r>
            <a:r>
              <a:rPr lang="en-US" sz="1800" dirty="0" err="1"/>
              <a:t>dan</a:t>
            </a:r>
            <a:r>
              <a:rPr lang="en-US" sz="1800" dirty="0"/>
              <a:t> </a:t>
            </a:r>
            <a:r>
              <a:rPr lang="en-US" sz="1800" dirty="0" err="1"/>
              <a:t>meninggalkan</a:t>
            </a:r>
            <a:r>
              <a:rPr lang="en-US" sz="1800" dirty="0"/>
              <a:t> </a:t>
            </a:r>
            <a:r>
              <a:rPr lang="en-US" sz="1800" dirty="0" err="1"/>
              <a:t>permukaan</a:t>
            </a:r>
            <a:r>
              <a:rPr lang="en-US" sz="1800" dirty="0"/>
              <a:t> </a:t>
            </a:r>
            <a:r>
              <a:rPr lang="en-US" sz="1800" dirty="0" err="1"/>
              <a:t>merah</a:t>
            </a:r>
            <a:r>
              <a:rPr lang="en-US" sz="1800" dirty="0"/>
              <a:t>, </a:t>
            </a:r>
            <a:r>
              <a:rPr lang="en-US" sz="1800" dirty="0" err="1"/>
              <a:t>kasar</a:t>
            </a:r>
            <a:r>
              <a:rPr lang="en-US" sz="1800" dirty="0"/>
              <a:t>, </a:t>
            </a:r>
            <a:r>
              <a:rPr lang="en-US" sz="1800" dirty="0" err="1"/>
              <a:t>dan</a:t>
            </a:r>
            <a:r>
              <a:rPr lang="en-US" sz="1800" dirty="0"/>
              <a:t> </a:t>
            </a:r>
            <a:r>
              <a:rPr lang="en-US" sz="1800" dirty="0" err="1"/>
              <a:t>berdarah</a:t>
            </a:r>
            <a:r>
              <a:rPr lang="en-US" sz="1800" dirty="0"/>
              <a:t>, </a:t>
            </a:r>
            <a:r>
              <a:rPr lang="en-US" sz="1800" dirty="0" err="1"/>
              <a:t>dapat</a:t>
            </a:r>
            <a:r>
              <a:rPr lang="en-US" sz="1800" dirty="0"/>
              <a:t> </a:t>
            </a:r>
            <a:r>
              <a:rPr lang="en-US" sz="1800" dirty="0" err="1"/>
              <a:t>berupa</a:t>
            </a:r>
            <a:r>
              <a:rPr lang="en-US" sz="1800" dirty="0"/>
              <a:t> </a:t>
            </a:r>
            <a:r>
              <a:rPr lang="en-US" sz="1800" dirty="0" err="1"/>
              <a:t>bercak</a:t>
            </a:r>
            <a:r>
              <a:rPr lang="en-US" sz="1800" dirty="0"/>
              <a:t> </a:t>
            </a:r>
            <a:r>
              <a:rPr lang="en-US" sz="1800" dirty="0" err="1"/>
              <a:t>putih</a:t>
            </a:r>
            <a:r>
              <a:rPr lang="en-US" sz="1800" dirty="0"/>
              <a:t> </a:t>
            </a:r>
            <a:r>
              <a:rPr lang="en-US" sz="1800" dirty="0" err="1"/>
              <a:t>dengan</a:t>
            </a:r>
            <a:r>
              <a:rPr lang="en-US" sz="1800" dirty="0"/>
              <a:t> </a:t>
            </a:r>
            <a:r>
              <a:rPr lang="en-US" sz="1800" dirty="0" err="1"/>
              <a:t>putih</a:t>
            </a:r>
            <a:r>
              <a:rPr lang="en-US" sz="1800" dirty="0"/>
              <a:t> </a:t>
            </a:r>
            <a:r>
              <a:rPr lang="en-US" sz="1800" dirty="0" err="1"/>
              <a:t>merah</a:t>
            </a:r>
            <a:r>
              <a:rPr lang="en-US" sz="1800" dirty="0"/>
              <a:t> </a:t>
            </a:r>
            <a:r>
              <a:rPr lang="en-US" sz="1800" dirty="0" err="1"/>
              <a:t>terutama</a:t>
            </a:r>
            <a:r>
              <a:rPr lang="en-US" sz="1800" dirty="0"/>
              <a:t> </a:t>
            </a:r>
            <a:r>
              <a:rPr lang="en-US" sz="1800" dirty="0" err="1" smtClean="0"/>
              <a:t>pada</a:t>
            </a:r>
            <a:r>
              <a:rPr lang="en-US" sz="1800" dirty="0" smtClean="0"/>
              <a:t> </a:t>
            </a:r>
            <a:r>
              <a:rPr lang="en-US" sz="1800" dirty="0" err="1" smtClean="0"/>
              <a:t>bagian</a:t>
            </a:r>
            <a:r>
              <a:rPr lang="en-US" sz="1800" dirty="0" smtClean="0"/>
              <a:t> </a:t>
            </a:r>
            <a:r>
              <a:rPr lang="en-US" sz="1800" dirty="0" err="1"/>
              <a:t>dalam</a:t>
            </a:r>
            <a:r>
              <a:rPr lang="en-US" sz="1800" dirty="0"/>
              <a:t> </a:t>
            </a:r>
            <a:r>
              <a:rPr lang="en-US" sz="1800" dirty="0" err="1"/>
              <a:t>pipi</a:t>
            </a:r>
            <a:r>
              <a:rPr lang="en-US" sz="1800" dirty="0"/>
              <a:t>, </a:t>
            </a:r>
            <a:r>
              <a:rPr lang="en-US" sz="1800" dirty="0" err="1"/>
              <a:t>pallatum</a:t>
            </a:r>
            <a:r>
              <a:rPr lang="en-US" sz="1800" dirty="0"/>
              <a:t> </a:t>
            </a:r>
            <a:r>
              <a:rPr lang="en-US" sz="1800" dirty="0" err="1"/>
              <a:t>lunak</a:t>
            </a:r>
            <a:r>
              <a:rPr lang="en-US" sz="1800" dirty="0"/>
              <a:t>, </a:t>
            </a:r>
            <a:r>
              <a:rPr lang="en-US" sz="1800" dirty="0" err="1"/>
              <a:t>lidah</a:t>
            </a:r>
            <a:r>
              <a:rPr lang="en-US" sz="1800" dirty="0"/>
              <a:t>, </a:t>
            </a:r>
            <a:r>
              <a:rPr lang="en-US" sz="1800" dirty="0" err="1"/>
              <a:t>dan</a:t>
            </a:r>
            <a:r>
              <a:rPr lang="en-US" sz="1800" dirty="0"/>
              <a:t> </a:t>
            </a:r>
            <a:r>
              <a:rPr lang="en-US" sz="1800" dirty="0" err="1"/>
              <a:t>gusi</a:t>
            </a:r>
            <a:r>
              <a:rPr lang="en-US" sz="1800" dirty="0"/>
              <a:t>. </a:t>
            </a:r>
            <a:endParaRPr lang="en-US" sz="1800" dirty="0" smtClean="0"/>
          </a:p>
          <a:p>
            <a:pPr marL="0" indent="0" algn="just"/>
            <a:endParaRPr lang="en-US" sz="1800" dirty="0" smtClean="0"/>
          </a:p>
          <a:p>
            <a:pPr marL="0" indent="0" algn="just"/>
            <a:r>
              <a:rPr lang="en-US" sz="1800" b="1" dirty="0" err="1" smtClean="0"/>
              <a:t>Penyebab</a:t>
            </a:r>
            <a:r>
              <a:rPr lang="en-US" sz="1800" b="1" dirty="0" smtClean="0"/>
              <a:t> </a:t>
            </a:r>
            <a:r>
              <a:rPr lang="en-US" sz="1800" b="1" dirty="0"/>
              <a:t>Oral </a:t>
            </a:r>
            <a:r>
              <a:rPr lang="en-US" sz="1800" b="1" dirty="0" err="1"/>
              <a:t>Trush</a:t>
            </a:r>
            <a:r>
              <a:rPr lang="en-US" sz="1800" b="1" dirty="0"/>
              <a:t> </a:t>
            </a:r>
          </a:p>
          <a:p>
            <a:pPr marL="0" indent="0" algn="just"/>
            <a:r>
              <a:rPr lang="en-US" sz="1800" dirty="0" err="1"/>
              <a:t>Penyebab</a:t>
            </a:r>
            <a:r>
              <a:rPr lang="en-US" sz="1800" dirty="0"/>
              <a:t> </a:t>
            </a:r>
            <a:r>
              <a:rPr lang="en-US" sz="1800" dirty="0" err="1"/>
              <a:t>penyakit</a:t>
            </a:r>
            <a:r>
              <a:rPr lang="en-US" sz="1800" dirty="0"/>
              <a:t> </a:t>
            </a:r>
            <a:r>
              <a:rPr lang="en-US" sz="1800" dirty="0" err="1"/>
              <a:t>ini</a:t>
            </a:r>
            <a:r>
              <a:rPr lang="en-US" sz="1800" dirty="0"/>
              <a:t> </a:t>
            </a:r>
            <a:r>
              <a:rPr lang="en-US" sz="1800" dirty="0" err="1"/>
              <a:t>adalah</a:t>
            </a:r>
            <a:r>
              <a:rPr lang="en-US" sz="1800" dirty="0"/>
              <a:t> </a:t>
            </a:r>
            <a:r>
              <a:rPr lang="en-US" sz="1800" dirty="0" err="1"/>
              <a:t>jamur</a:t>
            </a:r>
            <a:r>
              <a:rPr lang="en-US" sz="1800" dirty="0"/>
              <a:t> candida </a:t>
            </a:r>
            <a:r>
              <a:rPr lang="en-US" sz="1800" dirty="0" err="1"/>
              <a:t>albicans</a:t>
            </a:r>
            <a:r>
              <a:rPr lang="en-US" sz="1800" dirty="0"/>
              <a:t>. Candidiasis </a:t>
            </a:r>
            <a:r>
              <a:rPr lang="en-US" sz="1800" dirty="0" err="1"/>
              <a:t>ini</a:t>
            </a:r>
            <a:r>
              <a:rPr lang="en-US" sz="1800" dirty="0"/>
              <a:t> </a:t>
            </a:r>
            <a:r>
              <a:rPr lang="en-US" sz="1800" dirty="0" err="1"/>
              <a:t>dapat</a:t>
            </a:r>
            <a:r>
              <a:rPr lang="en-US" sz="1800" dirty="0"/>
              <a:t> </a:t>
            </a:r>
            <a:r>
              <a:rPr lang="en-US" sz="1800" dirty="0" err="1"/>
              <a:t>menjadi</a:t>
            </a:r>
            <a:r>
              <a:rPr lang="en-US" sz="1800" dirty="0"/>
              <a:t> </a:t>
            </a:r>
            <a:r>
              <a:rPr lang="en-US" sz="1800" dirty="0" err="1"/>
              <a:t>petunjuk</a:t>
            </a:r>
            <a:r>
              <a:rPr lang="en-US" sz="1800" dirty="0"/>
              <a:t> </a:t>
            </a:r>
            <a:r>
              <a:rPr lang="en-US" sz="1800" dirty="0" err="1"/>
              <a:t>pertama</a:t>
            </a:r>
            <a:r>
              <a:rPr lang="en-US" sz="1800" dirty="0"/>
              <a:t> </a:t>
            </a:r>
            <a:r>
              <a:rPr lang="en-US" sz="1800" dirty="0" err="1"/>
              <a:t>dari</a:t>
            </a:r>
            <a:r>
              <a:rPr lang="en-US" sz="1800" dirty="0"/>
              <a:t> </a:t>
            </a:r>
            <a:r>
              <a:rPr lang="en-US" sz="1800" dirty="0" err="1"/>
              <a:t>adanya</a:t>
            </a:r>
            <a:r>
              <a:rPr lang="en-US" sz="1800" dirty="0"/>
              <a:t> </a:t>
            </a:r>
            <a:r>
              <a:rPr lang="en-US" sz="1800" dirty="0" err="1"/>
              <a:t>penyakit</a:t>
            </a:r>
            <a:r>
              <a:rPr lang="en-US" sz="1800" dirty="0"/>
              <a:t> diabetes mellitus, anemia, </a:t>
            </a:r>
            <a:r>
              <a:rPr lang="en-US" sz="1800" dirty="0" err="1"/>
              <a:t>kekurangan</a:t>
            </a:r>
            <a:r>
              <a:rPr lang="en-US" sz="1800" dirty="0"/>
              <a:t> </a:t>
            </a:r>
            <a:r>
              <a:rPr lang="en-US" sz="1800" dirty="0" err="1"/>
              <a:t>gizi</a:t>
            </a:r>
            <a:r>
              <a:rPr lang="en-US" sz="1800" dirty="0"/>
              <a:t>, </a:t>
            </a:r>
            <a:r>
              <a:rPr lang="en-US" sz="1800" dirty="0" err="1"/>
              <a:t>dan</a:t>
            </a:r>
            <a:r>
              <a:rPr lang="en-US" sz="1800" dirty="0"/>
              <a:t> </a:t>
            </a:r>
            <a:r>
              <a:rPr lang="en-US" sz="1800" dirty="0" err="1"/>
              <a:t>dahulu</a:t>
            </a:r>
            <a:r>
              <a:rPr lang="en-US" sz="1800" dirty="0"/>
              <a:t> </a:t>
            </a:r>
            <a:r>
              <a:rPr lang="en-US" sz="1800" dirty="0" err="1"/>
              <a:t>sering</a:t>
            </a:r>
            <a:r>
              <a:rPr lang="en-US" sz="1800" dirty="0"/>
              <a:t> </a:t>
            </a:r>
            <a:r>
              <a:rPr lang="en-US" sz="1800" dirty="0" err="1"/>
              <a:t>terdapat</a:t>
            </a:r>
            <a:r>
              <a:rPr lang="en-US" sz="1800" dirty="0"/>
              <a:t> </a:t>
            </a:r>
            <a:r>
              <a:rPr lang="en-US" sz="1800" dirty="0" err="1"/>
              <a:t>pada</a:t>
            </a:r>
            <a:r>
              <a:rPr lang="en-US" sz="1800" dirty="0"/>
              <a:t> </a:t>
            </a:r>
            <a:r>
              <a:rPr lang="en-US" sz="1800" dirty="0" err="1"/>
              <a:t>anak-anak</a:t>
            </a:r>
            <a:r>
              <a:rPr lang="en-US" sz="1800" dirty="0"/>
              <a:t> </a:t>
            </a:r>
            <a:r>
              <a:rPr lang="en-US" sz="1800" dirty="0" err="1"/>
              <a:t>prematur</a:t>
            </a:r>
            <a:r>
              <a:rPr lang="en-US" sz="1800" dirty="0"/>
              <a:t> </a:t>
            </a:r>
            <a:r>
              <a:rPr lang="en-US" sz="1800" dirty="0" err="1"/>
              <a:t>atau</a:t>
            </a:r>
            <a:r>
              <a:rPr lang="en-US" sz="1800" dirty="0"/>
              <a:t> </a:t>
            </a:r>
            <a:r>
              <a:rPr lang="en-US" sz="1800" dirty="0" err="1"/>
              <a:t>anak</a:t>
            </a:r>
            <a:r>
              <a:rPr lang="en-US" sz="1800" dirty="0"/>
              <a:t> </a:t>
            </a:r>
            <a:r>
              <a:rPr lang="en-US" sz="1800" dirty="0" err="1"/>
              <a:t>kecil</a:t>
            </a:r>
            <a:r>
              <a:rPr lang="en-US" sz="1800" dirty="0"/>
              <a:t>. </a:t>
            </a:r>
            <a:r>
              <a:rPr lang="en-US" sz="1800" dirty="0" err="1"/>
              <a:t>Faktor-faktor</a:t>
            </a:r>
            <a:r>
              <a:rPr lang="en-US" sz="1800" dirty="0"/>
              <a:t> yang </a:t>
            </a:r>
            <a:r>
              <a:rPr lang="en-US" sz="1800" dirty="0" err="1"/>
              <a:t>merupakan</a:t>
            </a:r>
            <a:r>
              <a:rPr lang="en-US" sz="1800" dirty="0"/>
              <a:t> </a:t>
            </a:r>
            <a:r>
              <a:rPr lang="en-US" sz="1800" dirty="0" err="1"/>
              <a:t>presdiposisi</a:t>
            </a:r>
            <a:r>
              <a:rPr lang="en-US" sz="1800" dirty="0"/>
              <a:t> </a:t>
            </a:r>
            <a:r>
              <a:rPr lang="en-US" sz="1800" dirty="0" err="1"/>
              <a:t>infeksi</a:t>
            </a:r>
            <a:r>
              <a:rPr lang="en-US" sz="1800" dirty="0"/>
              <a:t> </a:t>
            </a:r>
            <a:r>
              <a:rPr lang="en-US" sz="1800" dirty="0" err="1"/>
              <a:t>adalah</a:t>
            </a:r>
            <a:r>
              <a:rPr lang="en-US" sz="1800" dirty="0"/>
              <a:t> </a:t>
            </a:r>
            <a:r>
              <a:rPr lang="en-US" sz="1800" dirty="0" err="1"/>
              <a:t>pemakaian</a:t>
            </a:r>
            <a:r>
              <a:rPr lang="en-US" sz="1800" dirty="0"/>
              <a:t> </a:t>
            </a:r>
            <a:r>
              <a:rPr lang="en-US" sz="1800" dirty="0" err="1"/>
              <a:t>antibiotik</a:t>
            </a:r>
            <a:r>
              <a:rPr lang="en-US" sz="1800" dirty="0"/>
              <a:t>, steroid </a:t>
            </a:r>
            <a:r>
              <a:rPr lang="en-US" sz="1800" dirty="0" err="1"/>
              <a:t>jangka</a:t>
            </a:r>
            <a:r>
              <a:rPr lang="en-US" sz="1800" dirty="0"/>
              <a:t> </a:t>
            </a:r>
            <a:r>
              <a:rPr lang="en-US" sz="1800" dirty="0" err="1"/>
              <a:t>panjang</a:t>
            </a:r>
            <a:r>
              <a:rPr lang="en-US" sz="1800" dirty="0"/>
              <a:t>, diabetes, </a:t>
            </a:r>
            <a:r>
              <a:rPr lang="en-US" sz="1800" dirty="0" err="1"/>
              <a:t>obat-obat</a:t>
            </a:r>
            <a:r>
              <a:rPr lang="en-US" sz="1800" dirty="0"/>
              <a:t> </a:t>
            </a:r>
            <a:r>
              <a:rPr lang="en-US" sz="1800" dirty="0" err="1"/>
              <a:t>imunosupresif</a:t>
            </a:r>
            <a:r>
              <a:rPr lang="en-US" sz="1800" dirty="0"/>
              <a:t>, </a:t>
            </a:r>
            <a:r>
              <a:rPr lang="en-US" sz="1800" dirty="0" err="1"/>
              <a:t>leukimia</a:t>
            </a:r>
            <a:r>
              <a:rPr lang="en-US" sz="1800" dirty="0"/>
              <a:t>, </a:t>
            </a:r>
            <a:r>
              <a:rPr lang="en-US" sz="1800" dirty="0" err="1"/>
              <a:t>dan</a:t>
            </a:r>
            <a:r>
              <a:rPr lang="en-US" sz="1800" dirty="0"/>
              <a:t> </a:t>
            </a:r>
            <a:r>
              <a:rPr lang="en-US" sz="1800" dirty="0" err="1"/>
              <a:t>gangguan</a:t>
            </a:r>
            <a:r>
              <a:rPr lang="en-US" sz="1800" dirty="0"/>
              <a:t> </a:t>
            </a:r>
            <a:r>
              <a:rPr lang="en-US" sz="1800" dirty="0" err="1"/>
              <a:t>saluran</a:t>
            </a:r>
            <a:r>
              <a:rPr lang="en-US" sz="1800" dirty="0"/>
              <a:t> gastrointestinal yang </a:t>
            </a:r>
            <a:r>
              <a:rPr lang="en-US" sz="1800" dirty="0" err="1"/>
              <a:t>meningkatkan</a:t>
            </a:r>
            <a:r>
              <a:rPr lang="en-US" sz="1800" dirty="0"/>
              <a:t> </a:t>
            </a:r>
            <a:r>
              <a:rPr lang="en-US" sz="1800" dirty="0" err="1"/>
              <a:t>terjadinya</a:t>
            </a:r>
            <a:r>
              <a:rPr lang="en-US" sz="1800" dirty="0"/>
              <a:t> </a:t>
            </a:r>
            <a:r>
              <a:rPr lang="en-US" sz="1800" dirty="0" err="1"/>
              <a:t>malabsorpsi</a:t>
            </a:r>
            <a:r>
              <a:rPr lang="en-US" sz="1800" dirty="0"/>
              <a:t> </a:t>
            </a:r>
            <a:r>
              <a:rPr lang="en-US" sz="1800" dirty="0" err="1"/>
              <a:t>dan</a:t>
            </a:r>
            <a:r>
              <a:rPr lang="en-US" sz="1800" dirty="0"/>
              <a:t> </a:t>
            </a:r>
            <a:r>
              <a:rPr lang="en-US" sz="1800" dirty="0" err="1"/>
              <a:t>malnutrisi</a:t>
            </a:r>
            <a:r>
              <a:rPr lang="en-US" sz="1800" dirty="0"/>
              <a:t>. Candidiasis vagina </a:t>
            </a:r>
            <a:r>
              <a:rPr lang="en-US" sz="1800" dirty="0" err="1"/>
              <a:t>sering</a:t>
            </a:r>
            <a:r>
              <a:rPr lang="en-US" sz="1800" dirty="0"/>
              <a:t> </a:t>
            </a:r>
            <a:r>
              <a:rPr lang="en-US" sz="1800" dirty="0" err="1"/>
              <a:t>ditemukan</a:t>
            </a:r>
            <a:r>
              <a:rPr lang="en-US" sz="1800" dirty="0"/>
              <a:t> </a:t>
            </a:r>
            <a:r>
              <a:rPr lang="en-US" sz="1800" dirty="0" err="1"/>
              <a:t>semasa</a:t>
            </a:r>
            <a:r>
              <a:rPr lang="en-US" sz="1800" dirty="0"/>
              <a:t> </a:t>
            </a:r>
            <a:r>
              <a:rPr lang="en-US" sz="1800" dirty="0" err="1"/>
              <a:t>kehamilan</a:t>
            </a:r>
            <a:r>
              <a:rPr lang="en-US" sz="1800" dirty="0"/>
              <a:t> </a:t>
            </a:r>
            <a:r>
              <a:rPr lang="en-US" sz="1800" dirty="0" err="1"/>
              <a:t>dan</a:t>
            </a:r>
            <a:r>
              <a:rPr lang="en-US" sz="1800" dirty="0"/>
              <a:t> </a:t>
            </a:r>
            <a:r>
              <a:rPr lang="en-US" sz="1800" dirty="0" err="1"/>
              <a:t>bayi</a:t>
            </a:r>
            <a:r>
              <a:rPr lang="en-US" sz="1800" dirty="0"/>
              <a:t> yang </a:t>
            </a:r>
            <a:r>
              <a:rPr lang="en-US" sz="1800" dirty="0" err="1"/>
              <a:t>baru</a:t>
            </a:r>
            <a:r>
              <a:rPr lang="en-US" sz="1800" dirty="0"/>
              <a:t> </a:t>
            </a:r>
            <a:r>
              <a:rPr lang="en-US" sz="1800" dirty="0" err="1"/>
              <a:t>lahir</a:t>
            </a:r>
            <a:r>
              <a:rPr lang="en-US" sz="1800" dirty="0"/>
              <a:t> </a:t>
            </a:r>
            <a:r>
              <a:rPr lang="en-US" sz="1800" dirty="0" err="1"/>
              <a:t>juga</a:t>
            </a:r>
            <a:r>
              <a:rPr lang="en-US" sz="1800" dirty="0"/>
              <a:t> </a:t>
            </a:r>
            <a:r>
              <a:rPr lang="en-US" sz="1800" dirty="0" err="1"/>
              <a:t>dapat</a:t>
            </a:r>
            <a:r>
              <a:rPr lang="en-US" sz="1800" dirty="0"/>
              <a:t> </a:t>
            </a:r>
            <a:r>
              <a:rPr lang="en-US" sz="1800" dirty="0" err="1"/>
              <a:t>terinfeksi</a:t>
            </a:r>
            <a:r>
              <a:rPr lang="en-US" sz="1800" dirty="0"/>
              <a:t> </a:t>
            </a:r>
            <a:r>
              <a:rPr lang="en-US" sz="1800" dirty="0" err="1"/>
              <a:t>dari</a:t>
            </a:r>
            <a:r>
              <a:rPr lang="en-US" sz="1800" dirty="0"/>
              <a:t> vagina </a:t>
            </a:r>
            <a:r>
              <a:rPr lang="en-US" sz="1800" dirty="0" err="1"/>
              <a:t>ibu</a:t>
            </a:r>
            <a:r>
              <a:rPr lang="en-US" sz="1800" dirty="0"/>
              <a:t>. Candidiasis </a:t>
            </a:r>
            <a:r>
              <a:rPr lang="en-US" sz="1800" dirty="0" err="1"/>
              <a:t>juga</a:t>
            </a:r>
            <a:r>
              <a:rPr lang="en-US" sz="1800" dirty="0"/>
              <a:t> </a:t>
            </a:r>
            <a:r>
              <a:rPr lang="en-US" sz="1800" dirty="0" err="1"/>
              <a:t>merupakan</a:t>
            </a:r>
            <a:r>
              <a:rPr lang="en-US" sz="1800" dirty="0"/>
              <a:t> </a:t>
            </a:r>
            <a:r>
              <a:rPr lang="en-US" sz="1800" dirty="0" err="1"/>
              <a:t>tanda</a:t>
            </a:r>
            <a:r>
              <a:rPr lang="en-US" sz="1800" dirty="0"/>
              <a:t> </a:t>
            </a:r>
            <a:r>
              <a:rPr lang="en-US" sz="1800" dirty="0" err="1"/>
              <a:t>umum</a:t>
            </a:r>
            <a:r>
              <a:rPr lang="en-US" sz="1800" dirty="0"/>
              <a:t> </a:t>
            </a:r>
            <a:r>
              <a:rPr lang="en-US" sz="1800" dirty="0" err="1"/>
              <a:t>dari</a:t>
            </a:r>
            <a:r>
              <a:rPr lang="en-US" sz="1800" dirty="0"/>
              <a:t> </a:t>
            </a:r>
            <a:r>
              <a:rPr lang="en-US" sz="1800" dirty="0" err="1"/>
              <a:t>infeksi</a:t>
            </a:r>
            <a:r>
              <a:rPr lang="en-US" sz="1800" dirty="0"/>
              <a:t> HIV. </a:t>
            </a:r>
          </a:p>
          <a:p>
            <a:endParaRPr lang="en-US" dirty="0"/>
          </a:p>
        </p:txBody>
      </p:sp>
    </p:spTree>
    <p:extLst>
      <p:ext uri="{BB962C8B-B14F-4D97-AF65-F5344CB8AC3E}">
        <p14:creationId xmlns:p14="http://schemas.microsoft.com/office/powerpoint/2010/main" val="278121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85" y="737187"/>
            <a:ext cx="4866214" cy="572700"/>
          </a:xfrm>
        </p:spPr>
        <p:txBody>
          <a:bodyPr/>
          <a:lstStyle/>
          <a:p>
            <a:r>
              <a:rPr lang="en-US" dirty="0" err="1"/>
              <a:t>Penatalaksanaan</a:t>
            </a:r>
            <a:r>
              <a:rPr lang="en-US" dirty="0"/>
              <a:t> Oral </a:t>
            </a:r>
            <a:r>
              <a:rPr lang="en-US" dirty="0" err="1"/>
              <a:t>Trush</a:t>
            </a:r>
            <a:r>
              <a:rPr lang="en-US" dirty="0"/>
              <a:t> </a:t>
            </a:r>
            <a:br>
              <a:rPr lang="en-US" dirty="0"/>
            </a:br>
            <a:endParaRPr lang="en-US" dirty="0"/>
          </a:p>
        </p:txBody>
      </p:sp>
      <p:sp>
        <p:nvSpPr>
          <p:cNvPr id="3" name="Subtitle 2"/>
          <p:cNvSpPr>
            <a:spLocks noGrp="1"/>
          </p:cNvSpPr>
          <p:nvPr>
            <p:ph type="subTitle" idx="1"/>
          </p:nvPr>
        </p:nvSpPr>
        <p:spPr>
          <a:xfrm>
            <a:off x="242596" y="802433"/>
            <a:ext cx="8080310" cy="2631232"/>
          </a:xfrm>
        </p:spPr>
        <p:txBody>
          <a:bodyPr/>
          <a:lstStyle/>
          <a:p>
            <a:pPr marL="0" indent="0" algn="just"/>
            <a:r>
              <a:rPr lang="en-US" sz="1800" dirty="0" err="1" smtClean="0"/>
              <a:t>Pada</a:t>
            </a:r>
            <a:r>
              <a:rPr lang="en-US" sz="1800" dirty="0" smtClean="0"/>
              <a:t> </a:t>
            </a:r>
            <a:r>
              <a:rPr lang="en-US" sz="1800" dirty="0" err="1" smtClean="0"/>
              <a:t>moniliasis</a:t>
            </a:r>
            <a:r>
              <a:rPr lang="en-US" sz="1800" dirty="0" smtClean="0"/>
              <a:t>, </a:t>
            </a:r>
            <a:r>
              <a:rPr lang="en-US" sz="1800" dirty="0" err="1" smtClean="0"/>
              <a:t>perawatan</a:t>
            </a:r>
            <a:r>
              <a:rPr lang="en-US" sz="1800" dirty="0" smtClean="0"/>
              <a:t> </a:t>
            </a:r>
            <a:r>
              <a:rPr lang="en-US" sz="1800" dirty="0" err="1" smtClean="0"/>
              <a:t>pertama</a:t>
            </a:r>
            <a:r>
              <a:rPr lang="en-US" sz="1800" dirty="0" smtClean="0"/>
              <a:t>-tama yang </a:t>
            </a:r>
            <a:r>
              <a:rPr lang="en-US" sz="1800" dirty="0" err="1" smtClean="0"/>
              <a:t>harus</a:t>
            </a:r>
            <a:r>
              <a:rPr lang="en-US" sz="1800" dirty="0" smtClean="0"/>
              <a:t> </a:t>
            </a:r>
            <a:r>
              <a:rPr lang="en-US" sz="1800" dirty="0" err="1" smtClean="0"/>
              <a:t>dilakukan</a:t>
            </a:r>
            <a:r>
              <a:rPr lang="en-US" sz="1800" dirty="0" smtClean="0"/>
              <a:t> </a:t>
            </a:r>
            <a:r>
              <a:rPr lang="en-US" sz="1800" dirty="0" err="1" smtClean="0"/>
              <a:t>adalah</a:t>
            </a:r>
            <a:r>
              <a:rPr lang="en-US" sz="1800" dirty="0" smtClean="0"/>
              <a:t> </a:t>
            </a:r>
            <a:r>
              <a:rPr lang="en-US" sz="1800" dirty="0" err="1" smtClean="0"/>
              <a:t>memberhentikan</a:t>
            </a:r>
            <a:r>
              <a:rPr lang="en-US" sz="1800" dirty="0" smtClean="0"/>
              <a:t> </a:t>
            </a:r>
            <a:r>
              <a:rPr lang="en-US" sz="1800" dirty="0" err="1" smtClean="0"/>
              <a:t>obat</a:t>
            </a:r>
            <a:r>
              <a:rPr lang="en-US" sz="1800" dirty="0" smtClean="0"/>
              <a:t> </a:t>
            </a:r>
            <a:r>
              <a:rPr lang="en-US" sz="1800" dirty="0" err="1" smtClean="0"/>
              <a:t>antibiotika</a:t>
            </a:r>
            <a:r>
              <a:rPr lang="en-US" sz="1800" dirty="0" smtClean="0"/>
              <a:t> </a:t>
            </a:r>
            <a:r>
              <a:rPr lang="en-US" sz="1800" dirty="0" err="1" smtClean="0"/>
              <a:t>dan</a:t>
            </a:r>
            <a:r>
              <a:rPr lang="en-US" sz="1800" dirty="0" smtClean="0"/>
              <a:t> </a:t>
            </a:r>
            <a:r>
              <a:rPr lang="en-US" sz="1800" dirty="0" err="1" smtClean="0"/>
              <a:t>kortikosteroid</a:t>
            </a:r>
            <a:r>
              <a:rPr lang="en-US" sz="1800" dirty="0" smtClean="0"/>
              <a:t> yang </a:t>
            </a:r>
            <a:r>
              <a:rPr lang="en-US" sz="1800" dirty="0" err="1" smtClean="0"/>
              <a:t>telah</a:t>
            </a:r>
            <a:r>
              <a:rPr lang="en-US" sz="1800" dirty="0" smtClean="0"/>
              <a:t> </a:t>
            </a:r>
            <a:r>
              <a:rPr lang="en-US" sz="1800" dirty="0" err="1" smtClean="0"/>
              <a:t>digunakan</a:t>
            </a:r>
            <a:r>
              <a:rPr lang="en-US" sz="1800" dirty="0" smtClean="0"/>
              <a:t> </a:t>
            </a:r>
            <a:r>
              <a:rPr lang="en-US" sz="1800" dirty="0" err="1" smtClean="0"/>
              <a:t>dan</a:t>
            </a:r>
            <a:r>
              <a:rPr lang="en-US" sz="1800" dirty="0" smtClean="0"/>
              <a:t> </a:t>
            </a:r>
            <a:r>
              <a:rPr lang="en-US" sz="1800" dirty="0" err="1" smtClean="0"/>
              <a:t>perlu</a:t>
            </a:r>
            <a:r>
              <a:rPr lang="en-US" sz="1800" dirty="0" smtClean="0"/>
              <a:t> </a:t>
            </a:r>
            <a:r>
              <a:rPr lang="en-US" sz="1800" dirty="0" err="1" smtClean="0"/>
              <a:t>diperiksa</a:t>
            </a:r>
            <a:r>
              <a:rPr lang="en-US" sz="1800" dirty="0" smtClean="0"/>
              <a:t> </a:t>
            </a:r>
            <a:r>
              <a:rPr lang="en-US" sz="1800" dirty="0" err="1" smtClean="0"/>
              <a:t>secara</a:t>
            </a:r>
            <a:r>
              <a:rPr lang="en-US" sz="1800" dirty="0" smtClean="0"/>
              <a:t> </a:t>
            </a:r>
            <a:r>
              <a:rPr lang="en-US" sz="1800" dirty="0" err="1" smtClean="0"/>
              <a:t>teliti</a:t>
            </a:r>
            <a:r>
              <a:rPr lang="en-US" sz="1800" dirty="0" smtClean="0"/>
              <a:t> </a:t>
            </a:r>
            <a:r>
              <a:rPr lang="en-US" sz="1800" dirty="0" err="1" smtClean="0"/>
              <a:t>adanya</a:t>
            </a:r>
            <a:r>
              <a:rPr lang="en-US" sz="1800" dirty="0" smtClean="0"/>
              <a:t> diabetes mellitus. </a:t>
            </a:r>
            <a:r>
              <a:rPr lang="en-US" sz="1800" dirty="0" err="1" smtClean="0"/>
              <a:t>Pemberian</a:t>
            </a:r>
            <a:r>
              <a:rPr lang="en-US" sz="1800" dirty="0" smtClean="0"/>
              <a:t> </a:t>
            </a:r>
            <a:r>
              <a:rPr lang="en-US" sz="1800" dirty="0" err="1" smtClean="0"/>
              <a:t>aplikasi</a:t>
            </a:r>
            <a:r>
              <a:rPr lang="en-US" sz="1800" dirty="0" smtClean="0"/>
              <a:t> </a:t>
            </a:r>
            <a:r>
              <a:rPr lang="en-US" sz="1800" dirty="0" err="1" smtClean="0"/>
              <a:t>nystatin</a:t>
            </a:r>
            <a:r>
              <a:rPr lang="en-US" sz="1800" dirty="0" smtClean="0"/>
              <a:t> </a:t>
            </a:r>
            <a:r>
              <a:rPr lang="en-US" sz="1800" dirty="0" err="1" smtClean="0"/>
              <a:t>atau</a:t>
            </a:r>
            <a:r>
              <a:rPr lang="en-US" sz="1800" dirty="0" smtClean="0"/>
              <a:t> </a:t>
            </a:r>
            <a:r>
              <a:rPr lang="en-US" sz="1800" dirty="0" err="1" smtClean="0"/>
              <a:t>mikostatin</a:t>
            </a:r>
            <a:r>
              <a:rPr lang="en-US" sz="1800" dirty="0" smtClean="0"/>
              <a:t> </a:t>
            </a:r>
            <a:r>
              <a:rPr lang="en-US" sz="1800" dirty="0" err="1" smtClean="0"/>
              <a:t>dan</a:t>
            </a:r>
            <a:r>
              <a:rPr lang="en-US" sz="1800" dirty="0" smtClean="0"/>
              <a:t> </a:t>
            </a:r>
            <a:r>
              <a:rPr lang="en-US" sz="1800" dirty="0" err="1" smtClean="0"/>
              <a:t>ampoterisin</a:t>
            </a:r>
            <a:r>
              <a:rPr lang="en-US" sz="1800" dirty="0" smtClean="0"/>
              <a:t> B </a:t>
            </a:r>
            <a:r>
              <a:rPr lang="en-US" sz="1800" dirty="0" err="1" smtClean="0"/>
              <a:t>adalah</a:t>
            </a:r>
            <a:r>
              <a:rPr lang="en-US" sz="1800" dirty="0" smtClean="0"/>
              <a:t> </a:t>
            </a:r>
            <a:r>
              <a:rPr lang="en-US" sz="1800" dirty="0" err="1" smtClean="0"/>
              <a:t>obat-obat</a:t>
            </a:r>
            <a:r>
              <a:rPr lang="en-US" sz="1800" dirty="0" smtClean="0"/>
              <a:t> yang </a:t>
            </a:r>
            <a:r>
              <a:rPr lang="en-US" sz="1800" dirty="0" err="1" smtClean="0"/>
              <a:t>dapat</a:t>
            </a:r>
            <a:r>
              <a:rPr lang="en-US" sz="1800" dirty="0" smtClean="0"/>
              <a:t> </a:t>
            </a:r>
            <a:r>
              <a:rPr lang="en-US" sz="1800" dirty="0" err="1" smtClean="0"/>
              <a:t>mematikan</a:t>
            </a:r>
            <a:r>
              <a:rPr lang="en-US" sz="1800" dirty="0" smtClean="0"/>
              <a:t> </a:t>
            </a:r>
            <a:r>
              <a:rPr lang="en-US" sz="1800" dirty="0" err="1" smtClean="0"/>
              <a:t>jamur</a:t>
            </a:r>
            <a:r>
              <a:rPr lang="en-US" sz="1800" dirty="0" smtClean="0"/>
              <a:t> candida </a:t>
            </a:r>
            <a:r>
              <a:rPr lang="en-US" sz="1800" dirty="0" err="1" smtClean="0"/>
              <a:t>albicans</a:t>
            </a:r>
            <a:r>
              <a:rPr lang="en-US" sz="1800" dirty="0" smtClean="0"/>
              <a:t>. </a:t>
            </a:r>
          </a:p>
          <a:p>
            <a:pPr marL="93663" indent="46038" algn="just"/>
            <a:endParaRPr lang="en-US" dirty="0"/>
          </a:p>
          <a:p>
            <a:pPr algn="just"/>
            <a:endParaRPr lang="en-US" dirty="0"/>
          </a:p>
        </p:txBody>
      </p:sp>
    </p:spTree>
    <p:extLst>
      <p:ext uri="{BB962C8B-B14F-4D97-AF65-F5344CB8AC3E}">
        <p14:creationId xmlns:p14="http://schemas.microsoft.com/office/powerpoint/2010/main" val="2130843665"/>
      </p:ext>
    </p:extLst>
  </p:cSld>
  <p:clrMapOvr>
    <a:masterClrMapping/>
  </p:clrMapOvr>
</p:sld>
</file>

<file path=ppt/theme/theme1.xml><?xml version="1.0" encoding="utf-8"?>
<a:theme xmlns:a="http://schemas.openxmlformats.org/drawingml/2006/main" name="Stages of a Baby by Slidesgo">
  <a:themeElements>
    <a:clrScheme name="Simple Light">
      <a:dk1>
        <a:srgbClr val="191919"/>
      </a:dk1>
      <a:lt1>
        <a:srgbClr val="FFFFFF"/>
      </a:lt1>
      <a:dk2>
        <a:srgbClr val="F82653"/>
      </a:dk2>
      <a:lt2>
        <a:srgbClr val="AC6535"/>
      </a:lt2>
      <a:accent1>
        <a:srgbClr val="08B8B5"/>
      </a:accent1>
      <a:accent2>
        <a:srgbClr val="4969D8"/>
      </a:accent2>
      <a:accent3>
        <a:srgbClr val="ECF6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TotalTime>
  <Words>2347</Words>
  <Application>Microsoft Office PowerPoint</Application>
  <PresentationFormat>On-screen Show (16:9)</PresentationFormat>
  <Paragraphs>245</Paragraphs>
  <Slides>40</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Aharoni</vt:lpstr>
      <vt:lpstr>Agency FB</vt:lpstr>
      <vt:lpstr>Amatic SC</vt:lpstr>
      <vt:lpstr>Symbol</vt:lpstr>
      <vt:lpstr>Wingdings</vt:lpstr>
      <vt:lpstr>Consolas</vt:lpstr>
      <vt:lpstr>Bebas Neue</vt:lpstr>
      <vt:lpstr>Comic Sans MS</vt:lpstr>
      <vt:lpstr>Anaheim</vt:lpstr>
      <vt:lpstr>Arial Black</vt:lpstr>
      <vt:lpstr>Arial Rounded MT Bold</vt:lpstr>
      <vt:lpstr>Stages of a Baby by Slidesgo</vt:lpstr>
      <vt:lpstr>ASUHAN KOMPLEMENTER PADA BBL,BAYI,BALITA, APRAS DENGAN MASALAH DAN PENYAKIT YANG LAZIM TERJADI SERTA RISIKO TINGGI PADA</vt:lpstr>
      <vt:lpstr>Pengertian</vt:lpstr>
      <vt:lpstr>JENIS-JENIS ASUHAN KOMPLEMENTER </vt:lpstr>
      <vt:lpstr>Pengertian - Bayi baru lahir adalah Bayi yang baru lahir selama satu jam pertama kelahiran (Saifuddin) - Neonatus adalah  bayi berusia 0 sampai 28 hari (Kemenkes RI, 2010).  - Bayi adalah manusia yang baru lahir sampai umur 12 bulan (Marmi dan    Rahardjo,2016) - Balita adalah individu atau sekelompok individu dari suatu penduduk yang berada    dalam rentang usia tertentu (0-5 th) - Apras adalah mereka yang ber usia 3 – 6 tahun</vt:lpstr>
      <vt:lpstr>MUNTAH </vt:lpstr>
      <vt:lpstr>PENATALAKSANAAN MUNTAH</vt:lpstr>
      <vt:lpstr>Gumoh (Regurgitasi) Regurgitasi adalah keluarnya kembali sebagian susu yang telah ditelan melalui mulut dan tanpa paksaan, beberapa saat setelah minum susu.</vt:lpstr>
      <vt:lpstr>ORAL TRUSH  </vt:lpstr>
      <vt:lpstr>Penatalaksanaan Oral Trush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Penatalaksanaan : </vt:lpstr>
      <vt:lpstr>PowerPoint Presentation</vt:lpstr>
      <vt:lpstr> Batuk/pilek </vt:lpstr>
      <vt:lpstr>        Seborrhea  Seborrhea adalah keadaan berminyak pada kulit kepala, muka, daerah sternal dan dibagian lain yang disebabkan oleh overaktivitas glandula sebaceous.  Seborrhea adalah sekresi yang berlebihan dari kelenjar sebasea </vt:lpstr>
      <vt:lpstr>Diaper rush  Ruam popok (diaper rush) merupakan peradangan kulit di daerah popok yang paling sering dialami bayi dan anak. Gangguan kulit ini menyerang bagian tubuh bayi atau anak batita yang tertutup popok  Asuhan komplementernya : - Bersihkan segera bagian yang tertutup popok setiap kali bayi kencing / mengeluarkan kotoran dengan air sabun. - Pada bayi perempuan, saat membersihkan bagian bokongnya harus dari bagian atas ke arah anus, dengan menggunakan kapas basah, Pada bayi laki-laki, dengan menarik kulup perlahan-lahan sehingga lubang kencingnya tampak, baru kemudian dibersihkan dengan kapas basah. - oleskan minyak herbal seperti campuran sandalwood, pepermint dan lavender. Bila perlu, pengolesan diulang setiap kali mengganti popok - Saat melakukan pembersihan diusahakan untuk menghindari penggosokan atau penggesekan yang terlalu </vt:lpstr>
      <vt:lpstr>Masalah yang lazim pada anak prasekolah</vt:lpstr>
      <vt:lpstr>PowerPoint Presentation</vt:lpstr>
      <vt:lpstr>Enuresis Enuresis adalah pengeluaran urin secara involunter dan berulang yang terjadi pada usia yang diharapkan dapat mengontrol proses buang air kecil, tanpa kelainan fisik yang mendasari. Asuhan Komplementer pada anak dengan enuresis : - Berikan Madu - Melakukan pemijatan  </vt:lpstr>
      <vt:lpstr>PowerPoint Presentation</vt:lpstr>
      <vt:lpstr>Enuresis  Asuhan Komplementer pada anak dengan enuresis : - Berikan Madu - Melakukan pemijatan  </vt:lpstr>
      <vt:lpstr>PowerPoint Presentation</vt:lpstr>
      <vt:lpstr>PowerPoint Presentation</vt:lpstr>
      <vt:lpstr>BAYI RISIKO TINGGI  </vt:lpstr>
      <vt:lpstr>Asfiksia </vt:lpstr>
      <vt:lpstr>BBLR (Bayi berat lahir rendah) Merupakan bayi baru lahir yang saat dilahirkan memiliki berat badan senilai &lt; 2500 gram tanpa menilai masa gestasi. (Sholeh, 2014). Pada tahun 1961 oleh World Health Organization (WHO) semua bayi yang telah lahir dengan berat badan saat lahir kurang dari 2.500 gram disebut Low Birth Weight Infants atau Bayi Berat Lahir Rendah (BBLR).</vt:lpstr>
      <vt:lpstr>Hipotermi - Hipotermia adalah suatu keadaan dimana terjadi penurunan suhu tubuh yang disebabkan oleh berbagai keadaan, terutama karena tingginya konsumsi oksigen dan penurunan suhu ruangan.  - Hipotermi adalah suatu keadaan dimana suhu tubuh bayi turun dari suhu optimal dengan rentang terendah 36C. </vt:lpstr>
      <vt:lpstr>Hipotermi Asuhan komplementernya: - Ganti pakaian yang dingin dan basah dengan  pakaian   yang hangat, memakai topi dan selimuti dengan selimut hangat.  - anjurkan menghangatkan bayi dengan melakukan kontak kulit dengan kulit ( perawatan bayi lekat ) - Anjurkan ibu utuk menyusui lebih sering. Bila bayi    tidak dapat menyusu, berikan ASI peras menggunakan salah satu alternatif cara pemberian minum</vt:lpstr>
      <vt:lpstr>HIPERTERMI/ DEMAM Demam adalah proses alami tubuh untuk melawan infeksi yang masuk ke dalam tubuh ketika suhu meningkat melebihi suhu tubuh normal (&gt;37,5°C). Demam merupakan suatu keadaan suhu tubuh diatas normal sebagai akibat peningkatan pusat pengatur suhu di hipotalamus</vt:lpstr>
      <vt:lpstr>Kejang</vt:lpstr>
      <vt:lpstr>Diare</vt:lpstr>
      <vt:lpstr>IKTERUS</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HP</cp:lastModifiedBy>
  <cp:revision>56</cp:revision>
  <dcterms:modified xsi:type="dcterms:W3CDTF">2021-12-13T04:03:20Z</dcterms:modified>
</cp:coreProperties>
</file>