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78C8A-8F0D-4649-AAAF-4BCA6CC89E04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A97941A-9A9A-4C9F-A94D-A972C0E1253A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Respon</a:t>
          </a:r>
          <a:r>
            <a:rPr lang="en-US" sz="16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 </a:t>
          </a:r>
          <a:endParaRPr lang="en-US" sz="1600" dirty="0">
            <a:solidFill>
              <a:srgbClr val="FF0000"/>
            </a:solidFill>
            <a:latin typeface="Andalus" pitchFamily="18" charset="-78"/>
            <a:cs typeface="Andalus" pitchFamily="18" charset="-78"/>
          </a:endParaRPr>
        </a:p>
      </dgm:t>
    </dgm:pt>
    <dgm:pt modelId="{FAA2513C-F26F-42E2-AEAB-647EDDFE1548}" type="parTrans" cxnId="{A0ED751B-C09B-40E0-8D75-34058A71FC6E}">
      <dgm:prSet/>
      <dgm:spPr/>
      <dgm:t>
        <a:bodyPr/>
        <a:lstStyle/>
        <a:p>
          <a:endParaRPr lang="en-US"/>
        </a:p>
      </dgm:t>
    </dgm:pt>
    <dgm:pt modelId="{971BBD00-C657-4EA2-BFCD-19253B744372}" type="sibTrans" cxnId="{A0ED751B-C09B-40E0-8D75-34058A71FC6E}">
      <dgm:prSet/>
      <dgm:spPr/>
      <dgm:t>
        <a:bodyPr/>
        <a:lstStyle/>
        <a:p>
          <a:endParaRPr lang="en-US"/>
        </a:p>
      </dgm:t>
    </dgm:pt>
    <dgm:pt modelId="{2CEA4C50-87C8-4F66-86EB-78DEC55C5A6E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Berbeda</a:t>
          </a:r>
          <a:r>
            <a:rPr lang="en-US" sz="16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 </a:t>
          </a:r>
          <a:endParaRPr lang="en-US" sz="1600" dirty="0">
            <a:solidFill>
              <a:srgbClr val="FF0000"/>
            </a:solidFill>
            <a:latin typeface="Andalus" pitchFamily="18" charset="-78"/>
            <a:cs typeface="Andalus" pitchFamily="18" charset="-78"/>
          </a:endParaRPr>
        </a:p>
      </dgm:t>
    </dgm:pt>
    <dgm:pt modelId="{31514129-7A70-4DB6-B7D5-5602BE9EA4BA}" type="parTrans" cxnId="{6C832E8A-3CE8-44B7-8502-3387E98A69C8}">
      <dgm:prSet/>
      <dgm:spPr/>
      <dgm:t>
        <a:bodyPr/>
        <a:lstStyle/>
        <a:p>
          <a:endParaRPr lang="en-US"/>
        </a:p>
      </dgm:t>
    </dgm:pt>
    <dgm:pt modelId="{06F46087-BE73-4A20-ACE2-58FCE349D8C8}" type="sibTrans" cxnId="{6C832E8A-3CE8-44B7-8502-3387E98A69C8}">
      <dgm:prSet/>
      <dgm:spPr/>
      <dgm:t>
        <a:bodyPr/>
        <a:lstStyle/>
        <a:p>
          <a:endParaRPr lang="en-US"/>
        </a:p>
      </dgm:t>
    </dgm:pt>
    <dgm:pt modelId="{F97D162A-F3D6-4FDC-A9A1-FCDEC5D21151}" type="pres">
      <dgm:prSet presAssocID="{67678C8A-8F0D-4649-AAAF-4BCA6CC89E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62491E-BBE6-4F02-9DC7-7B0230057FB3}" type="pres">
      <dgm:prSet presAssocID="{5A97941A-9A9A-4C9F-A94D-A972C0E1253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16A74-1714-4E3E-8DFF-4D42D70CC772}" type="pres">
      <dgm:prSet presAssocID="{2CEA4C50-87C8-4F66-86EB-78DEC55C5A6E}" presName="arrow" presStyleLbl="node1" presStyleIdx="1" presStyleCnt="2" custScaleY="10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DB4332-A986-440C-B4F8-57342085DE47}" type="presOf" srcId="{2CEA4C50-87C8-4F66-86EB-78DEC55C5A6E}" destId="{73916A74-1714-4E3E-8DFF-4D42D70CC772}" srcOrd="0" destOrd="0" presId="urn:microsoft.com/office/officeart/2005/8/layout/arrow5"/>
    <dgm:cxn modelId="{A0ED751B-C09B-40E0-8D75-34058A71FC6E}" srcId="{67678C8A-8F0D-4649-AAAF-4BCA6CC89E04}" destId="{5A97941A-9A9A-4C9F-A94D-A972C0E1253A}" srcOrd="0" destOrd="0" parTransId="{FAA2513C-F26F-42E2-AEAB-647EDDFE1548}" sibTransId="{971BBD00-C657-4EA2-BFCD-19253B744372}"/>
    <dgm:cxn modelId="{B6336EFB-E1AF-4923-A740-7F5AF5EA5D39}" type="presOf" srcId="{67678C8A-8F0D-4649-AAAF-4BCA6CC89E04}" destId="{F97D162A-F3D6-4FDC-A9A1-FCDEC5D21151}" srcOrd="0" destOrd="0" presId="urn:microsoft.com/office/officeart/2005/8/layout/arrow5"/>
    <dgm:cxn modelId="{B93A88AC-4B18-4596-BDB2-508702F25F42}" type="presOf" srcId="{5A97941A-9A9A-4C9F-A94D-A972C0E1253A}" destId="{3362491E-BBE6-4F02-9DC7-7B0230057FB3}" srcOrd="0" destOrd="0" presId="urn:microsoft.com/office/officeart/2005/8/layout/arrow5"/>
    <dgm:cxn modelId="{6C832E8A-3CE8-44B7-8502-3387E98A69C8}" srcId="{67678C8A-8F0D-4649-AAAF-4BCA6CC89E04}" destId="{2CEA4C50-87C8-4F66-86EB-78DEC55C5A6E}" srcOrd="1" destOrd="0" parTransId="{31514129-7A70-4DB6-B7D5-5602BE9EA4BA}" sibTransId="{06F46087-BE73-4A20-ACE2-58FCE349D8C8}"/>
    <dgm:cxn modelId="{73535A47-4DD5-428F-A1B8-760DE3BACE4B}" type="presParOf" srcId="{F97D162A-F3D6-4FDC-A9A1-FCDEC5D21151}" destId="{3362491E-BBE6-4F02-9DC7-7B0230057FB3}" srcOrd="0" destOrd="0" presId="urn:microsoft.com/office/officeart/2005/8/layout/arrow5"/>
    <dgm:cxn modelId="{2E8C7361-9C37-48CF-984D-AC886D47453D}" type="presParOf" srcId="{F97D162A-F3D6-4FDC-A9A1-FCDEC5D21151}" destId="{73916A74-1714-4E3E-8DFF-4D42D70CC77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4DB8E7-3848-4C2E-9E5F-FD7BB5E83B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EA1F32-2C18-4CC5-9542-3F929464A0C2}">
      <dgm:prSet phldrT="[Text]" custT="1"/>
      <dgm:spPr/>
      <dgm:t>
        <a:bodyPr/>
        <a:lstStyle/>
        <a:p>
          <a:pPr algn="just"/>
          <a:r>
            <a:rPr lang="en-US" sz="3600" b="1" dirty="0" err="1" smtClean="0">
              <a:latin typeface="Andalus" pitchFamily="18" charset="-78"/>
              <a:cs typeface="Andalus" pitchFamily="18" charset="-78"/>
            </a:rPr>
            <a:t>Respon</a:t>
          </a:r>
          <a:r>
            <a:rPr lang="en-US" sz="3600" b="1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3600" b="1" dirty="0" err="1" smtClean="0">
              <a:latin typeface="Andalus" pitchFamily="18" charset="-78"/>
              <a:cs typeface="Andalus" pitchFamily="18" charset="-78"/>
            </a:rPr>
            <a:t>Positif</a:t>
          </a:r>
          <a:r>
            <a:rPr lang="en-US" sz="3600" b="1" dirty="0" smtClean="0">
              <a:latin typeface="Andalus" pitchFamily="18" charset="-78"/>
              <a:cs typeface="Andalus" pitchFamily="18" charset="-78"/>
            </a:rPr>
            <a:t> </a:t>
          </a:r>
          <a:endParaRPr lang="en-US" sz="3600" dirty="0">
            <a:latin typeface="Andalus" pitchFamily="18" charset="-78"/>
            <a:cs typeface="Andalus" pitchFamily="18" charset="-78"/>
          </a:endParaRPr>
        </a:p>
      </dgm:t>
    </dgm:pt>
    <dgm:pt modelId="{A6DAB9D9-87EF-40DD-878F-C4F174C3A759}" type="parTrans" cxnId="{DBF27CBA-3177-4232-8AB7-4B4D42D128D1}">
      <dgm:prSet/>
      <dgm:spPr/>
      <dgm:t>
        <a:bodyPr/>
        <a:lstStyle/>
        <a:p>
          <a:endParaRPr lang="en-US"/>
        </a:p>
      </dgm:t>
    </dgm:pt>
    <dgm:pt modelId="{1A1AB494-F8FD-4BAC-B4EA-89DF870CE6B6}" type="sibTrans" cxnId="{DBF27CBA-3177-4232-8AB7-4B4D42D128D1}">
      <dgm:prSet/>
      <dgm:spPr/>
      <dgm:t>
        <a:bodyPr/>
        <a:lstStyle/>
        <a:p>
          <a:endParaRPr lang="en-US"/>
        </a:p>
      </dgm:t>
    </dgm:pt>
    <dgm:pt modelId="{D91D9392-630B-4F68-B8BC-05A4CE9DD3E5}">
      <dgm:prSet phldrT="[Text]" custT="1"/>
      <dgm:spPr/>
      <dgm:t>
        <a:bodyPr/>
        <a:lstStyle/>
        <a:p>
          <a:pPr algn="just"/>
          <a:r>
            <a:rPr lang="en-US" sz="4000" dirty="0" smtClean="0">
              <a:latin typeface="Andalus" pitchFamily="18" charset="-78"/>
              <a:cs typeface="Andalus" pitchFamily="18" charset="-78"/>
            </a:rPr>
            <a:t>Ayah d/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klrga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menyambut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kelhrian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bayinya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dg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bahagia</a:t>
          </a:r>
          <a:endParaRPr lang="en-US" sz="4000" dirty="0">
            <a:latin typeface="Andalus" pitchFamily="18" charset="-78"/>
            <a:cs typeface="Andalus" pitchFamily="18" charset="-78"/>
          </a:endParaRPr>
        </a:p>
      </dgm:t>
    </dgm:pt>
    <dgm:pt modelId="{3CFE733B-2148-401A-B042-C0FF1F3494B9}" type="parTrans" cxnId="{301782FE-D7D5-46FC-9A38-7D9D79382B7F}">
      <dgm:prSet/>
      <dgm:spPr/>
      <dgm:t>
        <a:bodyPr/>
        <a:lstStyle/>
        <a:p>
          <a:endParaRPr lang="en-US"/>
        </a:p>
      </dgm:t>
    </dgm:pt>
    <dgm:pt modelId="{4919FC85-CC4F-47F7-B9EA-06BC3A359C21}" type="sibTrans" cxnId="{301782FE-D7D5-46FC-9A38-7D9D79382B7F}">
      <dgm:prSet/>
      <dgm:spPr/>
      <dgm:t>
        <a:bodyPr/>
        <a:lstStyle/>
        <a:p>
          <a:endParaRPr lang="en-US"/>
        </a:p>
      </dgm:t>
    </dgm:pt>
    <dgm:pt modelId="{564566C9-6577-42C7-AF2D-0EF69DE247CF}">
      <dgm:prSet phldrT="[Text]" custT="1"/>
      <dgm:spPr/>
      <dgm:t>
        <a:bodyPr/>
        <a:lstStyle/>
        <a:p>
          <a:pPr algn="just"/>
          <a:r>
            <a:rPr lang="en-US" sz="4000" dirty="0" smtClean="0">
              <a:latin typeface="Andalus" pitchFamily="18" charset="-78"/>
              <a:cs typeface="Andalus" pitchFamily="18" charset="-78"/>
            </a:rPr>
            <a:t>+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giat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bekerja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untk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kebutuhan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bayinya</a:t>
          </a:r>
          <a:endParaRPr lang="en-US" sz="4000" dirty="0">
            <a:latin typeface="Andalus" pitchFamily="18" charset="-78"/>
            <a:cs typeface="Andalus" pitchFamily="18" charset="-78"/>
          </a:endParaRPr>
        </a:p>
      </dgm:t>
    </dgm:pt>
    <dgm:pt modelId="{8D5A31DE-ED8B-405E-8F6D-660574F806BE}" type="parTrans" cxnId="{C1CCDD82-058F-4981-ADD7-848AEE83E6AA}">
      <dgm:prSet/>
      <dgm:spPr/>
      <dgm:t>
        <a:bodyPr/>
        <a:lstStyle/>
        <a:p>
          <a:endParaRPr lang="en-US"/>
        </a:p>
      </dgm:t>
    </dgm:pt>
    <dgm:pt modelId="{2E090608-F6F0-4935-9775-3FACCAB5BD92}" type="sibTrans" cxnId="{C1CCDD82-058F-4981-ADD7-848AEE83E6AA}">
      <dgm:prSet/>
      <dgm:spPr/>
      <dgm:t>
        <a:bodyPr/>
        <a:lstStyle/>
        <a:p>
          <a:endParaRPr lang="en-US"/>
        </a:p>
      </dgm:t>
    </dgm:pt>
    <dgm:pt modelId="{8A91EFBD-D897-427F-AEBC-0F11CF61599E}">
      <dgm:prSet phldrT="[Text]" custT="1"/>
      <dgm:spPr/>
      <dgm:t>
        <a:bodyPr/>
        <a:lstStyle/>
        <a:p>
          <a:pPr algn="just"/>
          <a:r>
            <a:rPr lang="en-US" sz="4000" dirty="0" smtClean="0">
              <a:latin typeface="Andalus" pitchFamily="18" charset="-78"/>
              <a:cs typeface="Andalus" pitchFamily="18" charset="-78"/>
            </a:rPr>
            <a:t>Ayah d/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klrga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melibatkan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diri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dalm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perwtn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bayinya</a:t>
          </a:r>
          <a:endParaRPr lang="en-US" sz="4000" dirty="0">
            <a:latin typeface="Andalus" pitchFamily="18" charset="-78"/>
            <a:cs typeface="Andalus" pitchFamily="18" charset="-78"/>
          </a:endParaRPr>
        </a:p>
      </dgm:t>
    </dgm:pt>
    <dgm:pt modelId="{0C3F6D29-F59D-4783-A707-471EE23E74E9}" type="parTrans" cxnId="{FA2DE7F1-4B83-4DEF-94B7-B0F4EB31A1DA}">
      <dgm:prSet/>
      <dgm:spPr/>
      <dgm:t>
        <a:bodyPr/>
        <a:lstStyle/>
        <a:p>
          <a:endParaRPr lang="en-US"/>
        </a:p>
      </dgm:t>
    </dgm:pt>
    <dgm:pt modelId="{0BBF57D2-7C56-4365-B2F5-93AE5270967B}" type="sibTrans" cxnId="{FA2DE7F1-4B83-4DEF-94B7-B0F4EB31A1DA}">
      <dgm:prSet/>
      <dgm:spPr/>
      <dgm:t>
        <a:bodyPr/>
        <a:lstStyle/>
        <a:p>
          <a:endParaRPr lang="en-US"/>
        </a:p>
      </dgm:t>
    </dgm:pt>
    <dgm:pt modelId="{B967B071-76EE-4DD6-9CFF-C7E016740292}">
      <dgm:prSet phldrT="[Text]" custT="1"/>
      <dgm:spPr/>
      <dgm:t>
        <a:bodyPr/>
        <a:lstStyle/>
        <a:p>
          <a:pPr algn="just"/>
          <a:r>
            <a:rPr lang="en-US" sz="4000" dirty="0" err="1" smtClean="0">
              <a:latin typeface="Andalus" pitchFamily="18" charset="-78"/>
              <a:cs typeface="Andalus" pitchFamily="18" charset="-78"/>
            </a:rPr>
            <a:t>Perasaan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syng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trhdp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ibu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yg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telh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melahrkn</a:t>
          </a:r>
          <a:r>
            <a:rPr lang="en-US" sz="40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dirty="0" err="1" smtClean="0">
              <a:latin typeface="Andalus" pitchFamily="18" charset="-78"/>
              <a:cs typeface="Andalus" pitchFamily="18" charset="-78"/>
            </a:rPr>
            <a:t>bayi</a:t>
          </a:r>
          <a:endParaRPr lang="en-US" sz="4000" dirty="0">
            <a:latin typeface="Andalus" pitchFamily="18" charset="-78"/>
            <a:cs typeface="Andalus" pitchFamily="18" charset="-78"/>
          </a:endParaRPr>
        </a:p>
      </dgm:t>
    </dgm:pt>
    <dgm:pt modelId="{E40E5F38-A90D-40AC-BF4D-3AECDE9AA4CA}" type="parTrans" cxnId="{A7D39D28-4262-4E23-A2AE-E38D1DCFA33F}">
      <dgm:prSet/>
      <dgm:spPr/>
      <dgm:t>
        <a:bodyPr/>
        <a:lstStyle/>
        <a:p>
          <a:endParaRPr lang="en-US"/>
        </a:p>
      </dgm:t>
    </dgm:pt>
    <dgm:pt modelId="{755375DB-2F18-476C-AD82-D6B650E13871}" type="sibTrans" cxnId="{A7D39D28-4262-4E23-A2AE-E38D1DCFA33F}">
      <dgm:prSet/>
      <dgm:spPr/>
      <dgm:t>
        <a:bodyPr/>
        <a:lstStyle/>
        <a:p>
          <a:endParaRPr lang="en-US"/>
        </a:p>
      </dgm:t>
    </dgm:pt>
    <dgm:pt modelId="{DE1054F6-9240-4062-9AD0-B0F39D018187}" type="pres">
      <dgm:prSet presAssocID="{7C4DB8E7-3848-4C2E-9E5F-FD7BB5E83B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ED6B07-D0BC-480E-97D0-A153681120B0}" type="pres">
      <dgm:prSet presAssocID="{17EA1F32-2C18-4CC5-9542-3F929464A0C2}" presName="thickLine" presStyleLbl="alignNode1" presStyleIdx="0" presStyleCnt="1"/>
      <dgm:spPr/>
    </dgm:pt>
    <dgm:pt modelId="{400AAAEC-D30C-4C11-A399-811EE4F9E505}" type="pres">
      <dgm:prSet presAssocID="{17EA1F32-2C18-4CC5-9542-3F929464A0C2}" presName="horz1" presStyleCnt="0"/>
      <dgm:spPr/>
    </dgm:pt>
    <dgm:pt modelId="{0F8144A5-B3B2-4ED7-8101-4A83702F91EA}" type="pres">
      <dgm:prSet presAssocID="{17EA1F32-2C18-4CC5-9542-3F929464A0C2}" presName="tx1" presStyleLbl="revTx" presStyleIdx="0" presStyleCnt="5"/>
      <dgm:spPr/>
      <dgm:t>
        <a:bodyPr/>
        <a:lstStyle/>
        <a:p>
          <a:endParaRPr lang="en-US"/>
        </a:p>
      </dgm:t>
    </dgm:pt>
    <dgm:pt modelId="{48E3AF48-B25F-4A7A-8CFA-7D503194D4E8}" type="pres">
      <dgm:prSet presAssocID="{17EA1F32-2C18-4CC5-9542-3F929464A0C2}" presName="vert1" presStyleCnt="0"/>
      <dgm:spPr/>
    </dgm:pt>
    <dgm:pt modelId="{C7A7F261-9E9D-4022-BEDC-48CD8B8AC85F}" type="pres">
      <dgm:prSet presAssocID="{D91D9392-630B-4F68-B8BC-05A4CE9DD3E5}" presName="vertSpace2a" presStyleCnt="0"/>
      <dgm:spPr/>
    </dgm:pt>
    <dgm:pt modelId="{4A90B363-871E-46C3-88AA-49561A0E522C}" type="pres">
      <dgm:prSet presAssocID="{D91D9392-630B-4F68-B8BC-05A4CE9DD3E5}" presName="horz2" presStyleCnt="0"/>
      <dgm:spPr/>
    </dgm:pt>
    <dgm:pt modelId="{89E5BFFF-8728-447F-8FCA-E71E6B3F0EA5}" type="pres">
      <dgm:prSet presAssocID="{D91D9392-630B-4F68-B8BC-05A4CE9DD3E5}" presName="horzSpace2" presStyleCnt="0"/>
      <dgm:spPr/>
    </dgm:pt>
    <dgm:pt modelId="{DC499D3D-6CBA-4421-82C2-AD96206862B3}" type="pres">
      <dgm:prSet presAssocID="{D91D9392-630B-4F68-B8BC-05A4CE9DD3E5}" presName="tx2" presStyleLbl="revTx" presStyleIdx="1" presStyleCnt="5"/>
      <dgm:spPr/>
      <dgm:t>
        <a:bodyPr/>
        <a:lstStyle/>
        <a:p>
          <a:endParaRPr lang="en-US"/>
        </a:p>
      </dgm:t>
    </dgm:pt>
    <dgm:pt modelId="{CEC12688-217D-468D-A30A-BE4C93298176}" type="pres">
      <dgm:prSet presAssocID="{D91D9392-630B-4F68-B8BC-05A4CE9DD3E5}" presName="vert2" presStyleCnt="0"/>
      <dgm:spPr/>
    </dgm:pt>
    <dgm:pt modelId="{55BC4D0E-7B85-4E84-B33D-E1FBE0DAEFA5}" type="pres">
      <dgm:prSet presAssocID="{D91D9392-630B-4F68-B8BC-05A4CE9DD3E5}" presName="thinLine2b" presStyleLbl="callout" presStyleIdx="0" presStyleCnt="4"/>
      <dgm:spPr/>
    </dgm:pt>
    <dgm:pt modelId="{EC17CFB3-AC8E-4862-828C-BC4181A94C95}" type="pres">
      <dgm:prSet presAssocID="{D91D9392-630B-4F68-B8BC-05A4CE9DD3E5}" presName="vertSpace2b" presStyleCnt="0"/>
      <dgm:spPr/>
    </dgm:pt>
    <dgm:pt modelId="{22E5A821-4449-4E80-9EA6-1E46BF86DE5F}" type="pres">
      <dgm:prSet presAssocID="{564566C9-6577-42C7-AF2D-0EF69DE247CF}" presName="horz2" presStyleCnt="0"/>
      <dgm:spPr/>
    </dgm:pt>
    <dgm:pt modelId="{E5870172-8653-40F5-8EB1-62651B76F8E1}" type="pres">
      <dgm:prSet presAssocID="{564566C9-6577-42C7-AF2D-0EF69DE247CF}" presName="horzSpace2" presStyleCnt="0"/>
      <dgm:spPr/>
    </dgm:pt>
    <dgm:pt modelId="{E994EA34-A8D0-4CFC-ACB8-133338E987F5}" type="pres">
      <dgm:prSet presAssocID="{564566C9-6577-42C7-AF2D-0EF69DE247CF}" presName="tx2" presStyleLbl="revTx" presStyleIdx="2" presStyleCnt="5"/>
      <dgm:spPr/>
      <dgm:t>
        <a:bodyPr/>
        <a:lstStyle/>
        <a:p>
          <a:endParaRPr lang="en-US"/>
        </a:p>
      </dgm:t>
    </dgm:pt>
    <dgm:pt modelId="{AFF4566F-63D3-483E-A2B6-A0032B009127}" type="pres">
      <dgm:prSet presAssocID="{564566C9-6577-42C7-AF2D-0EF69DE247CF}" presName="vert2" presStyleCnt="0"/>
      <dgm:spPr/>
    </dgm:pt>
    <dgm:pt modelId="{642FEAD9-24D9-475B-8098-7BDA687D1498}" type="pres">
      <dgm:prSet presAssocID="{564566C9-6577-42C7-AF2D-0EF69DE247CF}" presName="thinLine2b" presStyleLbl="callout" presStyleIdx="1" presStyleCnt="4"/>
      <dgm:spPr/>
    </dgm:pt>
    <dgm:pt modelId="{8B1AA8FE-B2E8-4991-8494-B8AA5018AE97}" type="pres">
      <dgm:prSet presAssocID="{564566C9-6577-42C7-AF2D-0EF69DE247CF}" presName="vertSpace2b" presStyleCnt="0"/>
      <dgm:spPr/>
    </dgm:pt>
    <dgm:pt modelId="{6DC507BE-B0E1-41A8-93A9-DDAD35B05D1C}" type="pres">
      <dgm:prSet presAssocID="{8A91EFBD-D897-427F-AEBC-0F11CF61599E}" presName="horz2" presStyleCnt="0"/>
      <dgm:spPr/>
    </dgm:pt>
    <dgm:pt modelId="{2F9C0165-2203-43DF-9378-CACE740BB17C}" type="pres">
      <dgm:prSet presAssocID="{8A91EFBD-D897-427F-AEBC-0F11CF61599E}" presName="horzSpace2" presStyleCnt="0"/>
      <dgm:spPr/>
    </dgm:pt>
    <dgm:pt modelId="{7162CD71-2EE0-4187-A708-113C4C865FAC}" type="pres">
      <dgm:prSet presAssocID="{8A91EFBD-D897-427F-AEBC-0F11CF61599E}" presName="tx2" presStyleLbl="revTx" presStyleIdx="3" presStyleCnt="5"/>
      <dgm:spPr/>
      <dgm:t>
        <a:bodyPr/>
        <a:lstStyle/>
        <a:p>
          <a:endParaRPr lang="en-US"/>
        </a:p>
      </dgm:t>
    </dgm:pt>
    <dgm:pt modelId="{75045533-2AD4-41F3-96F4-67ABC98552BC}" type="pres">
      <dgm:prSet presAssocID="{8A91EFBD-D897-427F-AEBC-0F11CF61599E}" presName="vert2" presStyleCnt="0"/>
      <dgm:spPr/>
    </dgm:pt>
    <dgm:pt modelId="{87CE72EC-E6D3-4940-B25A-0A3A68FFE81E}" type="pres">
      <dgm:prSet presAssocID="{8A91EFBD-D897-427F-AEBC-0F11CF61599E}" presName="thinLine2b" presStyleLbl="callout" presStyleIdx="2" presStyleCnt="4"/>
      <dgm:spPr/>
    </dgm:pt>
    <dgm:pt modelId="{558E587F-D572-41F9-A341-17A71FC73C74}" type="pres">
      <dgm:prSet presAssocID="{8A91EFBD-D897-427F-AEBC-0F11CF61599E}" presName="vertSpace2b" presStyleCnt="0"/>
      <dgm:spPr/>
    </dgm:pt>
    <dgm:pt modelId="{11F02F58-F22F-4BB3-9941-31D871187513}" type="pres">
      <dgm:prSet presAssocID="{B967B071-76EE-4DD6-9CFF-C7E016740292}" presName="horz2" presStyleCnt="0"/>
      <dgm:spPr/>
    </dgm:pt>
    <dgm:pt modelId="{EA547908-0ACB-4AF4-B86C-39DB206AA489}" type="pres">
      <dgm:prSet presAssocID="{B967B071-76EE-4DD6-9CFF-C7E016740292}" presName="horzSpace2" presStyleCnt="0"/>
      <dgm:spPr/>
    </dgm:pt>
    <dgm:pt modelId="{EC574D73-6764-4C87-8F4A-11A93EEB1A2D}" type="pres">
      <dgm:prSet presAssocID="{B967B071-76EE-4DD6-9CFF-C7E016740292}" presName="tx2" presStyleLbl="revTx" presStyleIdx="4" presStyleCnt="5"/>
      <dgm:spPr/>
      <dgm:t>
        <a:bodyPr/>
        <a:lstStyle/>
        <a:p>
          <a:endParaRPr lang="en-US"/>
        </a:p>
      </dgm:t>
    </dgm:pt>
    <dgm:pt modelId="{5D4369AA-5DA1-4643-A936-993869CF1212}" type="pres">
      <dgm:prSet presAssocID="{B967B071-76EE-4DD6-9CFF-C7E016740292}" presName="vert2" presStyleCnt="0"/>
      <dgm:spPr/>
    </dgm:pt>
    <dgm:pt modelId="{3E934B77-1845-48D0-A34D-76DD53E2C13F}" type="pres">
      <dgm:prSet presAssocID="{B967B071-76EE-4DD6-9CFF-C7E016740292}" presName="thinLine2b" presStyleLbl="callout" presStyleIdx="3" presStyleCnt="4"/>
      <dgm:spPr/>
    </dgm:pt>
    <dgm:pt modelId="{A7D8C408-333A-469D-B9C2-ADA44A8E4811}" type="pres">
      <dgm:prSet presAssocID="{B967B071-76EE-4DD6-9CFF-C7E016740292}" presName="vertSpace2b" presStyleCnt="0"/>
      <dgm:spPr/>
    </dgm:pt>
  </dgm:ptLst>
  <dgm:cxnLst>
    <dgm:cxn modelId="{301782FE-D7D5-46FC-9A38-7D9D79382B7F}" srcId="{17EA1F32-2C18-4CC5-9542-3F929464A0C2}" destId="{D91D9392-630B-4F68-B8BC-05A4CE9DD3E5}" srcOrd="0" destOrd="0" parTransId="{3CFE733B-2148-401A-B042-C0FF1F3494B9}" sibTransId="{4919FC85-CC4F-47F7-B9EA-06BC3A359C21}"/>
    <dgm:cxn modelId="{A7D39D28-4262-4E23-A2AE-E38D1DCFA33F}" srcId="{17EA1F32-2C18-4CC5-9542-3F929464A0C2}" destId="{B967B071-76EE-4DD6-9CFF-C7E016740292}" srcOrd="3" destOrd="0" parTransId="{E40E5F38-A90D-40AC-BF4D-3AECDE9AA4CA}" sibTransId="{755375DB-2F18-476C-AD82-D6B650E13871}"/>
    <dgm:cxn modelId="{A0CC4A13-E690-4713-88AD-5E2F2976BB0A}" type="presOf" srcId="{8A91EFBD-D897-427F-AEBC-0F11CF61599E}" destId="{7162CD71-2EE0-4187-A708-113C4C865FAC}" srcOrd="0" destOrd="0" presId="urn:microsoft.com/office/officeart/2008/layout/LinedList"/>
    <dgm:cxn modelId="{DBF27CBA-3177-4232-8AB7-4B4D42D128D1}" srcId="{7C4DB8E7-3848-4C2E-9E5F-FD7BB5E83B13}" destId="{17EA1F32-2C18-4CC5-9542-3F929464A0C2}" srcOrd="0" destOrd="0" parTransId="{A6DAB9D9-87EF-40DD-878F-C4F174C3A759}" sibTransId="{1A1AB494-F8FD-4BAC-B4EA-89DF870CE6B6}"/>
    <dgm:cxn modelId="{FA2DE7F1-4B83-4DEF-94B7-B0F4EB31A1DA}" srcId="{17EA1F32-2C18-4CC5-9542-3F929464A0C2}" destId="{8A91EFBD-D897-427F-AEBC-0F11CF61599E}" srcOrd="2" destOrd="0" parTransId="{0C3F6D29-F59D-4783-A707-471EE23E74E9}" sibTransId="{0BBF57D2-7C56-4365-B2F5-93AE5270967B}"/>
    <dgm:cxn modelId="{B5EC023A-782D-4DBB-9A08-7CD345B7D6D4}" type="presOf" srcId="{17EA1F32-2C18-4CC5-9542-3F929464A0C2}" destId="{0F8144A5-B3B2-4ED7-8101-4A83702F91EA}" srcOrd="0" destOrd="0" presId="urn:microsoft.com/office/officeart/2008/layout/LinedList"/>
    <dgm:cxn modelId="{7AD0EDAB-3661-4F6C-98AB-C020680C3266}" type="presOf" srcId="{564566C9-6577-42C7-AF2D-0EF69DE247CF}" destId="{E994EA34-A8D0-4CFC-ACB8-133338E987F5}" srcOrd="0" destOrd="0" presId="urn:microsoft.com/office/officeart/2008/layout/LinedList"/>
    <dgm:cxn modelId="{EEDDA8B2-461C-4776-ADCD-DC0FD3FD2DD7}" type="presOf" srcId="{D91D9392-630B-4F68-B8BC-05A4CE9DD3E5}" destId="{DC499D3D-6CBA-4421-82C2-AD96206862B3}" srcOrd="0" destOrd="0" presId="urn:microsoft.com/office/officeart/2008/layout/LinedList"/>
    <dgm:cxn modelId="{C1CCDD82-058F-4981-ADD7-848AEE83E6AA}" srcId="{17EA1F32-2C18-4CC5-9542-3F929464A0C2}" destId="{564566C9-6577-42C7-AF2D-0EF69DE247CF}" srcOrd="1" destOrd="0" parTransId="{8D5A31DE-ED8B-405E-8F6D-660574F806BE}" sibTransId="{2E090608-F6F0-4935-9775-3FACCAB5BD92}"/>
    <dgm:cxn modelId="{E952D71A-196E-4E84-A74D-D1ED26CE3541}" type="presOf" srcId="{B967B071-76EE-4DD6-9CFF-C7E016740292}" destId="{EC574D73-6764-4C87-8F4A-11A93EEB1A2D}" srcOrd="0" destOrd="0" presId="urn:microsoft.com/office/officeart/2008/layout/LinedList"/>
    <dgm:cxn modelId="{0EE2B903-369E-4356-89FC-3DFA07D6997C}" type="presOf" srcId="{7C4DB8E7-3848-4C2E-9E5F-FD7BB5E83B13}" destId="{DE1054F6-9240-4062-9AD0-B0F39D018187}" srcOrd="0" destOrd="0" presId="urn:microsoft.com/office/officeart/2008/layout/LinedList"/>
    <dgm:cxn modelId="{C640F555-6AC4-42D1-B5E9-96BB357BF6D3}" type="presParOf" srcId="{DE1054F6-9240-4062-9AD0-B0F39D018187}" destId="{01ED6B07-D0BC-480E-97D0-A153681120B0}" srcOrd="0" destOrd="0" presId="urn:microsoft.com/office/officeart/2008/layout/LinedList"/>
    <dgm:cxn modelId="{86FCB115-02F9-4FE8-888E-B58A00EEF020}" type="presParOf" srcId="{DE1054F6-9240-4062-9AD0-B0F39D018187}" destId="{400AAAEC-D30C-4C11-A399-811EE4F9E505}" srcOrd="1" destOrd="0" presId="urn:microsoft.com/office/officeart/2008/layout/LinedList"/>
    <dgm:cxn modelId="{42AB37B6-2A61-40EB-9701-EDA6C8C1008B}" type="presParOf" srcId="{400AAAEC-D30C-4C11-A399-811EE4F9E505}" destId="{0F8144A5-B3B2-4ED7-8101-4A83702F91EA}" srcOrd="0" destOrd="0" presId="urn:microsoft.com/office/officeart/2008/layout/LinedList"/>
    <dgm:cxn modelId="{28FE6F32-90EC-40A5-B45E-9B495E7D35D5}" type="presParOf" srcId="{400AAAEC-D30C-4C11-A399-811EE4F9E505}" destId="{48E3AF48-B25F-4A7A-8CFA-7D503194D4E8}" srcOrd="1" destOrd="0" presId="urn:microsoft.com/office/officeart/2008/layout/LinedList"/>
    <dgm:cxn modelId="{A212B8BE-F67C-424E-A366-50206C9E6596}" type="presParOf" srcId="{48E3AF48-B25F-4A7A-8CFA-7D503194D4E8}" destId="{C7A7F261-9E9D-4022-BEDC-48CD8B8AC85F}" srcOrd="0" destOrd="0" presId="urn:microsoft.com/office/officeart/2008/layout/LinedList"/>
    <dgm:cxn modelId="{BA23B6AD-A99B-4D0F-89F6-40322B88D268}" type="presParOf" srcId="{48E3AF48-B25F-4A7A-8CFA-7D503194D4E8}" destId="{4A90B363-871E-46C3-88AA-49561A0E522C}" srcOrd="1" destOrd="0" presId="urn:microsoft.com/office/officeart/2008/layout/LinedList"/>
    <dgm:cxn modelId="{2EC1E3CB-9C9B-47F2-8651-DD1731348371}" type="presParOf" srcId="{4A90B363-871E-46C3-88AA-49561A0E522C}" destId="{89E5BFFF-8728-447F-8FCA-E71E6B3F0EA5}" srcOrd="0" destOrd="0" presId="urn:microsoft.com/office/officeart/2008/layout/LinedList"/>
    <dgm:cxn modelId="{E8664D48-FC20-4E4A-BEC7-85834481216D}" type="presParOf" srcId="{4A90B363-871E-46C3-88AA-49561A0E522C}" destId="{DC499D3D-6CBA-4421-82C2-AD96206862B3}" srcOrd="1" destOrd="0" presId="urn:microsoft.com/office/officeart/2008/layout/LinedList"/>
    <dgm:cxn modelId="{9724FF62-B083-4AA9-B1AB-DCA19CBAB789}" type="presParOf" srcId="{4A90B363-871E-46C3-88AA-49561A0E522C}" destId="{CEC12688-217D-468D-A30A-BE4C93298176}" srcOrd="2" destOrd="0" presId="urn:microsoft.com/office/officeart/2008/layout/LinedList"/>
    <dgm:cxn modelId="{9662CFDA-4638-406C-85E8-3DE1F5778B54}" type="presParOf" srcId="{48E3AF48-B25F-4A7A-8CFA-7D503194D4E8}" destId="{55BC4D0E-7B85-4E84-B33D-E1FBE0DAEFA5}" srcOrd="2" destOrd="0" presId="urn:microsoft.com/office/officeart/2008/layout/LinedList"/>
    <dgm:cxn modelId="{43D5C680-3D01-49B3-B68B-21591821B754}" type="presParOf" srcId="{48E3AF48-B25F-4A7A-8CFA-7D503194D4E8}" destId="{EC17CFB3-AC8E-4862-828C-BC4181A94C95}" srcOrd="3" destOrd="0" presId="urn:microsoft.com/office/officeart/2008/layout/LinedList"/>
    <dgm:cxn modelId="{96666DE5-A995-4555-9FF6-03B7E4E447AD}" type="presParOf" srcId="{48E3AF48-B25F-4A7A-8CFA-7D503194D4E8}" destId="{22E5A821-4449-4E80-9EA6-1E46BF86DE5F}" srcOrd="4" destOrd="0" presId="urn:microsoft.com/office/officeart/2008/layout/LinedList"/>
    <dgm:cxn modelId="{A0375651-4BE4-445D-8064-A05EF51CD29B}" type="presParOf" srcId="{22E5A821-4449-4E80-9EA6-1E46BF86DE5F}" destId="{E5870172-8653-40F5-8EB1-62651B76F8E1}" srcOrd="0" destOrd="0" presId="urn:microsoft.com/office/officeart/2008/layout/LinedList"/>
    <dgm:cxn modelId="{B8D39A26-2231-425C-8CB5-2453183DAF2C}" type="presParOf" srcId="{22E5A821-4449-4E80-9EA6-1E46BF86DE5F}" destId="{E994EA34-A8D0-4CFC-ACB8-133338E987F5}" srcOrd="1" destOrd="0" presId="urn:microsoft.com/office/officeart/2008/layout/LinedList"/>
    <dgm:cxn modelId="{8EB02320-FDF7-4261-9410-287D19161527}" type="presParOf" srcId="{22E5A821-4449-4E80-9EA6-1E46BF86DE5F}" destId="{AFF4566F-63D3-483E-A2B6-A0032B009127}" srcOrd="2" destOrd="0" presId="urn:microsoft.com/office/officeart/2008/layout/LinedList"/>
    <dgm:cxn modelId="{D48ECA73-4BA1-464B-93E2-2B0ADE3B70EC}" type="presParOf" srcId="{48E3AF48-B25F-4A7A-8CFA-7D503194D4E8}" destId="{642FEAD9-24D9-475B-8098-7BDA687D1498}" srcOrd="5" destOrd="0" presId="urn:microsoft.com/office/officeart/2008/layout/LinedList"/>
    <dgm:cxn modelId="{B1A8E9F2-A749-47B3-AFD7-D7C389EF3D5A}" type="presParOf" srcId="{48E3AF48-B25F-4A7A-8CFA-7D503194D4E8}" destId="{8B1AA8FE-B2E8-4991-8494-B8AA5018AE97}" srcOrd="6" destOrd="0" presId="urn:microsoft.com/office/officeart/2008/layout/LinedList"/>
    <dgm:cxn modelId="{6B7EE675-56E6-4F04-A530-F40790BED016}" type="presParOf" srcId="{48E3AF48-B25F-4A7A-8CFA-7D503194D4E8}" destId="{6DC507BE-B0E1-41A8-93A9-DDAD35B05D1C}" srcOrd="7" destOrd="0" presId="urn:microsoft.com/office/officeart/2008/layout/LinedList"/>
    <dgm:cxn modelId="{12EA34B6-E575-44E1-B3A1-AF940B2916AA}" type="presParOf" srcId="{6DC507BE-B0E1-41A8-93A9-DDAD35B05D1C}" destId="{2F9C0165-2203-43DF-9378-CACE740BB17C}" srcOrd="0" destOrd="0" presId="urn:microsoft.com/office/officeart/2008/layout/LinedList"/>
    <dgm:cxn modelId="{4B2E29F0-7D81-4DD9-8945-17A9DFABAF34}" type="presParOf" srcId="{6DC507BE-B0E1-41A8-93A9-DDAD35B05D1C}" destId="{7162CD71-2EE0-4187-A708-113C4C865FAC}" srcOrd="1" destOrd="0" presId="urn:microsoft.com/office/officeart/2008/layout/LinedList"/>
    <dgm:cxn modelId="{DC10F566-C6EC-4B85-A58E-F1EBC03B647B}" type="presParOf" srcId="{6DC507BE-B0E1-41A8-93A9-DDAD35B05D1C}" destId="{75045533-2AD4-41F3-96F4-67ABC98552BC}" srcOrd="2" destOrd="0" presId="urn:microsoft.com/office/officeart/2008/layout/LinedList"/>
    <dgm:cxn modelId="{15E77015-D286-4BC2-BB80-43346F139947}" type="presParOf" srcId="{48E3AF48-B25F-4A7A-8CFA-7D503194D4E8}" destId="{87CE72EC-E6D3-4940-B25A-0A3A68FFE81E}" srcOrd="8" destOrd="0" presId="urn:microsoft.com/office/officeart/2008/layout/LinedList"/>
    <dgm:cxn modelId="{02788BFD-0308-47A0-AA01-9684801CA3A6}" type="presParOf" srcId="{48E3AF48-B25F-4A7A-8CFA-7D503194D4E8}" destId="{558E587F-D572-41F9-A341-17A71FC73C74}" srcOrd="9" destOrd="0" presId="urn:microsoft.com/office/officeart/2008/layout/LinedList"/>
    <dgm:cxn modelId="{3FAC40E9-A4A9-4691-8E6C-E1A5061FF6A1}" type="presParOf" srcId="{48E3AF48-B25F-4A7A-8CFA-7D503194D4E8}" destId="{11F02F58-F22F-4BB3-9941-31D871187513}" srcOrd="10" destOrd="0" presId="urn:microsoft.com/office/officeart/2008/layout/LinedList"/>
    <dgm:cxn modelId="{50B4D0C2-C556-4835-A0A2-198197DE33D0}" type="presParOf" srcId="{11F02F58-F22F-4BB3-9941-31D871187513}" destId="{EA547908-0ACB-4AF4-B86C-39DB206AA489}" srcOrd="0" destOrd="0" presId="urn:microsoft.com/office/officeart/2008/layout/LinedList"/>
    <dgm:cxn modelId="{C69B8F5D-4579-4E2E-95DF-9BACDBA15164}" type="presParOf" srcId="{11F02F58-F22F-4BB3-9941-31D871187513}" destId="{EC574D73-6764-4C87-8F4A-11A93EEB1A2D}" srcOrd="1" destOrd="0" presId="urn:microsoft.com/office/officeart/2008/layout/LinedList"/>
    <dgm:cxn modelId="{11899158-9D2F-4021-AC54-8C058AD94741}" type="presParOf" srcId="{11F02F58-F22F-4BB3-9941-31D871187513}" destId="{5D4369AA-5DA1-4643-A936-993869CF1212}" srcOrd="2" destOrd="0" presId="urn:microsoft.com/office/officeart/2008/layout/LinedList"/>
    <dgm:cxn modelId="{F1F63AEA-0257-4760-A2BC-ECE1298A2827}" type="presParOf" srcId="{48E3AF48-B25F-4A7A-8CFA-7D503194D4E8}" destId="{3E934B77-1845-48D0-A34D-76DD53E2C13F}" srcOrd="11" destOrd="0" presId="urn:microsoft.com/office/officeart/2008/layout/LinedList"/>
    <dgm:cxn modelId="{3CBE744A-7C7B-4DEC-8298-13EABFADC4C8}" type="presParOf" srcId="{48E3AF48-B25F-4A7A-8CFA-7D503194D4E8}" destId="{A7D8C408-333A-469D-B9C2-ADA44A8E481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553CDE-E11C-4ADA-81F2-6A561C9D0E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A15C5A-5A44-44BD-9BCA-11B6B918B2D9}">
      <dgm:prSet phldrT="[Text]" custT="1"/>
      <dgm:spPr/>
      <dgm:t>
        <a:bodyPr/>
        <a:lstStyle/>
        <a:p>
          <a:r>
            <a:rPr lang="en-US" sz="3600" dirty="0" err="1" smtClean="0">
              <a:latin typeface="Andalus" pitchFamily="18" charset="-78"/>
              <a:cs typeface="Andalus" pitchFamily="18" charset="-78"/>
            </a:rPr>
            <a:t>Respon</a:t>
          </a:r>
          <a:r>
            <a:rPr lang="en-US" sz="36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3600" dirty="0" err="1" smtClean="0">
              <a:latin typeface="Andalus" pitchFamily="18" charset="-78"/>
              <a:cs typeface="Andalus" pitchFamily="18" charset="-78"/>
            </a:rPr>
            <a:t>Negatif</a:t>
          </a:r>
          <a:r>
            <a:rPr lang="en-US" sz="3600" dirty="0" smtClean="0">
              <a:latin typeface="Andalus" pitchFamily="18" charset="-78"/>
              <a:cs typeface="Andalus" pitchFamily="18" charset="-78"/>
            </a:rPr>
            <a:t> </a:t>
          </a:r>
          <a:endParaRPr lang="en-US" sz="3600" dirty="0">
            <a:latin typeface="Andalus" pitchFamily="18" charset="-78"/>
            <a:cs typeface="Andalus" pitchFamily="18" charset="-78"/>
          </a:endParaRPr>
        </a:p>
      </dgm:t>
    </dgm:pt>
    <dgm:pt modelId="{427D8F4B-07F1-4F15-BE0F-5A914AE965D4}" type="parTrans" cxnId="{ABF44A7A-486D-490E-967E-19C94A426C6A}">
      <dgm:prSet/>
      <dgm:spPr/>
      <dgm:t>
        <a:bodyPr/>
        <a:lstStyle/>
        <a:p>
          <a:endParaRPr lang="en-US"/>
        </a:p>
      </dgm:t>
    </dgm:pt>
    <dgm:pt modelId="{018F6061-1D70-44B6-97B5-76967722A33B}" type="sibTrans" cxnId="{ABF44A7A-486D-490E-967E-19C94A426C6A}">
      <dgm:prSet/>
      <dgm:spPr/>
      <dgm:t>
        <a:bodyPr/>
        <a:lstStyle/>
        <a:p>
          <a:endParaRPr lang="en-US"/>
        </a:p>
      </dgm:t>
    </dgm:pt>
    <dgm:pt modelId="{AF886459-EBB5-4218-8017-B6C6EAFBF01D}">
      <dgm:prSet phldrT="[Text]" custT="1"/>
      <dgm:spPr/>
      <dgm:t>
        <a:bodyPr/>
        <a:lstStyle/>
        <a:p>
          <a:r>
            <a:rPr lang="en-US" sz="2800" dirty="0" err="1" smtClean="0">
              <a:latin typeface="Andalus" pitchFamily="18" charset="-78"/>
              <a:cs typeface="Andalus" pitchFamily="18" charset="-78"/>
            </a:rPr>
            <a:t>Kelahiran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bayi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tdk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diinginkan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klrga,JK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tdk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diinginkan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endParaRPr lang="en-US" sz="2800" dirty="0">
            <a:latin typeface="Andalus" pitchFamily="18" charset="-78"/>
            <a:cs typeface="Andalus" pitchFamily="18" charset="-78"/>
          </a:endParaRPr>
        </a:p>
      </dgm:t>
    </dgm:pt>
    <dgm:pt modelId="{5EE7B1D6-915C-4550-A81E-CE2B2B21BD7B}" type="parTrans" cxnId="{9D591183-8FCF-4252-B705-37024F590F8E}">
      <dgm:prSet/>
      <dgm:spPr/>
      <dgm:t>
        <a:bodyPr/>
        <a:lstStyle/>
        <a:p>
          <a:endParaRPr lang="en-US"/>
        </a:p>
      </dgm:t>
    </dgm:pt>
    <dgm:pt modelId="{F9023F21-025E-4860-84AB-07EAB6073B66}" type="sibTrans" cxnId="{9D591183-8FCF-4252-B705-37024F590F8E}">
      <dgm:prSet/>
      <dgm:spPr/>
      <dgm:t>
        <a:bodyPr/>
        <a:lstStyle/>
        <a:p>
          <a:endParaRPr lang="en-US"/>
        </a:p>
      </dgm:t>
    </dgm:pt>
    <dgm:pt modelId="{82B7B102-BD8F-4409-892C-64F3FC8CA2A9}">
      <dgm:prSet phldrT="[Text]" custT="1"/>
      <dgm:spPr/>
      <dgm:t>
        <a:bodyPr/>
        <a:lstStyle/>
        <a:p>
          <a:r>
            <a:rPr lang="en-US" sz="2800" dirty="0" err="1" smtClean="0">
              <a:latin typeface="Andalus" pitchFamily="18" charset="-78"/>
              <a:cs typeface="Andalus" pitchFamily="18" charset="-78"/>
            </a:rPr>
            <a:t>Kurng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bahagia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krna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kegagalan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berKB</a:t>
          </a:r>
          <a:endParaRPr lang="en-US" sz="2800" dirty="0">
            <a:latin typeface="Andalus" pitchFamily="18" charset="-78"/>
            <a:cs typeface="Andalus" pitchFamily="18" charset="-78"/>
          </a:endParaRPr>
        </a:p>
      </dgm:t>
    </dgm:pt>
    <dgm:pt modelId="{A2988968-7A57-48D2-ABD5-B3D9920EF6F3}" type="parTrans" cxnId="{435F4491-2C35-41BF-88B9-DFD8810758A9}">
      <dgm:prSet/>
      <dgm:spPr/>
      <dgm:t>
        <a:bodyPr/>
        <a:lstStyle/>
        <a:p>
          <a:endParaRPr lang="en-US"/>
        </a:p>
      </dgm:t>
    </dgm:pt>
    <dgm:pt modelId="{F15DA5ED-BADB-449C-9E06-6364917B345F}" type="sibTrans" cxnId="{435F4491-2C35-41BF-88B9-DFD8810758A9}">
      <dgm:prSet/>
      <dgm:spPr/>
      <dgm:t>
        <a:bodyPr/>
        <a:lstStyle/>
        <a:p>
          <a:endParaRPr lang="en-US"/>
        </a:p>
      </dgm:t>
    </dgm:pt>
    <dgm:pt modelId="{DF082666-9160-4A9B-B56C-0B9C9BC7F90F}">
      <dgm:prSet phldrT="[Text]" custT="1"/>
      <dgm:spPr/>
      <dgm:t>
        <a:bodyPr/>
        <a:lstStyle/>
        <a:p>
          <a:r>
            <a:rPr lang="en-US" sz="2800" dirty="0" err="1" smtClean="0">
              <a:latin typeface="Andalus" pitchFamily="18" charset="-78"/>
              <a:cs typeface="Andalus" pitchFamily="18" charset="-78"/>
            </a:rPr>
            <a:t>Perhatian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ibu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pd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bayi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yg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berlebihan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yg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mnyebabkan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ayahx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–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perhatian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endParaRPr lang="en-US" sz="2800" dirty="0">
            <a:latin typeface="Andalus" pitchFamily="18" charset="-78"/>
            <a:cs typeface="Andalus" pitchFamily="18" charset="-78"/>
          </a:endParaRPr>
        </a:p>
      </dgm:t>
    </dgm:pt>
    <dgm:pt modelId="{17BC26A1-D3D8-4A77-8D7E-CC97CF4038CF}" type="parTrans" cxnId="{07353EA2-DFAF-4376-8F9B-0FC9EEB35F59}">
      <dgm:prSet/>
      <dgm:spPr/>
      <dgm:t>
        <a:bodyPr/>
        <a:lstStyle/>
        <a:p>
          <a:endParaRPr lang="en-US"/>
        </a:p>
      </dgm:t>
    </dgm:pt>
    <dgm:pt modelId="{416C7307-2029-43AC-AE5E-366E4DA4EEC5}" type="sibTrans" cxnId="{07353EA2-DFAF-4376-8F9B-0FC9EEB35F59}">
      <dgm:prSet/>
      <dgm:spPr/>
      <dgm:t>
        <a:bodyPr/>
        <a:lstStyle/>
        <a:p>
          <a:endParaRPr lang="en-US"/>
        </a:p>
      </dgm:t>
    </dgm:pt>
    <dgm:pt modelId="{576D277B-3A29-41A1-B1CE-A78EE5B2F681}">
      <dgm:prSet phldrT="[Text]" custT="1"/>
      <dgm:spPr/>
      <dgm:t>
        <a:bodyPr/>
        <a:lstStyle/>
        <a:p>
          <a:r>
            <a:rPr lang="en-US" sz="2800" dirty="0" err="1" smtClean="0">
              <a:latin typeface="Andalus" pitchFamily="18" charset="-78"/>
              <a:cs typeface="Andalus" pitchFamily="18" charset="-78"/>
            </a:rPr>
            <a:t>faktor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ekonomi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klrga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cemas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terhdp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biaya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hdupx</a:t>
          </a:r>
          <a:endParaRPr lang="en-US" sz="2800" dirty="0">
            <a:latin typeface="Andalus" pitchFamily="18" charset="-78"/>
            <a:cs typeface="Andalus" pitchFamily="18" charset="-78"/>
          </a:endParaRPr>
        </a:p>
      </dgm:t>
    </dgm:pt>
    <dgm:pt modelId="{16301327-0B88-4B02-B13F-97D0204786E3}" type="parTrans" cxnId="{E5BA467E-0263-4E9D-8FC5-FFC3BEEBB571}">
      <dgm:prSet/>
      <dgm:spPr/>
      <dgm:t>
        <a:bodyPr/>
        <a:lstStyle/>
        <a:p>
          <a:endParaRPr lang="en-US"/>
        </a:p>
      </dgm:t>
    </dgm:pt>
    <dgm:pt modelId="{567D35E8-CEF9-405D-B3F5-828F498428D8}" type="sibTrans" cxnId="{E5BA467E-0263-4E9D-8FC5-FFC3BEEBB571}">
      <dgm:prSet/>
      <dgm:spPr/>
      <dgm:t>
        <a:bodyPr/>
        <a:lstStyle/>
        <a:p>
          <a:endParaRPr lang="en-US"/>
        </a:p>
      </dgm:t>
    </dgm:pt>
    <dgm:pt modelId="{D31E58D3-710B-4D46-B197-599FFA2D4543}">
      <dgm:prSet phldrT="[Text]" custT="1"/>
      <dgm:spPr/>
      <dgm:t>
        <a:bodyPr/>
        <a:lstStyle/>
        <a:p>
          <a:r>
            <a:rPr lang="en-US" sz="2800" dirty="0" err="1" smtClean="0">
              <a:latin typeface="Andalus" pitchFamily="18" charset="-78"/>
              <a:cs typeface="Andalus" pitchFamily="18" charset="-78"/>
            </a:rPr>
            <a:t>Anak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lahir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cacat</a:t>
          </a:r>
          <a:endParaRPr lang="en-US" sz="2800" dirty="0">
            <a:latin typeface="Andalus" pitchFamily="18" charset="-78"/>
            <a:cs typeface="Andalus" pitchFamily="18" charset="-78"/>
          </a:endParaRPr>
        </a:p>
      </dgm:t>
    </dgm:pt>
    <dgm:pt modelId="{D18C0080-E496-4327-9078-9A8C9F361876}" type="parTrans" cxnId="{C631AAF2-3C8B-46F2-B9D6-BB61D2E039C8}">
      <dgm:prSet/>
      <dgm:spPr/>
      <dgm:t>
        <a:bodyPr/>
        <a:lstStyle/>
        <a:p>
          <a:endParaRPr lang="en-US"/>
        </a:p>
      </dgm:t>
    </dgm:pt>
    <dgm:pt modelId="{3B86C0E2-F272-424F-AEC2-EE418B81A9F5}" type="sibTrans" cxnId="{C631AAF2-3C8B-46F2-B9D6-BB61D2E039C8}">
      <dgm:prSet/>
      <dgm:spPr/>
      <dgm:t>
        <a:bodyPr/>
        <a:lstStyle/>
        <a:p>
          <a:endParaRPr lang="en-US"/>
        </a:p>
      </dgm:t>
    </dgm:pt>
    <dgm:pt modelId="{171AFD46-7DD3-4C05-96BC-5CF924E3E26B}">
      <dgm:prSet phldrT="[Text]" custT="1"/>
      <dgm:spPr/>
      <dgm:t>
        <a:bodyPr/>
        <a:lstStyle/>
        <a:p>
          <a:r>
            <a:rPr lang="en-US" sz="2800" dirty="0" err="1" smtClean="0">
              <a:latin typeface="Andalus" pitchFamily="18" charset="-78"/>
              <a:cs typeface="Andalus" pitchFamily="18" charset="-78"/>
            </a:rPr>
            <a:t>Ank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dr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hubungan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zina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sehingh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menimbulkn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rasa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malu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aib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bg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dirty="0" err="1" smtClean="0">
              <a:latin typeface="Andalus" pitchFamily="18" charset="-78"/>
              <a:cs typeface="Andalus" pitchFamily="18" charset="-78"/>
            </a:rPr>
            <a:t>klrga</a:t>
          </a:r>
          <a:r>
            <a:rPr lang="en-US" sz="2800" dirty="0" smtClean="0">
              <a:latin typeface="Andalus" pitchFamily="18" charset="-78"/>
              <a:cs typeface="Andalus" pitchFamily="18" charset="-78"/>
            </a:rPr>
            <a:t>  </a:t>
          </a:r>
          <a:endParaRPr lang="en-US" sz="2800" dirty="0">
            <a:latin typeface="Andalus" pitchFamily="18" charset="-78"/>
            <a:cs typeface="Andalus" pitchFamily="18" charset="-78"/>
          </a:endParaRPr>
        </a:p>
      </dgm:t>
    </dgm:pt>
    <dgm:pt modelId="{F71194EF-BC34-4E74-8503-07A66A8C80E5}" type="parTrans" cxnId="{540D4D3E-9C6E-4C63-9CFA-455B1F87BCAB}">
      <dgm:prSet/>
      <dgm:spPr/>
      <dgm:t>
        <a:bodyPr/>
        <a:lstStyle/>
        <a:p>
          <a:endParaRPr lang="en-US"/>
        </a:p>
      </dgm:t>
    </dgm:pt>
    <dgm:pt modelId="{5F7D8871-D844-4AC6-A998-E13EADD23398}" type="sibTrans" cxnId="{540D4D3E-9C6E-4C63-9CFA-455B1F87BCAB}">
      <dgm:prSet/>
      <dgm:spPr/>
      <dgm:t>
        <a:bodyPr/>
        <a:lstStyle/>
        <a:p>
          <a:endParaRPr lang="en-US"/>
        </a:p>
      </dgm:t>
    </dgm:pt>
    <dgm:pt modelId="{EAE46584-6F91-436C-8182-2194CA3A2878}" type="pres">
      <dgm:prSet presAssocID="{1B553CDE-E11C-4ADA-81F2-6A561C9D0E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99C46C6-C769-41CF-A787-A1543B3E361F}" type="pres">
      <dgm:prSet presAssocID="{AEA15C5A-5A44-44BD-9BCA-11B6B918B2D9}" presName="thickLine" presStyleLbl="alignNode1" presStyleIdx="0" presStyleCnt="1"/>
      <dgm:spPr/>
    </dgm:pt>
    <dgm:pt modelId="{A29E37FF-6246-4E1B-8232-1172D5CCE37A}" type="pres">
      <dgm:prSet presAssocID="{AEA15C5A-5A44-44BD-9BCA-11B6B918B2D9}" presName="horz1" presStyleCnt="0"/>
      <dgm:spPr/>
    </dgm:pt>
    <dgm:pt modelId="{2A386553-6C0A-467A-9792-2ED6C0C2D2CF}" type="pres">
      <dgm:prSet presAssocID="{AEA15C5A-5A44-44BD-9BCA-11B6B918B2D9}" presName="tx1" presStyleLbl="revTx" presStyleIdx="0" presStyleCnt="7"/>
      <dgm:spPr/>
      <dgm:t>
        <a:bodyPr/>
        <a:lstStyle/>
        <a:p>
          <a:endParaRPr lang="en-US"/>
        </a:p>
      </dgm:t>
    </dgm:pt>
    <dgm:pt modelId="{455441A8-A5C3-4B4A-8064-0CF77833031F}" type="pres">
      <dgm:prSet presAssocID="{AEA15C5A-5A44-44BD-9BCA-11B6B918B2D9}" presName="vert1" presStyleCnt="0"/>
      <dgm:spPr/>
    </dgm:pt>
    <dgm:pt modelId="{23146EC3-3692-4A3A-B94C-6E40FB9038A8}" type="pres">
      <dgm:prSet presAssocID="{AF886459-EBB5-4218-8017-B6C6EAFBF01D}" presName="vertSpace2a" presStyleCnt="0"/>
      <dgm:spPr/>
    </dgm:pt>
    <dgm:pt modelId="{8A583419-61B9-44FB-98CD-FC874141A2EE}" type="pres">
      <dgm:prSet presAssocID="{AF886459-EBB5-4218-8017-B6C6EAFBF01D}" presName="horz2" presStyleCnt="0"/>
      <dgm:spPr/>
    </dgm:pt>
    <dgm:pt modelId="{FBFE8039-5965-412E-B5B5-2BA5E79EB4B9}" type="pres">
      <dgm:prSet presAssocID="{AF886459-EBB5-4218-8017-B6C6EAFBF01D}" presName="horzSpace2" presStyleCnt="0"/>
      <dgm:spPr/>
    </dgm:pt>
    <dgm:pt modelId="{EC9EE246-16DD-4A50-AB94-D6B15FA9C861}" type="pres">
      <dgm:prSet presAssocID="{AF886459-EBB5-4218-8017-B6C6EAFBF01D}" presName="tx2" presStyleLbl="revTx" presStyleIdx="1" presStyleCnt="7"/>
      <dgm:spPr/>
      <dgm:t>
        <a:bodyPr/>
        <a:lstStyle/>
        <a:p>
          <a:endParaRPr lang="en-US"/>
        </a:p>
      </dgm:t>
    </dgm:pt>
    <dgm:pt modelId="{82A215FE-0438-4918-8571-0D84C10948A8}" type="pres">
      <dgm:prSet presAssocID="{AF886459-EBB5-4218-8017-B6C6EAFBF01D}" presName="vert2" presStyleCnt="0"/>
      <dgm:spPr/>
    </dgm:pt>
    <dgm:pt modelId="{C6473812-ED00-4689-B853-5287BDFB91D1}" type="pres">
      <dgm:prSet presAssocID="{AF886459-EBB5-4218-8017-B6C6EAFBF01D}" presName="thinLine2b" presStyleLbl="callout" presStyleIdx="0" presStyleCnt="6"/>
      <dgm:spPr/>
    </dgm:pt>
    <dgm:pt modelId="{632AA139-DD67-47B5-A4BF-4A0C1C26A1B7}" type="pres">
      <dgm:prSet presAssocID="{AF886459-EBB5-4218-8017-B6C6EAFBF01D}" presName="vertSpace2b" presStyleCnt="0"/>
      <dgm:spPr/>
    </dgm:pt>
    <dgm:pt modelId="{2F6EAE30-AAE0-40A1-853C-F784FC76FA35}" type="pres">
      <dgm:prSet presAssocID="{82B7B102-BD8F-4409-892C-64F3FC8CA2A9}" presName="horz2" presStyleCnt="0"/>
      <dgm:spPr/>
    </dgm:pt>
    <dgm:pt modelId="{351F40F0-5A2A-42DD-A4F0-6196CCDF1403}" type="pres">
      <dgm:prSet presAssocID="{82B7B102-BD8F-4409-892C-64F3FC8CA2A9}" presName="horzSpace2" presStyleCnt="0"/>
      <dgm:spPr/>
    </dgm:pt>
    <dgm:pt modelId="{F2353085-0D62-4B54-B087-0C0E609E68FF}" type="pres">
      <dgm:prSet presAssocID="{82B7B102-BD8F-4409-892C-64F3FC8CA2A9}" presName="tx2" presStyleLbl="revTx" presStyleIdx="2" presStyleCnt="7"/>
      <dgm:spPr/>
      <dgm:t>
        <a:bodyPr/>
        <a:lstStyle/>
        <a:p>
          <a:endParaRPr lang="en-US"/>
        </a:p>
      </dgm:t>
    </dgm:pt>
    <dgm:pt modelId="{4301BB43-3AC4-4732-9048-D8D400C309C6}" type="pres">
      <dgm:prSet presAssocID="{82B7B102-BD8F-4409-892C-64F3FC8CA2A9}" presName="vert2" presStyleCnt="0"/>
      <dgm:spPr/>
    </dgm:pt>
    <dgm:pt modelId="{C4E4ADB4-52AF-4878-B58A-A8FEEF6D940A}" type="pres">
      <dgm:prSet presAssocID="{82B7B102-BD8F-4409-892C-64F3FC8CA2A9}" presName="thinLine2b" presStyleLbl="callout" presStyleIdx="1" presStyleCnt="6"/>
      <dgm:spPr/>
    </dgm:pt>
    <dgm:pt modelId="{7BA6BB60-BD32-41D1-9F33-E02E91607961}" type="pres">
      <dgm:prSet presAssocID="{82B7B102-BD8F-4409-892C-64F3FC8CA2A9}" presName="vertSpace2b" presStyleCnt="0"/>
      <dgm:spPr/>
    </dgm:pt>
    <dgm:pt modelId="{D7C4570D-D7C1-4B56-8A07-BFC3B8F1F1A3}" type="pres">
      <dgm:prSet presAssocID="{DF082666-9160-4A9B-B56C-0B9C9BC7F90F}" presName="horz2" presStyleCnt="0"/>
      <dgm:spPr/>
    </dgm:pt>
    <dgm:pt modelId="{E8991068-B5DB-4FE3-801B-774FF90D88E2}" type="pres">
      <dgm:prSet presAssocID="{DF082666-9160-4A9B-B56C-0B9C9BC7F90F}" presName="horzSpace2" presStyleCnt="0"/>
      <dgm:spPr/>
    </dgm:pt>
    <dgm:pt modelId="{B15A037B-6019-413F-9DD2-DC7C416B1F4F}" type="pres">
      <dgm:prSet presAssocID="{DF082666-9160-4A9B-B56C-0B9C9BC7F90F}" presName="tx2" presStyleLbl="revTx" presStyleIdx="3" presStyleCnt="7"/>
      <dgm:spPr/>
      <dgm:t>
        <a:bodyPr/>
        <a:lstStyle/>
        <a:p>
          <a:endParaRPr lang="en-US"/>
        </a:p>
      </dgm:t>
    </dgm:pt>
    <dgm:pt modelId="{D7DA8C2A-C6FC-4239-B2AC-3DFE4104087C}" type="pres">
      <dgm:prSet presAssocID="{DF082666-9160-4A9B-B56C-0B9C9BC7F90F}" presName="vert2" presStyleCnt="0"/>
      <dgm:spPr/>
    </dgm:pt>
    <dgm:pt modelId="{7868D714-C423-4D91-B3C0-07D44C3851F0}" type="pres">
      <dgm:prSet presAssocID="{DF082666-9160-4A9B-B56C-0B9C9BC7F90F}" presName="thinLine2b" presStyleLbl="callout" presStyleIdx="2" presStyleCnt="6"/>
      <dgm:spPr/>
    </dgm:pt>
    <dgm:pt modelId="{EDA1A20A-A5E7-4B70-A7A6-A80FF5ACCEDC}" type="pres">
      <dgm:prSet presAssocID="{DF082666-9160-4A9B-B56C-0B9C9BC7F90F}" presName="vertSpace2b" presStyleCnt="0"/>
      <dgm:spPr/>
    </dgm:pt>
    <dgm:pt modelId="{D376080D-68E9-4DD1-80CB-C9526085A35C}" type="pres">
      <dgm:prSet presAssocID="{576D277B-3A29-41A1-B1CE-A78EE5B2F681}" presName="horz2" presStyleCnt="0"/>
      <dgm:spPr/>
    </dgm:pt>
    <dgm:pt modelId="{E28482A9-4802-44CD-B5B3-3BDB5971AF3A}" type="pres">
      <dgm:prSet presAssocID="{576D277B-3A29-41A1-B1CE-A78EE5B2F681}" presName="horzSpace2" presStyleCnt="0"/>
      <dgm:spPr/>
    </dgm:pt>
    <dgm:pt modelId="{00E2D8FF-24E6-4C4B-9B6A-90801182B375}" type="pres">
      <dgm:prSet presAssocID="{576D277B-3A29-41A1-B1CE-A78EE5B2F681}" presName="tx2" presStyleLbl="revTx" presStyleIdx="4" presStyleCnt="7"/>
      <dgm:spPr/>
      <dgm:t>
        <a:bodyPr/>
        <a:lstStyle/>
        <a:p>
          <a:endParaRPr lang="en-US"/>
        </a:p>
      </dgm:t>
    </dgm:pt>
    <dgm:pt modelId="{3B4D6316-C709-4BBF-9E60-657590A77FB0}" type="pres">
      <dgm:prSet presAssocID="{576D277B-3A29-41A1-B1CE-A78EE5B2F681}" presName="vert2" presStyleCnt="0"/>
      <dgm:spPr/>
    </dgm:pt>
    <dgm:pt modelId="{86F6DC08-E8F6-482D-945E-3D97E438498E}" type="pres">
      <dgm:prSet presAssocID="{576D277B-3A29-41A1-B1CE-A78EE5B2F681}" presName="thinLine2b" presStyleLbl="callout" presStyleIdx="3" presStyleCnt="6"/>
      <dgm:spPr/>
    </dgm:pt>
    <dgm:pt modelId="{559482F6-6466-40AF-A667-D79879A8D244}" type="pres">
      <dgm:prSet presAssocID="{576D277B-3A29-41A1-B1CE-A78EE5B2F681}" presName="vertSpace2b" presStyleCnt="0"/>
      <dgm:spPr/>
    </dgm:pt>
    <dgm:pt modelId="{C9FDED75-662F-47C4-88AA-18D0222660D8}" type="pres">
      <dgm:prSet presAssocID="{D31E58D3-710B-4D46-B197-599FFA2D4543}" presName="horz2" presStyleCnt="0"/>
      <dgm:spPr/>
    </dgm:pt>
    <dgm:pt modelId="{9CA4E06B-C0C4-42DE-8D45-E4B19FEB8957}" type="pres">
      <dgm:prSet presAssocID="{D31E58D3-710B-4D46-B197-599FFA2D4543}" presName="horzSpace2" presStyleCnt="0"/>
      <dgm:spPr/>
    </dgm:pt>
    <dgm:pt modelId="{83619C44-C0F0-4F4C-AA18-318E56DB1504}" type="pres">
      <dgm:prSet presAssocID="{D31E58D3-710B-4D46-B197-599FFA2D4543}" presName="tx2" presStyleLbl="revTx" presStyleIdx="5" presStyleCnt="7"/>
      <dgm:spPr/>
      <dgm:t>
        <a:bodyPr/>
        <a:lstStyle/>
        <a:p>
          <a:endParaRPr lang="en-US"/>
        </a:p>
      </dgm:t>
    </dgm:pt>
    <dgm:pt modelId="{81D23919-AD7C-4E01-AFC9-B7EC5DA102FA}" type="pres">
      <dgm:prSet presAssocID="{D31E58D3-710B-4D46-B197-599FFA2D4543}" presName="vert2" presStyleCnt="0"/>
      <dgm:spPr/>
    </dgm:pt>
    <dgm:pt modelId="{5EC12488-391F-467A-9891-9B0A35B3E736}" type="pres">
      <dgm:prSet presAssocID="{D31E58D3-710B-4D46-B197-599FFA2D4543}" presName="thinLine2b" presStyleLbl="callout" presStyleIdx="4" presStyleCnt="6"/>
      <dgm:spPr/>
    </dgm:pt>
    <dgm:pt modelId="{7418D41C-1A3A-464A-AD05-407238B0546A}" type="pres">
      <dgm:prSet presAssocID="{D31E58D3-710B-4D46-B197-599FFA2D4543}" presName="vertSpace2b" presStyleCnt="0"/>
      <dgm:spPr/>
    </dgm:pt>
    <dgm:pt modelId="{13659A4D-8292-4C94-833D-9FB216BD4740}" type="pres">
      <dgm:prSet presAssocID="{171AFD46-7DD3-4C05-96BC-5CF924E3E26B}" presName="horz2" presStyleCnt="0"/>
      <dgm:spPr/>
    </dgm:pt>
    <dgm:pt modelId="{B9E66C22-C86A-418D-9098-9FB504FBB5C7}" type="pres">
      <dgm:prSet presAssocID="{171AFD46-7DD3-4C05-96BC-5CF924E3E26B}" presName="horzSpace2" presStyleCnt="0"/>
      <dgm:spPr/>
    </dgm:pt>
    <dgm:pt modelId="{44912FB6-AD48-46F6-95B0-1F67EDA4E366}" type="pres">
      <dgm:prSet presAssocID="{171AFD46-7DD3-4C05-96BC-5CF924E3E26B}" presName="tx2" presStyleLbl="revTx" presStyleIdx="6" presStyleCnt="7"/>
      <dgm:spPr/>
      <dgm:t>
        <a:bodyPr/>
        <a:lstStyle/>
        <a:p>
          <a:endParaRPr lang="en-US"/>
        </a:p>
      </dgm:t>
    </dgm:pt>
    <dgm:pt modelId="{DC5D029B-7B91-4D18-B39C-B235F25F8491}" type="pres">
      <dgm:prSet presAssocID="{171AFD46-7DD3-4C05-96BC-5CF924E3E26B}" presName="vert2" presStyleCnt="0"/>
      <dgm:spPr/>
    </dgm:pt>
    <dgm:pt modelId="{8316F102-B496-40C9-957E-954EA8F14534}" type="pres">
      <dgm:prSet presAssocID="{171AFD46-7DD3-4C05-96BC-5CF924E3E26B}" presName="thinLine2b" presStyleLbl="callout" presStyleIdx="5" presStyleCnt="6"/>
      <dgm:spPr/>
    </dgm:pt>
    <dgm:pt modelId="{C9EECEFC-B133-45CB-ACEB-CD3088996306}" type="pres">
      <dgm:prSet presAssocID="{171AFD46-7DD3-4C05-96BC-5CF924E3E26B}" presName="vertSpace2b" presStyleCnt="0"/>
      <dgm:spPr/>
    </dgm:pt>
  </dgm:ptLst>
  <dgm:cxnLst>
    <dgm:cxn modelId="{E5BA467E-0263-4E9D-8FC5-FFC3BEEBB571}" srcId="{AEA15C5A-5A44-44BD-9BCA-11B6B918B2D9}" destId="{576D277B-3A29-41A1-B1CE-A78EE5B2F681}" srcOrd="3" destOrd="0" parTransId="{16301327-0B88-4B02-B13F-97D0204786E3}" sibTransId="{567D35E8-CEF9-405D-B3F5-828F498428D8}"/>
    <dgm:cxn modelId="{9D591183-8FCF-4252-B705-37024F590F8E}" srcId="{AEA15C5A-5A44-44BD-9BCA-11B6B918B2D9}" destId="{AF886459-EBB5-4218-8017-B6C6EAFBF01D}" srcOrd="0" destOrd="0" parTransId="{5EE7B1D6-915C-4550-A81E-CE2B2B21BD7B}" sibTransId="{F9023F21-025E-4860-84AB-07EAB6073B66}"/>
    <dgm:cxn modelId="{C631AAF2-3C8B-46F2-B9D6-BB61D2E039C8}" srcId="{AEA15C5A-5A44-44BD-9BCA-11B6B918B2D9}" destId="{D31E58D3-710B-4D46-B197-599FFA2D4543}" srcOrd="4" destOrd="0" parTransId="{D18C0080-E496-4327-9078-9A8C9F361876}" sibTransId="{3B86C0E2-F272-424F-AEC2-EE418B81A9F5}"/>
    <dgm:cxn modelId="{57CDFADD-DEA9-428B-A538-BE25729AA918}" type="presOf" srcId="{1B553CDE-E11C-4ADA-81F2-6A561C9D0E07}" destId="{EAE46584-6F91-436C-8182-2194CA3A2878}" srcOrd="0" destOrd="0" presId="urn:microsoft.com/office/officeart/2008/layout/LinedList"/>
    <dgm:cxn modelId="{62B9D835-DAC8-49F2-8AD4-AB8446933886}" type="presOf" srcId="{AF886459-EBB5-4218-8017-B6C6EAFBF01D}" destId="{EC9EE246-16DD-4A50-AB94-D6B15FA9C861}" srcOrd="0" destOrd="0" presId="urn:microsoft.com/office/officeart/2008/layout/LinedList"/>
    <dgm:cxn modelId="{3F1E4355-7DBB-42B2-8D83-17C5B20A0237}" type="presOf" srcId="{576D277B-3A29-41A1-B1CE-A78EE5B2F681}" destId="{00E2D8FF-24E6-4C4B-9B6A-90801182B375}" srcOrd="0" destOrd="0" presId="urn:microsoft.com/office/officeart/2008/layout/LinedList"/>
    <dgm:cxn modelId="{ABF44A7A-486D-490E-967E-19C94A426C6A}" srcId="{1B553CDE-E11C-4ADA-81F2-6A561C9D0E07}" destId="{AEA15C5A-5A44-44BD-9BCA-11B6B918B2D9}" srcOrd="0" destOrd="0" parTransId="{427D8F4B-07F1-4F15-BE0F-5A914AE965D4}" sibTransId="{018F6061-1D70-44B6-97B5-76967722A33B}"/>
    <dgm:cxn modelId="{2F82CD6D-5422-4BBC-8ECA-FB3CF406A2B5}" type="presOf" srcId="{171AFD46-7DD3-4C05-96BC-5CF924E3E26B}" destId="{44912FB6-AD48-46F6-95B0-1F67EDA4E366}" srcOrd="0" destOrd="0" presId="urn:microsoft.com/office/officeart/2008/layout/LinedList"/>
    <dgm:cxn modelId="{78EC3EDA-9A0F-4B18-A423-98FB74AE83CD}" type="presOf" srcId="{DF082666-9160-4A9B-B56C-0B9C9BC7F90F}" destId="{B15A037B-6019-413F-9DD2-DC7C416B1F4F}" srcOrd="0" destOrd="0" presId="urn:microsoft.com/office/officeart/2008/layout/LinedList"/>
    <dgm:cxn modelId="{3718BB67-04E0-400E-8B97-DCA55A88AA29}" type="presOf" srcId="{D31E58D3-710B-4D46-B197-599FFA2D4543}" destId="{83619C44-C0F0-4F4C-AA18-318E56DB1504}" srcOrd="0" destOrd="0" presId="urn:microsoft.com/office/officeart/2008/layout/LinedList"/>
    <dgm:cxn modelId="{540D4D3E-9C6E-4C63-9CFA-455B1F87BCAB}" srcId="{AEA15C5A-5A44-44BD-9BCA-11B6B918B2D9}" destId="{171AFD46-7DD3-4C05-96BC-5CF924E3E26B}" srcOrd="5" destOrd="0" parTransId="{F71194EF-BC34-4E74-8503-07A66A8C80E5}" sibTransId="{5F7D8871-D844-4AC6-A998-E13EADD23398}"/>
    <dgm:cxn modelId="{07353EA2-DFAF-4376-8F9B-0FC9EEB35F59}" srcId="{AEA15C5A-5A44-44BD-9BCA-11B6B918B2D9}" destId="{DF082666-9160-4A9B-B56C-0B9C9BC7F90F}" srcOrd="2" destOrd="0" parTransId="{17BC26A1-D3D8-4A77-8D7E-CC97CF4038CF}" sibTransId="{416C7307-2029-43AC-AE5E-366E4DA4EEC5}"/>
    <dgm:cxn modelId="{D4DF4377-86AF-49A4-999D-95AE0975D2DC}" type="presOf" srcId="{82B7B102-BD8F-4409-892C-64F3FC8CA2A9}" destId="{F2353085-0D62-4B54-B087-0C0E609E68FF}" srcOrd="0" destOrd="0" presId="urn:microsoft.com/office/officeart/2008/layout/LinedList"/>
    <dgm:cxn modelId="{1336054F-A1B1-4134-990E-EC7E0CFE1534}" type="presOf" srcId="{AEA15C5A-5A44-44BD-9BCA-11B6B918B2D9}" destId="{2A386553-6C0A-467A-9792-2ED6C0C2D2CF}" srcOrd="0" destOrd="0" presId="urn:microsoft.com/office/officeart/2008/layout/LinedList"/>
    <dgm:cxn modelId="{435F4491-2C35-41BF-88B9-DFD8810758A9}" srcId="{AEA15C5A-5A44-44BD-9BCA-11B6B918B2D9}" destId="{82B7B102-BD8F-4409-892C-64F3FC8CA2A9}" srcOrd="1" destOrd="0" parTransId="{A2988968-7A57-48D2-ABD5-B3D9920EF6F3}" sibTransId="{F15DA5ED-BADB-449C-9E06-6364917B345F}"/>
    <dgm:cxn modelId="{B2200842-4A0C-4503-B989-1F9FC7513BED}" type="presParOf" srcId="{EAE46584-6F91-436C-8182-2194CA3A2878}" destId="{199C46C6-C769-41CF-A787-A1543B3E361F}" srcOrd="0" destOrd="0" presId="urn:microsoft.com/office/officeart/2008/layout/LinedList"/>
    <dgm:cxn modelId="{A3CCB756-8251-498D-AB9E-250605D177C3}" type="presParOf" srcId="{EAE46584-6F91-436C-8182-2194CA3A2878}" destId="{A29E37FF-6246-4E1B-8232-1172D5CCE37A}" srcOrd="1" destOrd="0" presId="urn:microsoft.com/office/officeart/2008/layout/LinedList"/>
    <dgm:cxn modelId="{E87CFA9E-49BC-419C-9F87-CE33EC496902}" type="presParOf" srcId="{A29E37FF-6246-4E1B-8232-1172D5CCE37A}" destId="{2A386553-6C0A-467A-9792-2ED6C0C2D2CF}" srcOrd="0" destOrd="0" presId="urn:microsoft.com/office/officeart/2008/layout/LinedList"/>
    <dgm:cxn modelId="{01C412FF-2216-4350-8A52-EA5ACC5A9F8E}" type="presParOf" srcId="{A29E37FF-6246-4E1B-8232-1172D5CCE37A}" destId="{455441A8-A5C3-4B4A-8064-0CF77833031F}" srcOrd="1" destOrd="0" presId="urn:microsoft.com/office/officeart/2008/layout/LinedList"/>
    <dgm:cxn modelId="{A85AEC88-13D9-442C-A3AE-BA6A266CB030}" type="presParOf" srcId="{455441A8-A5C3-4B4A-8064-0CF77833031F}" destId="{23146EC3-3692-4A3A-B94C-6E40FB9038A8}" srcOrd="0" destOrd="0" presId="urn:microsoft.com/office/officeart/2008/layout/LinedList"/>
    <dgm:cxn modelId="{F2E1FC0E-37D9-4605-B253-6C2A01FD364B}" type="presParOf" srcId="{455441A8-A5C3-4B4A-8064-0CF77833031F}" destId="{8A583419-61B9-44FB-98CD-FC874141A2EE}" srcOrd="1" destOrd="0" presId="urn:microsoft.com/office/officeart/2008/layout/LinedList"/>
    <dgm:cxn modelId="{1A645D59-D9D3-4DA3-A100-095924801E34}" type="presParOf" srcId="{8A583419-61B9-44FB-98CD-FC874141A2EE}" destId="{FBFE8039-5965-412E-B5B5-2BA5E79EB4B9}" srcOrd="0" destOrd="0" presId="urn:microsoft.com/office/officeart/2008/layout/LinedList"/>
    <dgm:cxn modelId="{D9E37604-F64E-44E6-BCBE-8E4BBD462E4D}" type="presParOf" srcId="{8A583419-61B9-44FB-98CD-FC874141A2EE}" destId="{EC9EE246-16DD-4A50-AB94-D6B15FA9C861}" srcOrd="1" destOrd="0" presId="urn:microsoft.com/office/officeart/2008/layout/LinedList"/>
    <dgm:cxn modelId="{6C961CA4-E451-43E8-8816-26843094629E}" type="presParOf" srcId="{8A583419-61B9-44FB-98CD-FC874141A2EE}" destId="{82A215FE-0438-4918-8571-0D84C10948A8}" srcOrd="2" destOrd="0" presId="urn:microsoft.com/office/officeart/2008/layout/LinedList"/>
    <dgm:cxn modelId="{ACC55608-B247-4A67-AB6E-3D0336EEC48F}" type="presParOf" srcId="{455441A8-A5C3-4B4A-8064-0CF77833031F}" destId="{C6473812-ED00-4689-B853-5287BDFB91D1}" srcOrd="2" destOrd="0" presId="urn:microsoft.com/office/officeart/2008/layout/LinedList"/>
    <dgm:cxn modelId="{4BCD5919-D8AC-4642-AEDC-6CE164CDAEF2}" type="presParOf" srcId="{455441A8-A5C3-4B4A-8064-0CF77833031F}" destId="{632AA139-DD67-47B5-A4BF-4A0C1C26A1B7}" srcOrd="3" destOrd="0" presId="urn:microsoft.com/office/officeart/2008/layout/LinedList"/>
    <dgm:cxn modelId="{EC07116F-7909-43ED-9FA2-F630C6A9A1E4}" type="presParOf" srcId="{455441A8-A5C3-4B4A-8064-0CF77833031F}" destId="{2F6EAE30-AAE0-40A1-853C-F784FC76FA35}" srcOrd="4" destOrd="0" presId="urn:microsoft.com/office/officeart/2008/layout/LinedList"/>
    <dgm:cxn modelId="{00C2E318-CE07-4249-80B7-43CEC0123728}" type="presParOf" srcId="{2F6EAE30-AAE0-40A1-853C-F784FC76FA35}" destId="{351F40F0-5A2A-42DD-A4F0-6196CCDF1403}" srcOrd="0" destOrd="0" presId="urn:microsoft.com/office/officeart/2008/layout/LinedList"/>
    <dgm:cxn modelId="{A90B2875-DD87-4692-9017-35CCF7A53778}" type="presParOf" srcId="{2F6EAE30-AAE0-40A1-853C-F784FC76FA35}" destId="{F2353085-0D62-4B54-B087-0C0E609E68FF}" srcOrd="1" destOrd="0" presId="urn:microsoft.com/office/officeart/2008/layout/LinedList"/>
    <dgm:cxn modelId="{25FCC40C-1324-4DCE-83F3-99B7BEEDDC42}" type="presParOf" srcId="{2F6EAE30-AAE0-40A1-853C-F784FC76FA35}" destId="{4301BB43-3AC4-4732-9048-D8D400C309C6}" srcOrd="2" destOrd="0" presId="urn:microsoft.com/office/officeart/2008/layout/LinedList"/>
    <dgm:cxn modelId="{DBCDA44D-1A1F-4F31-8A77-B75314BF4F33}" type="presParOf" srcId="{455441A8-A5C3-4B4A-8064-0CF77833031F}" destId="{C4E4ADB4-52AF-4878-B58A-A8FEEF6D940A}" srcOrd="5" destOrd="0" presId="urn:microsoft.com/office/officeart/2008/layout/LinedList"/>
    <dgm:cxn modelId="{A3507D64-6658-4B61-978F-05C938F3E3A7}" type="presParOf" srcId="{455441A8-A5C3-4B4A-8064-0CF77833031F}" destId="{7BA6BB60-BD32-41D1-9F33-E02E91607961}" srcOrd="6" destOrd="0" presId="urn:microsoft.com/office/officeart/2008/layout/LinedList"/>
    <dgm:cxn modelId="{8561AA03-B80E-463D-A97C-21CEF6307D52}" type="presParOf" srcId="{455441A8-A5C3-4B4A-8064-0CF77833031F}" destId="{D7C4570D-D7C1-4B56-8A07-BFC3B8F1F1A3}" srcOrd="7" destOrd="0" presId="urn:microsoft.com/office/officeart/2008/layout/LinedList"/>
    <dgm:cxn modelId="{56850978-8E00-4E66-8240-90FBDDC5E582}" type="presParOf" srcId="{D7C4570D-D7C1-4B56-8A07-BFC3B8F1F1A3}" destId="{E8991068-B5DB-4FE3-801B-774FF90D88E2}" srcOrd="0" destOrd="0" presId="urn:microsoft.com/office/officeart/2008/layout/LinedList"/>
    <dgm:cxn modelId="{363574CF-2151-4356-9F61-A67AF8BE93B9}" type="presParOf" srcId="{D7C4570D-D7C1-4B56-8A07-BFC3B8F1F1A3}" destId="{B15A037B-6019-413F-9DD2-DC7C416B1F4F}" srcOrd="1" destOrd="0" presId="urn:microsoft.com/office/officeart/2008/layout/LinedList"/>
    <dgm:cxn modelId="{BA2C338E-C4CB-482E-B14A-2ABB168160CA}" type="presParOf" srcId="{D7C4570D-D7C1-4B56-8A07-BFC3B8F1F1A3}" destId="{D7DA8C2A-C6FC-4239-B2AC-3DFE4104087C}" srcOrd="2" destOrd="0" presId="urn:microsoft.com/office/officeart/2008/layout/LinedList"/>
    <dgm:cxn modelId="{815E4285-A90B-43A4-B145-21B017F32EC8}" type="presParOf" srcId="{455441A8-A5C3-4B4A-8064-0CF77833031F}" destId="{7868D714-C423-4D91-B3C0-07D44C3851F0}" srcOrd="8" destOrd="0" presId="urn:microsoft.com/office/officeart/2008/layout/LinedList"/>
    <dgm:cxn modelId="{852E6AF0-0820-4D7E-A391-3DBE8BCE71F6}" type="presParOf" srcId="{455441A8-A5C3-4B4A-8064-0CF77833031F}" destId="{EDA1A20A-A5E7-4B70-A7A6-A80FF5ACCEDC}" srcOrd="9" destOrd="0" presId="urn:microsoft.com/office/officeart/2008/layout/LinedList"/>
    <dgm:cxn modelId="{B7BEA36C-89F7-46FC-8FA3-7EA4F3D58176}" type="presParOf" srcId="{455441A8-A5C3-4B4A-8064-0CF77833031F}" destId="{D376080D-68E9-4DD1-80CB-C9526085A35C}" srcOrd="10" destOrd="0" presId="urn:microsoft.com/office/officeart/2008/layout/LinedList"/>
    <dgm:cxn modelId="{8E06DE0D-1F83-4410-96B7-E8F9BF2F00F0}" type="presParOf" srcId="{D376080D-68E9-4DD1-80CB-C9526085A35C}" destId="{E28482A9-4802-44CD-B5B3-3BDB5971AF3A}" srcOrd="0" destOrd="0" presId="urn:microsoft.com/office/officeart/2008/layout/LinedList"/>
    <dgm:cxn modelId="{F86481B1-50F5-4606-9B84-CAC7A47F2FDA}" type="presParOf" srcId="{D376080D-68E9-4DD1-80CB-C9526085A35C}" destId="{00E2D8FF-24E6-4C4B-9B6A-90801182B375}" srcOrd="1" destOrd="0" presId="urn:microsoft.com/office/officeart/2008/layout/LinedList"/>
    <dgm:cxn modelId="{53FCC1C8-61B8-49C3-A5E1-76C9BDBA51B0}" type="presParOf" srcId="{D376080D-68E9-4DD1-80CB-C9526085A35C}" destId="{3B4D6316-C709-4BBF-9E60-657590A77FB0}" srcOrd="2" destOrd="0" presId="urn:microsoft.com/office/officeart/2008/layout/LinedList"/>
    <dgm:cxn modelId="{308B24DE-5475-4F8E-AE12-2C39894E62DA}" type="presParOf" srcId="{455441A8-A5C3-4B4A-8064-0CF77833031F}" destId="{86F6DC08-E8F6-482D-945E-3D97E438498E}" srcOrd="11" destOrd="0" presId="urn:microsoft.com/office/officeart/2008/layout/LinedList"/>
    <dgm:cxn modelId="{F40B4AF6-8168-4FAB-8A83-85EDBCA0FBC3}" type="presParOf" srcId="{455441A8-A5C3-4B4A-8064-0CF77833031F}" destId="{559482F6-6466-40AF-A667-D79879A8D244}" srcOrd="12" destOrd="0" presId="urn:microsoft.com/office/officeart/2008/layout/LinedList"/>
    <dgm:cxn modelId="{67FFFAEC-8BA5-41A3-B8C9-72944F049B2E}" type="presParOf" srcId="{455441A8-A5C3-4B4A-8064-0CF77833031F}" destId="{C9FDED75-662F-47C4-88AA-18D0222660D8}" srcOrd="13" destOrd="0" presId="urn:microsoft.com/office/officeart/2008/layout/LinedList"/>
    <dgm:cxn modelId="{DBE392F9-9645-4754-9280-6D5513A4FB14}" type="presParOf" srcId="{C9FDED75-662F-47C4-88AA-18D0222660D8}" destId="{9CA4E06B-C0C4-42DE-8D45-E4B19FEB8957}" srcOrd="0" destOrd="0" presId="urn:microsoft.com/office/officeart/2008/layout/LinedList"/>
    <dgm:cxn modelId="{E8A04527-DA0F-47D5-8CB9-641C8D153101}" type="presParOf" srcId="{C9FDED75-662F-47C4-88AA-18D0222660D8}" destId="{83619C44-C0F0-4F4C-AA18-318E56DB1504}" srcOrd="1" destOrd="0" presId="urn:microsoft.com/office/officeart/2008/layout/LinedList"/>
    <dgm:cxn modelId="{E38D9AD1-F923-4B6C-BF66-E2F08FC134D1}" type="presParOf" srcId="{C9FDED75-662F-47C4-88AA-18D0222660D8}" destId="{81D23919-AD7C-4E01-AFC9-B7EC5DA102FA}" srcOrd="2" destOrd="0" presId="urn:microsoft.com/office/officeart/2008/layout/LinedList"/>
    <dgm:cxn modelId="{057D4D5F-D8FB-48B8-9AE8-B9D0A4E42FBC}" type="presParOf" srcId="{455441A8-A5C3-4B4A-8064-0CF77833031F}" destId="{5EC12488-391F-467A-9891-9B0A35B3E736}" srcOrd="14" destOrd="0" presId="urn:microsoft.com/office/officeart/2008/layout/LinedList"/>
    <dgm:cxn modelId="{6D51C22E-A6AF-4BE2-BDAE-49ED503B4740}" type="presParOf" srcId="{455441A8-A5C3-4B4A-8064-0CF77833031F}" destId="{7418D41C-1A3A-464A-AD05-407238B0546A}" srcOrd="15" destOrd="0" presId="urn:microsoft.com/office/officeart/2008/layout/LinedList"/>
    <dgm:cxn modelId="{14A361D4-9D69-47A1-A496-FBD15021DD69}" type="presParOf" srcId="{455441A8-A5C3-4B4A-8064-0CF77833031F}" destId="{13659A4D-8292-4C94-833D-9FB216BD4740}" srcOrd="16" destOrd="0" presId="urn:microsoft.com/office/officeart/2008/layout/LinedList"/>
    <dgm:cxn modelId="{6D710918-C937-4539-9A93-5A0DCB7832CC}" type="presParOf" srcId="{13659A4D-8292-4C94-833D-9FB216BD4740}" destId="{B9E66C22-C86A-418D-9098-9FB504FBB5C7}" srcOrd="0" destOrd="0" presId="urn:microsoft.com/office/officeart/2008/layout/LinedList"/>
    <dgm:cxn modelId="{5A774D3A-12EB-4D22-A106-A836CDE31984}" type="presParOf" srcId="{13659A4D-8292-4C94-833D-9FB216BD4740}" destId="{44912FB6-AD48-46F6-95B0-1F67EDA4E366}" srcOrd="1" destOrd="0" presId="urn:microsoft.com/office/officeart/2008/layout/LinedList"/>
    <dgm:cxn modelId="{F4F3EB4A-CEBF-48EC-8314-D1A5D02BE0FA}" type="presParOf" srcId="{13659A4D-8292-4C94-833D-9FB216BD4740}" destId="{DC5D029B-7B91-4D18-B39C-B235F25F8491}" srcOrd="2" destOrd="0" presId="urn:microsoft.com/office/officeart/2008/layout/LinedList"/>
    <dgm:cxn modelId="{325B5FEB-50C3-4B91-802E-7BB0680B00D3}" type="presParOf" srcId="{455441A8-A5C3-4B4A-8064-0CF77833031F}" destId="{8316F102-B496-40C9-957E-954EA8F14534}" srcOrd="17" destOrd="0" presId="urn:microsoft.com/office/officeart/2008/layout/LinedList"/>
    <dgm:cxn modelId="{A67E0898-C2D3-4FA1-899D-2DA11F61B808}" type="presParOf" srcId="{455441A8-A5C3-4B4A-8064-0CF77833031F}" destId="{C9EECEFC-B133-45CB-ACEB-CD3088996306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A96649-BC08-4328-8436-A773053C9510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1040391-D06A-4006-8E7F-70EFC7D2C53D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Faktor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Internal 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0AB2F814-BCBB-42C8-B887-09C0DDA37D2A}" type="parTrans" cxnId="{E96329E1-7812-46D2-9E17-C9FA3203F501}">
      <dgm:prSet/>
      <dgm:spPr/>
      <dgm:t>
        <a:bodyPr/>
        <a:lstStyle/>
        <a:p>
          <a:endParaRPr lang="en-US"/>
        </a:p>
      </dgm:t>
    </dgm:pt>
    <dgm:pt modelId="{F2BB9253-94DF-4188-8C4E-9B2F6026615E}" type="sibTrans" cxnId="{E96329E1-7812-46D2-9E17-C9FA3203F501}">
      <dgm:prSet/>
      <dgm:spPr/>
      <dgm:t>
        <a:bodyPr/>
        <a:lstStyle/>
        <a:p>
          <a:endParaRPr lang="en-US"/>
        </a:p>
      </dgm:t>
    </dgm:pt>
    <dgm:pt modelId="{DA682FD4-EEBB-4D9D-80FF-1899163B29BA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Genetika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kebudayaan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, moral,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nilai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,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kehamilan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sblmx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pengalaman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pengindetifikasian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peltihan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slama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hamil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FD2F1731-0C3B-4DF8-B024-D62EB69522F7}" type="parTrans" cxnId="{89C584FF-5050-4397-AE64-B13FC57F540F}">
      <dgm:prSet/>
      <dgm:spPr/>
      <dgm:t>
        <a:bodyPr/>
        <a:lstStyle/>
        <a:p>
          <a:endParaRPr lang="en-US"/>
        </a:p>
      </dgm:t>
    </dgm:pt>
    <dgm:pt modelId="{BA920BEA-AAD5-4070-9C81-F623F4E3985D}" type="sibTrans" cxnId="{89C584FF-5050-4397-AE64-B13FC57F540F}">
      <dgm:prSet/>
      <dgm:spPr/>
      <dgm:t>
        <a:bodyPr/>
        <a:lstStyle/>
        <a:p>
          <a:endParaRPr lang="en-US"/>
        </a:p>
      </dgm:t>
    </dgm:pt>
    <dgm:pt modelId="{2DD496FC-9887-41E6-8145-C8C44611D51C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Faktor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Eksternal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B1715328-BC59-45A9-81BA-070F6641E524}" type="parTrans" cxnId="{13E2B170-58B0-4C08-A38C-BF2261570FD4}">
      <dgm:prSet/>
      <dgm:spPr/>
      <dgm:t>
        <a:bodyPr/>
        <a:lstStyle/>
        <a:p>
          <a:endParaRPr lang="en-US"/>
        </a:p>
      </dgm:t>
    </dgm:pt>
    <dgm:pt modelId="{E0364188-F40E-44B4-8E77-1A73AC4E004E}" type="sibTrans" cxnId="{13E2B170-58B0-4C08-A38C-BF2261570FD4}">
      <dgm:prSet/>
      <dgm:spPr/>
      <dgm:t>
        <a:bodyPr/>
        <a:lstStyle/>
        <a:p>
          <a:endParaRPr lang="en-US"/>
        </a:p>
      </dgm:t>
    </dgm:pt>
    <dgm:pt modelId="{14D4D0D8-A270-436A-95AC-600DA8E1CDD5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Perhatian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yg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diterima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slma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hamil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melahirkan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post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pertum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sikap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perilaku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pengunjung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apakah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bayinya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terpisah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dr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org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tua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3A5A8D69-127E-474A-8BDF-18AD8191CDF8}" type="parTrans" cxnId="{7E59CD89-58C9-4E88-9168-7E9414B4918B}">
      <dgm:prSet/>
      <dgm:spPr/>
      <dgm:t>
        <a:bodyPr/>
        <a:lstStyle/>
        <a:p>
          <a:endParaRPr lang="en-US"/>
        </a:p>
      </dgm:t>
    </dgm:pt>
    <dgm:pt modelId="{2AC105C6-14AE-4812-85EC-8E32744D30CE}" type="sibTrans" cxnId="{7E59CD89-58C9-4E88-9168-7E9414B4918B}">
      <dgm:prSet/>
      <dgm:spPr/>
      <dgm:t>
        <a:bodyPr/>
        <a:lstStyle/>
        <a:p>
          <a:endParaRPr lang="en-US"/>
        </a:p>
      </dgm:t>
    </dgm:pt>
    <dgm:pt modelId="{4FD64765-01C5-457A-AA43-CE593D2FD312}" type="pres">
      <dgm:prSet presAssocID="{CDA96649-BC08-4328-8436-A773053C95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E46F07-FFF3-4F29-B920-EEA53D2739CC}" type="pres">
      <dgm:prSet presAssocID="{71040391-D06A-4006-8E7F-70EFC7D2C53D}" presName="parentText" presStyleLbl="node1" presStyleIdx="0" presStyleCnt="2" custScaleY="985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DFE93-E46A-4C5D-9D46-B501CB0A6D49}" type="pres">
      <dgm:prSet presAssocID="{71040391-D06A-4006-8E7F-70EFC7D2C53D}" presName="childText" presStyleLbl="revTx" presStyleIdx="0" presStyleCnt="2" custScaleY="98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8BFF2-86FE-427D-A756-5D0C814D3464}" type="pres">
      <dgm:prSet presAssocID="{2DD496FC-9887-41E6-8145-C8C44611D51C}" presName="parentText" presStyleLbl="node1" presStyleIdx="1" presStyleCnt="2" custScaleY="985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0B447-CC5D-4658-A50D-FDE874FAB824}" type="pres">
      <dgm:prSet presAssocID="{2DD496FC-9887-41E6-8145-C8C44611D51C}" presName="childText" presStyleLbl="revTx" presStyleIdx="1" presStyleCnt="2" custScaleY="98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9CD89-58C9-4E88-9168-7E9414B4918B}" srcId="{2DD496FC-9887-41E6-8145-C8C44611D51C}" destId="{14D4D0D8-A270-436A-95AC-600DA8E1CDD5}" srcOrd="0" destOrd="0" parTransId="{3A5A8D69-127E-474A-8BDF-18AD8191CDF8}" sibTransId="{2AC105C6-14AE-4812-85EC-8E32744D30CE}"/>
    <dgm:cxn modelId="{870AE655-A0F5-4531-86C9-70D2A94C4142}" type="presOf" srcId="{2DD496FC-9887-41E6-8145-C8C44611D51C}" destId="{EA98BFF2-86FE-427D-A756-5D0C814D3464}" srcOrd="0" destOrd="0" presId="urn:microsoft.com/office/officeart/2005/8/layout/vList2"/>
    <dgm:cxn modelId="{13E2B170-58B0-4C08-A38C-BF2261570FD4}" srcId="{CDA96649-BC08-4328-8436-A773053C9510}" destId="{2DD496FC-9887-41E6-8145-C8C44611D51C}" srcOrd="1" destOrd="0" parTransId="{B1715328-BC59-45A9-81BA-070F6641E524}" sibTransId="{E0364188-F40E-44B4-8E77-1A73AC4E004E}"/>
    <dgm:cxn modelId="{89C584FF-5050-4397-AE64-B13FC57F540F}" srcId="{71040391-D06A-4006-8E7F-70EFC7D2C53D}" destId="{DA682FD4-EEBB-4D9D-80FF-1899163B29BA}" srcOrd="0" destOrd="0" parTransId="{FD2F1731-0C3B-4DF8-B024-D62EB69522F7}" sibTransId="{BA920BEA-AAD5-4070-9C81-F623F4E3985D}"/>
    <dgm:cxn modelId="{B74C3E86-50BD-476F-BEF4-43C54207DE6F}" type="presOf" srcId="{14D4D0D8-A270-436A-95AC-600DA8E1CDD5}" destId="{D480B447-CC5D-4658-A50D-FDE874FAB824}" srcOrd="0" destOrd="0" presId="urn:microsoft.com/office/officeart/2005/8/layout/vList2"/>
    <dgm:cxn modelId="{E96329E1-7812-46D2-9E17-C9FA3203F501}" srcId="{CDA96649-BC08-4328-8436-A773053C9510}" destId="{71040391-D06A-4006-8E7F-70EFC7D2C53D}" srcOrd="0" destOrd="0" parTransId="{0AB2F814-BCBB-42C8-B887-09C0DDA37D2A}" sibTransId="{F2BB9253-94DF-4188-8C4E-9B2F6026615E}"/>
    <dgm:cxn modelId="{3B610F76-3F79-4E85-831D-CA91032BD217}" type="presOf" srcId="{CDA96649-BC08-4328-8436-A773053C9510}" destId="{4FD64765-01C5-457A-AA43-CE593D2FD312}" srcOrd="0" destOrd="0" presId="urn:microsoft.com/office/officeart/2005/8/layout/vList2"/>
    <dgm:cxn modelId="{6803E4E3-475B-4067-90FD-B460B24DC810}" type="presOf" srcId="{DA682FD4-EEBB-4D9D-80FF-1899163B29BA}" destId="{518DFE93-E46A-4C5D-9D46-B501CB0A6D49}" srcOrd="0" destOrd="0" presId="urn:microsoft.com/office/officeart/2005/8/layout/vList2"/>
    <dgm:cxn modelId="{7BBC43A0-FD71-4992-A902-5B606F1119B5}" type="presOf" srcId="{71040391-D06A-4006-8E7F-70EFC7D2C53D}" destId="{D6E46F07-FFF3-4F29-B920-EEA53D2739CC}" srcOrd="0" destOrd="0" presId="urn:microsoft.com/office/officeart/2005/8/layout/vList2"/>
    <dgm:cxn modelId="{E8916D01-DE1E-4625-A35F-09A1E952DF93}" type="presParOf" srcId="{4FD64765-01C5-457A-AA43-CE593D2FD312}" destId="{D6E46F07-FFF3-4F29-B920-EEA53D2739CC}" srcOrd="0" destOrd="0" presId="urn:microsoft.com/office/officeart/2005/8/layout/vList2"/>
    <dgm:cxn modelId="{BBF3B8DF-FED0-4E7C-B0EE-7DE3FEB11EAC}" type="presParOf" srcId="{4FD64765-01C5-457A-AA43-CE593D2FD312}" destId="{518DFE93-E46A-4C5D-9D46-B501CB0A6D49}" srcOrd="1" destOrd="0" presId="urn:microsoft.com/office/officeart/2005/8/layout/vList2"/>
    <dgm:cxn modelId="{6DCAD7DF-BA6C-4804-A905-73F8C241D88A}" type="presParOf" srcId="{4FD64765-01C5-457A-AA43-CE593D2FD312}" destId="{EA98BFF2-86FE-427D-A756-5D0C814D3464}" srcOrd="2" destOrd="0" presId="urn:microsoft.com/office/officeart/2005/8/layout/vList2"/>
    <dgm:cxn modelId="{C797ABB8-25FA-4921-A3B3-27907F7156B5}" type="presParOf" srcId="{4FD64765-01C5-457A-AA43-CE593D2FD312}" destId="{D480B447-CC5D-4658-A50D-FDE874FAB82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1E13834-85F1-4E87-A506-1E0338569412}" type="doc">
      <dgm:prSet loTypeId="urn:microsoft.com/office/officeart/2005/8/layout/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96522DB-B81D-41FA-BA4D-0FACAFFE9009}">
      <dgm:prSet phldrT="[Text]" custT="1"/>
      <dgm:spPr/>
      <dgm:t>
        <a:bodyPr/>
        <a:lstStyle/>
        <a:p>
          <a:r>
            <a:rPr lang="en-US" sz="2400" smtClean="0">
              <a:latin typeface="Andalus" pitchFamily="18" charset="-78"/>
              <a:cs typeface="Andalus" pitchFamily="18" charset="-78"/>
            </a:rPr>
            <a:t>- Ksh syg</a:t>
          </a:r>
          <a:endParaRPr lang="en-US" sz="2400" dirty="0">
            <a:latin typeface="Andalus" pitchFamily="18" charset="-78"/>
            <a:cs typeface="Andalus" pitchFamily="18" charset="-78"/>
          </a:endParaRPr>
        </a:p>
      </dgm:t>
    </dgm:pt>
    <dgm:pt modelId="{DCA609E4-7103-4EE5-B805-BC454676615A}" type="parTrans" cxnId="{F7158E07-27C5-4898-AAEC-C8EC22F78D69}">
      <dgm:prSet/>
      <dgm:spPr/>
      <dgm:t>
        <a:bodyPr/>
        <a:lstStyle/>
        <a:p>
          <a:endParaRPr lang="en-US"/>
        </a:p>
      </dgm:t>
    </dgm:pt>
    <dgm:pt modelId="{A6208A6B-D6D8-4A12-B62D-0EE1EEEAF8DC}" type="sibTrans" cxnId="{F7158E07-27C5-4898-AAEC-C8EC22F78D69}">
      <dgm:prSet/>
      <dgm:spPr/>
      <dgm:t>
        <a:bodyPr/>
        <a:lstStyle/>
        <a:p>
          <a:endParaRPr lang="en-US"/>
        </a:p>
      </dgm:t>
    </dgm:pt>
    <dgm:pt modelId="{6BC25E14-6A27-4AE1-9C4F-7BD1703D0BFC}">
      <dgm:prSet phldrT="[Text]" custT="1"/>
      <dgm:spPr/>
      <dgm:t>
        <a:bodyPr/>
        <a:lstStyle/>
        <a:p>
          <a:r>
            <a:rPr lang="en-US" sz="2400" smtClean="0">
              <a:latin typeface="Andalus" pitchFamily="18" charset="-78"/>
              <a:cs typeface="Andalus" pitchFamily="18" charset="-78"/>
            </a:rPr>
            <a:t>Persaing tgs org tua</a:t>
          </a:r>
          <a:endParaRPr lang="en-US" sz="2400" dirty="0">
            <a:latin typeface="Andalus" pitchFamily="18" charset="-78"/>
            <a:cs typeface="Andalus" pitchFamily="18" charset="-78"/>
          </a:endParaRPr>
        </a:p>
      </dgm:t>
    </dgm:pt>
    <dgm:pt modelId="{10A6CECE-9075-4A15-837A-89F212B116EE}" type="parTrans" cxnId="{832D90E5-0CA0-4DF7-8192-8CA580CF9A9F}">
      <dgm:prSet/>
      <dgm:spPr/>
      <dgm:t>
        <a:bodyPr/>
        <a:lstStyle/>
        <a:p>
          <a:endParaRPr lang="en-US"/>
        </a:p>
      </dgm:t>
    </dgm:pt>
    <dgm:pt modelId="{0E63B959-6A2F-48EE-B528-31FEC7234D8F}" type="sibTrans" cxnId="{832D90E5-0CA0-4DF7-8192-8CA580CF9A9F}">
      <dgm:prSet/>
      <dgm:spPr/>
      <dgm:t>
        <a:bodyPr/>
        <a:lstStyle/>
        <a:p>
          <a:endParaRPr lang="en-US"/>
        </a:p>
      </dgm:t>
    </dgm:pt>
    <dgm:pt modelId="{D52925BB-177C-4023-A16F-467CACF7B018}">
      <dgm:prSet phldrT="[Text]" custT="1"/>
      <dgm:spPr/>
      <dgm:t>
        <a:bodyPr/>
        <a:lstStyle/>
        <a:p>
          <a:r>
            <a:rPr lang="en-US" sz="2400" smtClean="0">
              <a:latin typeface="Andalus" pitchFamily="18" charset="-78"/>
              <a:cs typeface="Andalus" pitchFamily="18" charset="-78"/>
            </a:rPr>
            <a:t>Penglman melhrkan </a:t>
          </a:r>
          <a:endParaRPr lang="en-US" sz="2400" dirty="0">
            <a:latin typeface="Andalus" pitchFamily="18" charset="-78"/>
            <a:cs typeface="Andalus" pitchFamily="18" charset="-78"/>
          </a:endParaRPr>
        </a:p>
      </dgm:t>
    </dgm:pt>
    <dgm:pt modelId="{70AB7B4A-594B-481A-8731-E8466DE6A2C1}" type="parTrans" cxnId="{1435259A-C549-49B3-AACE-087D1C8A4BFA}">
      <dgm:prSet/>
      <dgm:spPr/>
      <dgm:t>
        <a:bodyPr/>
        <a:lstStyle/>
        <a:p>
          <a:endParaRPr lang="en-US"/>
        </a:p>
      </dgm:t>
    </dgm:pt>
    <dgm:pt modelId="{342BDFF0-CBD6-488F-AA39-93A286713764}" type="sibTrans" cxnId="{1435259A-C549-49B3-AACE-087D1C8A4BFA}">
      <dgm:prSet/>
      <dgm:spPr/>
      <dgm:t>
        <a:bodyPr/>
        <a:lstStyle/>
        <a:p>
          <a:endParaRPr lang="en-US"/>
        </a:p>
      </dgm:t>
    </dgm:pt>
    <dgm:pt modelId="{E2B7373C-97F5-4379-AFA7-4B0EC492C618}">
      <dgm:prSet phldrT="[Text]" custT="1"/>
      <dgm:spPr/>
      <dgm:t>
        <a:bodyPr/>
        <a:lstStyle/>
        <a:p>
          <a:r>
            <a:rPr lang="en-US" sz="2400" smtClean="0">
              <a:latin typeface="Andalus" pitchFamily="18" charset="-78"/>
              <a:cs typeface="Andalus" pitchFamily="18" charset="-78"/>
            </a:rPr>
            <a:t>Konsdisi stlh melhrkan</a:t>
          </a:r>
          <a:endParaRPr lang="en-US" sz="2400" dirty="0">
            <a:latin typeface="Andalus" pitchFamily="18" charset="-78"/>
            <a:cs typeface="Andalus" pitchFamily="18" charset="-78"/>
          </a:endParaRPr>
        </a:p>
      </dgm:t>
    </dgm:pt>
    <dgm:pt modelId="{9F02D924-86AA-42F1-A6D3-C7ABA5C25540}" type="parTrans" cxnId="{FDF0260D-50C1-477C-9242-C327F5880BB2}">
      <dgm:prSet/>
      <dgm:spPr/>
      <dgm:t>
        <a:bodyPr/>
        <a:lstStyle/>
        <a:p>
          <a:endParaRPr lang="en-US"/>
        </a:p>
      </dgm:t>
    </dgm:pt>
    <dgm:pt modelId="{B826EAC1-7493-48C0-BE8B-FC17DE6E635C}" type="sibTrans" cxnId="{FDF0260D-50C1-477C-9242-C327F5880BB2}">
      <dgm:prSet/>
      <dgm:spPr/>
      <dgm:t>
        <a:bodyPr/>
        <a:lstStyle/>
        <a:p>
          <a:endParaRPr lang="en-US"/>
        </a:p>
      </dgm:t>
    </dgm:pt>
    <dgm:pt modelId="{A9671201-0037-4770-8F5F-A8A4CAABC262}">
      <dgm:prSet phldrT="[Text]" custT="1"/>
      <dgm:spPr/>
      <dgm:t>
        <a:bodyPr/>
        <a:lstStyle/>
        <a:p>
          <a:r>
            <a:rPr lang="en-US" sz="2400" dirty="0" err="1" smtClean="0">
              <a:latin typeface="Andalus" pitchFamily="18" charset="-78"/>
              <a:cs typeface="Andalus" pitchFamily="18" charset="-78"/>
            </a:rPr>
            <a:t>Cemas</a:t>
          </a:r>
          <a:r>
            <a:rPr lang="en-US" sz="24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400" dirty="0" err="1" smtClean="0">
              <a:latin typeface="Andalus" pitchFamily="18" charset="-78"/>
              <a:cs typeface="Andalus" pitchFamily="18" charset="-78"/>
            </a:rPr>
            <a:t>ttng</a:t>
          </a:r>
          <a:r>
            <a:rPr lang="en-US" sz="24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400" dirty="0" err="1" smtClean="0">
              <a:latin typeface="Andalus" pitchFamily="18" charset="-78"/>
              <a:cs typeface="Andalus" pitchFamily="18" charset="-78"/>
            </a:rPr>
            <a:t>biaya</a:t>
          </a:r>
          <a:endParaRPr lang="en-US" sz="2400" dirty="0">
            <a:latin typeface="Andalus" pitchFamily="18" charset="-78"/>
            <a:cs typeface="Andalus" pitchFamily="18" charset="-78"/>
          </a:endParaRPr>
        </a:p>
      </dgm:t>
    </dgm:pt>
    <dgm:pt modelId="{55BE8CC1-CFBA-4A08-AE6C-77E6FA774C62}" type="parTrans" cxnId="{C57A50E0-B0A7-4F80-B900-97685A7DCCDB}">
      <dgm:prSet/>
      <dgm:spPr/>
      <dgm:t>
        <a:bodyPr/>
        <a:lstStyle/>
        <a:p>
          <a:endParaRPr lang="en-US"/>
        </a:p>
      </dgm:t>
    </dgm:pt>
    <dgm:pt modelId="{0ECFCADB-8BA9-4060-8EE3-59E6DF764333}" type="sibTrans" cxnId="{C57A50E0-B0A7-4F80-B900-97685A7DCCDB}">
      <dgm:prSet/>
      <dgm:spPr/>
      <dgm:t>
        <a:bodyPr/>
        <a:lstStyle/>
        <a:p>
          <a:endParaRPr lang="en-US"/>
        </a:p>
      </dgm:t>
    </dgm:pt>
    <dgm:pt modelId="{DFBF6DCF-1486-42DD-AF60-A7D8FC80A283}">
      <dgm:prSet phldrT="[Text]" custT="1"/>
      <dgm:spPr/>
      <dgm:t>
        <a:bodyPr/>
        <a:lstStyle/>
        <a:p>
          <a:r>
            <a:rPr lang="en-US" sz="2400" smtClean="0">
              <a:latin typeface="Andalus" pitchFamily="18" charset="-78"/>
              <a:cs typeface="Andalus" pitchFamily="18" charset="-78"/>
            </a:rPr>
            <a:t>Kelainan pd bayi</a:t>
          </a:r>
          <a:endParaRPr lang="en-US" sz="2400" dirty="0">
            <a:latin typeface="Andalus" pitchFamily="18" charset="-78"/>
            <a:cs typeface="Andalus" pitchFamily="18" charset="-78"/>
          </a:endParaRPr>
        </a:p>
      </dgm:t>
    </dgm:pt>
    <dgm:pt modelId="{B41C82A9-62F3-48D1-8CB6-BC8C8798D3E1}" type="parTrans" cxnId="{DCDE2442-FD48-498A-82E4-F0CCD11B24B6}">
      <dgm:prSet/>
      <dgm:spPr/>
      <dgm:t>
        <a:bodyPr/>
        <a:lstStyle/>
        <a:p>
          <a:endParaRPr lang="en-US"/>
        </a:p>
      </dgm:t>
    </dgm:pt>
    <dgm:pt modelId="{8B67E513-647D-4784-8EF1-EABE1C3F44F9}" type="sibTrans" cxnId="{DCDE2442-FD48-498A-82E4-F0CCD11B24B6}">
      <dgm:prSet/>
      <dgm:spPr/>
      <dgm:t>
        <a:bodyPr/>
        <a:lstStyle/>
        <a:p>
          <a:endParaRPr lang="en-US"/>
        </a:p>
      </dgm:t>
    </dgm:pt>
    <dgm:pt modelId="{DD5C5B1C-1AC8-40EE-8263-BC495C295373}">
      <dgm:prSet phldrT="[Text]" custT="1"/>
      <dgm:spPr/>
      <dgm:t>
        <a:bodyPr/>
        <a:lstStyle/>
        <a:p>
          <a:r>
            <a:rPr lang="en-US" sz="2400" smtClean="0">
              <a:latin typeface="Andalus" pitchFamily="18" charset="-78"/>
              <a:cs typeface="Andalus" pitchFamily="18" charset="-78"/>
            </a:rPr>
            <a:t>Tangisan bayi</a:t>
          </a:r>
          <a:endParaRPr lang="en-US" sz="2400" dirty="0">
            <a:latin typeface="Andalus" pitchFamily="18" charset="-78"/>
            <a:cs typeface="Andalus" pitchFamily="18" charset="-78"/>
          </a:endParaRPr>
        </a:p>
      </dgm:t>
    </dgm:pt>
    <dgm:pt modelId="{05E585EB-F802-44F5-B1C2-F8E1C633248D}" type="parTrans" cxnId="{D5D6FAAD-2BE4-478D-8844-225E0FC99649}">
      <dgm:prSet/>
      <dgm:spPr/>
      <dgm:t>
        <a:bodyPr/>
        <a:lstStyle/>
        <a:p>
          <a:endParaRPr lang="en-US"/>
        </a:p>
      </dgm:t>
    </dgm:pt>
    <dgm:pt modelId="{01119AA0-2A5A-4063-A90B-685A278C878A}" type="sibTrans" cxnId="{D5D6FAAD-2BE4-478D-8844-225E0FC99649}">
      <dgm:prSet/>
      <dgm:spPr/>
      <dgm:t>
        <a:bodyPr/>
        <a:lstStyle/>
        <a:p>
          <a:endParaRPr lang="en-US"/>
        </a:p>
      </dgm:t>
    </dgm:pt>
    <dgm:pt modelId="{AD5E7841-1524-450E-9577-12C6C1340F7B}">
      <dgm:prSet phldrT="[Text]" custT="1"/>
      <dgm:spPr/>
      <dgm:t>
        <a:bodyPr/>
        <a:lstStyle/>
        <a:p>
          <a:r>
            <a:rPr lang="en-US" sz="2400" smtClean="0">
              <a:latin typeface="Andalus" pitchFamily="18" charset="-78"/>
              <a:cs typeface="Andalus" pitchFamily="18" charset="-78"/>
            </a:rPr>
            <a:t>Gelisah ttng kelangsungan hdp bayi</a:t>
          </a:r>
          <a:endParaRPr lang="en-US" sz="2400" dirty="0">
            <a:latin typeface="Andalus" pitchFamily="18" charset="-78"/>
            <a:cs typeface="Andalus" pitchFamily="18" charset="-78"/>
          </a:endParaRPr>
        </a:p>
      </dgm:t>
    </dgm:pt>
    <dgm:pt modelId="{47D8D4C9-7A44-47C1-8579-7D810D885D14}" type="parTrans" cxnId="{184E6B0C-89CB-4A85-B96E-011DFF9D8880}">
      <dgm:prSet/>
      <dgm:spPr/>
      <dgm:t>
        <a:bodyPr/>
        <a:lstStyle/>
        <a:p>
          <a:endParaRPr lang="en-US"/>
        </a:p>
      </dgm:t>
    </dgm:pt>
    <dgm:pt modelId="{0E737893-DEA3-4FA2-8674-C50493B96FD2}" type="sibTrans" cxnId="{184E6B0C-89CB-4A85-B96E-011DFF9D8880}">
      <dgm:prSet/>
      <dgm:spPr/>
      <dgm:t>
        <a:bodyPr/>
        <a:lstStyle/>
        <a:p>
          <a:endParaRPr lang="en-US"/>
        </a:p>
      </dgm:t>
    </dgm:pt>
    <dgm:pt modelId="{2CDBC1EE-59E1-400E-9D83-B60DE1883822}">
      <dgm:prSet phldrT="[Text]" custT="1"/>
      <dgm:spPr/>
      <dgm:t>
        <a:bodyPr/>
        <a:lstStyle/>
        <a:p>
          <a:r>
            <a:rPr lang="en-US" sz="2400" dirty="0" err="1" smtClean="0">
              <a:latin typeface="Andalus" pitchFamily="18" charset="-78"/>
              <a:cs typeface="Andalus" pitchFamily="18" charset="-78"/>
            </a:rPr>
            <a:t>Penyakt</a:t>
          </a:r>
          <a:r>
            <a:rPr lang="en-US" sz="24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400" dirty="0" err="1" smtClean="0">
              <a:latin typeface="Andalus" pitchFamily="18" charset="-78"/>
              <a:cs typeface="Andalus" pitchFamily="18" charset="-78"/>
            </a:rPr>
            <a:t>psikologis</a:t>
          </a:r>
          <a:r>
            <a:rPr lang="en-US" sz="2400" dirty="0" smtClean="0">
              <a:latin typeface="Andalus" pitchFamily="18" charset="-78"/>
              <a:cs typeface="Andalus" pitchFamily="18" charset="-78"/>
            </a:rPr>
            <a:t>(</a:t>
          </a:r>
          <a:r>
            <a:rPr lang="en-US" sz="2400" dirty="0" err="1" smtClean="0">
              <a:latin typeface="Andalus" pitchFamily="18" charset="-78"/>
              <a:cs typeface="Andalus" pitchFamily="18" charset="-78"/>
            </a:rPr>
            <a:t>kekerasan</a:t>
          </a:r>
          <a:r>
            <a:rPr lang="en-US" sz="24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400" dirty="0" err="1" smtClean="0">
              <a:latin typeface="Andalus" pitchFamily="18" charset="-78"/>
              <a:cs typeface="Andalus" pitchFamily="18" charset="-78"/>
            </a:rPr>
            <a:t>pd</a:t>
          </a:r>
          <a:r>
            <a:rPr lang="en-US" sz="24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400" dirty="0" err="1" smtClean="0">
              <a:latin typeface="Andalus" pitchFamily="18" charset="-78"/>
              <a:cs typeface="Andalus" pitchFamily="18" charset="-78"/>
            </a:rPr>
            <a:t>anak</a:t>
          </a:r>
          <a:r>
            <a:rPr lang="en-US" sz="2400" dirty="0" smtClean="0">
              <a:latin typeface="Andalus" pitchFamily="18" charset="-78"/>
              <a:cs typeface="Andalus" pitchFamily="18" charset="-78"/>
            </a:rPr>
            <a:t>)</a:t>
          </a:r>
          <a:endParaRPr lang="en-US" sz="2400" dirty="0">
            <a:latin typeface="Andalus" pitchFamily="18" charset="-78"/>
            <a:cs typeface="Andalus" pitchFamily="18" charset="-78"/>
          </a:endParaRPr>
        </a:p>
      </dgm:t>
    </dgm:pt>
    <dgm:pt modelId="{88E27AC2-C8FD-4664-A4C0-98E8B252845D}" type="parTrans" cxnId="{A00CAF59-8331-4EB3-8391-9F2E9CBB0AFA}">
      <dgm:prSet/>
      <dgm:spPr/>
      <dgm:t>
        <a:bodyPr/>
        <a:lstStyle/>
        <a:p>
          <a:endParaRPr lang="en-US"/>
        </a:p>
      </dgm:t>
    </dgm:pt>
    <dgm:pt modelId="{2E9BC68E-ED3B-461D-8608-92A66486D1EE}" type="sibTrans" cxnId="{A00CAF59-8331-4EB3-8391-9F2E9CBB0AFA}">
      <dgm:prSet/>
      <dgm:spPr/>
      <dgm:t>
        <a:bodyPr/>
        <a:lstStyle/>
        <a:p>
          <a:endParaRPr lang="en-US"/>
        </a:p>
      </dgm:t>
    </dgm:pt>
    <dgm:pt modelId="{66EAF8DB-F5D0-47E1-A972-3A47C3C719E9}" type="pres">
      <dgm:prSet presAssocID="{11E13834-85F1-4E87-A506-1E03385694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FD2C1D-A0EB-4950-A4C1-9DFE65C6F00B}" type="pres">
      <dgm:prSet presAssocID="{F96522DB-B81D-41FA-BA4D-0FACAFFE900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07132-BBD4-45D2-A1CF-1B5ECE290A36}" type="pres">
      <dgm:prSet presAssocID="{A6208A6B-D6D8-4A12-B62D-0EE1EEEAF8DC}" presName="sibTrans" presStyleLbl="sibTrans2D1" presStyleIdx="0" presStyleCnt="8"/>
      <dgm:spPr/>
      <dgm:t>
        <a:bodyPr/>
        <a:lstStyle/>
        <a:p>
          <a:endParaRPr lang="en-US"/>
        </a:p>
      </dgm:t>
    </dgm:pt>
    <dgm:pt modelId="{CC4FD25E-4A10-443C-8851-D25176089D20}" type="pres">
      <dgm:prSet presAssocID="{A6208A6B-D6D8-4A12-B62D-0EE1EEEAF8DC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8A781571-F329-4BB5-B3C8-011D383F5DFA}" type="pres">
      <dgm:prSet presAssocID="{6BC25E14-6A27-4AE1-9C4F-7BD1703D0BF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48EF4-96E4-4E59-95F0-2AF32F20AFAC}" type="pres">
      <dgm:prSet presAssocID="{0E63B959-6A2F-48EE-B528-31FEC7234D8F}" presName="sibTrans" presStyleLbl="sibTrans2D1" presStyleIdx="1" presStyleCnt="8"/>
      <dgm:spPr/>
      <dgm:t>
        <a:bodyPr/>
        <a:lstStyle/>
        <a:p>
          <a:endParaRPr lang="en-US"/>
        </a:p>
      </dgm:t>
    </dgm:pt>
    <dgm:pt modelId="{DAE94353-106B-45E4-9790-35166A9E783A}" type="pres">
      <dgm:prSet presAssocID="{0E63B959-6A2F-48EE-B528-31FEC7234D8F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5F366D96-6FB3-410B-8312-EC0274D57EB3}" type="pres">
      <dgm:prSet presAssocID="{D52925BB-177C-4023-A16F-467CACF7B01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25B6A-4E24-4212-B0D3-A2045A65F578}" type="pres">
      <dgm:prSet presAssocID="{342BDFF0-CBD6-488F-AA39-93A286713764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F4FCD64-AB2E-4F68-BEC2-B3138A93AAE7}" type="pres">
      <dgm:prSet presAssocID="{342BDFF0-CBD6-488F-AA39-93A286713764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ABE2A6E0-7491-4AB6-A16F-5CF80CE45697}" type="pres">
      <dgm:prSet presAssocID="{E2B7373C-97F5-4379-AFA7-4B0EC492C61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A32A3-C0C6-4E0F-BCC3-E6D33F6993DB}" type="pres">
      <dgm:prSet presAssocID="{B826EAC1-7493-48C0-BE8B-FC17DE6E635C}" presName="sibTrans" presStyleLbl="sibTrans2D1" presStyleIdx="3" presStyleCnt="8"/>
      <dgm:spPr/>
      <dgm:t>
        <a:bodyPr/>
        <a:lstStyle/>
        <a:p>
          <a:endParaRPr lang="en-US"/>
        </a:p>
      </dgm:t>
    </dgm:pt>
    <dgm:pt modelId="{F04D89DE-4513-43D2-B155-F2593F54E1AE}" type="pres">
      <dgm:prSet presAssocID="{B826EAC1-7493-48C0-BE8B-FC17DE6E635C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C272700E-0AE7-428A-8FF2-F7E745078899}" type="pres">
      <dgm:prSet presAssocID="{A9671201-0037-4770-8F5F-A8A4CAABC26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632AF-B37B-4DEA-BFC6-A22488D4887B}" type="pres">
      <dgm:prSet presAssocID="{0ECFCADB-8BA9-4060-8EE3-59E6DF764333}" presName="sibTrans" presStyleLbl="sibTrans2D1" presStyleIdx="4" presStyleCnt="8"/>
      <dgm:spPr/>
      <dgm:t>
        <a:bodyPr/>
        <a:lstStyle/>
        <a:p>
          <a:endParaRPr lang="en-US"/>
        </a:p>
      </dgm:t>
    </dgm:pt>
    <dgm:pt modelId="{6F39D2CE-9CBB-4447-8058-1FDADF979938}" type="pres">
      <dgm:prSet presAssocID="{0ECFCADB-8BA9-4060-8EE3-59E6DF764333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32704ECE-2896-42FF-90F4-EFE5CD6458B8}" type="pres">
      <dgm:prSet presAssocID="{DFBF6DCF-1486-42DD-AF60-A7D8FC80A28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C50B2-A83A-4D6A-942B-D15798C46216}" type="pres">
      <dgm:prSet presAssocID="{8B67E513-647D-4784-8EF1-EABE1C3F44F9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0731738-F8B2-4817-8824-BA54BAE41ABC}" type="pres">
      <dgm:prSet presAssocID="{8B67E513-647D-4784-8EF1-EABE1C3F44F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6D26F859-D5C6-4926-9EFA-F26229CC5578}" type="pres">
      <dgm:prSet presAssocID="{DD5C5B1C-1AC8-40EE-8263-BC495C29537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0F61A-91D3-41C3-B536-585B3F0F9C9F}" type="pres">
      <dgm:prSet presAssocID="{01119AA0-2A5A-4063-A90B-685A278C878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E9A12B2D-4FA8-499A-855E-779FC0FC0CA7}" type="pres">
      <dgm:prSet presAssocID="{01119AA0-2A5A-4063-A90B-685A278C878A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5C57F9B7-4DF8-464D-A5C5-B19A53F30E70}" type="pres">
      <dgm:prSet presAssocID="{AD5E7841-1524-450E-9577-12C6C1340F7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73C06-6267-4CD4-9D6C-3E36A7B61DCD}" type="pres">
      <dgm:prSet presAssocID="{0E737893-DEA3-4FA2-8674-C50493B96FD2}" presName="sibTrans" presStyleLbl="sibTrans2D1" presStyleIdx="7" presStyleCnt="8"/>
      <dgm:spPr/>
      <dgm:t>
        <a:bodyPr/>
        <a:lstStyle/>
        <a:p>
          <a:endParaRPr lang="en-US"/>
        </a:p>
      </dgm:t>
    </dgm:pt>
    <dgm:pt modelId="{665EA34C-75F0-4F81-84F2-9F8C3D688021}" type="pres">
      <dgm:prSet presAssocID="{0E737893-DEA3-4FA2-8674-C50493B96FD2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A0DFBF6E-3242-473E-B903-692B717075A9}" type="pres">
      <dgm:prSet presAssocID="{2CDBC1EE-59E1-400E-9D83-B60DE188382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3A3056-BC7D-40AD-B0D7-99571479476E}" type="presOf" srcId="{8B67E513-647D-4784-8EF1-EABE1C3F44F9}" destId="{40731738-F8B2-4817-8824-BA54BAE41ABC}" srcOrd="1" destOrd="0" presId="urn:microsoft.com/office/officeart/2005/8/layout/process5"/>
    <dgm:cxn modelId="{FDF0260D-50C1-477C-9242-C327F5880BB2}" srcId="{11E13834-85F1-4E87-A506-1E0338569412}" destId="{E2B7373C-97F5-4379-AFA7-4B0EC492C618}" srcOrd="3" destOrd="0" parTransId="{9F02D924-86AA-42F1-A6D3-C7ABA5C25540}" sibTransId="{B826EAC1-7493-48C0-BE8B-FC17DE6E635C}"/>
    <dgm:cxn modelId="{8D3F1B88-9446-4906-92F9-7177B91C468D}" type="presOf" srcId="{8B67E513-647D-4784-8EF1-EABE1C3F44F9}" destId="{380C50B2-A83A-4D6A-942B-D15798C46216}" srcOrd="0" destOrd="0" presId="urn:microsoft.com/office/officeart/2005/8/layout/process5"/>
    <dgm:cxn modelId="{E2AA3F9A-B86A-44D7-A353-1C80C9BF4A4E}" type="presOf" srcId="{B826EAC1-7493-48C0-BE8B-FC17DE6E635C}" destId="{E8EA32A3-C0C6-4E0F-BCC3-E6D33F6993DB}" srcOrd="0" destOrd="0" presId="urn:microsoft.com/office/officeart/2005/8/layout/process5"/>
    <dgm:cxn modelId="{FC4106CD-BFAF-4A36-A2C0-DB43DF971B86}" type="presOf" srcId="{01119AA0-2A5A-4063-A90B-685A278C878A}" destId="{21C0F61A-91D3-41C3-B536-585B3F0F9C9F}" srcOrd="0" destOrd="0" presId="urn:microsoft.com/office/officeart/2005/8/layout/process5"/>
    <dgm:cxn modelId="{1435259A-C549-49B3-AACE-087D1C8A4BFA}" srcId="{11E13834-85F1-4E87-A506-1E0338569412}" destId="{D52925BB-177C-4023-A16F-467CACF7B018}" srcOrd="2" destOrd="0" parTransId="{70AB7B4A-594B-481A-8731-E8466DE6A2C1}" sibTransId="{342BDFF0-CBD6-488F-AA39-93A286713764}"/>
    <dgm:cxn modelId="{050B4420-E2B1-4537-B6F1-724BA14CA60D}" type="presOf" srcId="{0E737893-DEA3-4FA2-8674-C50493B96FD2}" destId="{C7373C06-6267-4CD4-9D6C-3E36A7B61DCD}" srcOrd="0" destOrd="0" presId="urn:microsoft.com/office/officeart/2005/8/layout/process5"/>
    <dgm:cxn modelId="{06168116-108A-43E7-8226-65E1732C0174}" type="presOf" srcId="{2CDBC1EE-59E1-400E-9D83-B60DE1883822}" destId="{A0DFBF6E-3242-473E-B903-692B717075A9}" srcOrd="0" destOrd="0" presId="urn:microsoft.com/office/officeart/2005/8/layout/process5"/>
    <dgm:cxn modelId="{AB51E4DF-B109-4263-842A-5DD8A0B89FD4}" type="presOf" srcId="{0E737893-DEA3-4FA2-8674-C50493B96FD2}" destId="{665EA34C-75F0-4F81-84F2-9F8C3D688021}" srcOrd="1" destOrd="0" presId="urn:microsoft.com/office/officeart/2005/8/layout/process5"/>
    <dgm:cxn modelId="{A009CC79-E432-4B6E-B3EB-6DBFDF7448B8}" type="presOf" srcId="{B826EAC1-7493-48C0-BE8B-FC17DE6E635C}" destId="{F04D89DE-4513-43D2-B155-F2593F54E1AE}" srcOrd="1" destOrd="0" presId="urn:microsoft.com/office/officeart/2005/8/layout/process5"/>
    <dgm:cxn modelId="{832D90E5-0CA0-4DF7-8192-8CA580CF9A9F}" srcId="{11E13834-85F1-4E87-A506-1E0338569412}" destId="{6BC25E14-6A27-4AE1-9C4F-7BD1703D0BFC}" srcOrd="1" destOrd="0" parTransId="{10A6CECE-9075-4A15-837A-89F212B116EE}" sibTransId="{0E63B959-6A2F-48EE-B528-31FEC7234D8F}"/>
    <dgm:cxn modelId="{1E0B1034-6C17-4EBB-8959-71E63481677E}" type="presOf" srcId="{A6208A6B-D6D8-4A12-B62D-0EE1EEEAF8DC}" destId="{CC4FD25E-4A10-443C-8851-D25176089D20}" srcOrd="1" destOrd="0" presId="urn:microsoft.com/office/officeart/2005/8/layout/process5"/>
    <dgm:cxn modelId="{A00CAF59-8331-4EB3-8391-9F2E9CBB0AFA}" srcId="{11E13834-85F1-4E87-A506-1E0338569412}" destId="{2CDBC1EE-59E1-400E-9D83-B60DE1883822}" srcOrd="8" destOrd="0" parTransId="{88E27AC2-C8FD-4664-A4C0-98E8B252845D}" sibTransId="{2E9BC68E-ED3B-461D-8608-92A66486D1EE}"/>
    <dgm:cxn modelId="{42A5892A-0D8D-431E-820B-FB4B1CF4A6E5}" type="presOf" srcId="{6BC25E14-6A27-4AE1-9C4F-7BD1703D0BFC}" destId="{8A781571-F329-4BB5-B3C8-011D383F5DFA}" srcOrd="0" destOrd="0" presId="urn:microsoft.com/office/officeart/2005/8/layout/process5"/>
    <dgm:cxn modelId="{BDE19F60-6238-4D30-8903-89375FE82C89}" type="presOf" srcId="{0ECFCADB-8BA9-4060-8EE3-59E6DF764333}" destId="{B9C632AF-B37B-4DEA-BFC6-A22488D4887B}" srcOrd="0" destOrd="0" presId="urn:microsoft.com/office/officeart/2005/8/layout/process5"/>
    <dgm:cxn modelId="{3FE67D2F-A076-4BB0-AF99-027DB534F5F3}" type="presOf" srcId="{0E63B959-6A2F-48EE-B528-31FEC7234D8F}" destId="{DAE94353-106B-45E4-9790-35166A9E783A}" srcOrd="1" destOrd="0" presId="urn:microsoft.com/office/officeart/2005/8/layout/process5"/>
    <dgm:cxn modelId="{E4AA1401-B687-4D51-90D5-A44FF1CD3C46}" type="presOf" srcId="{342BDFF0-CBD6-488F-AA39-93A286713764}" destId="{A7425B6A-4E24-4212-B0D3-A2045A65F578}" srcOrd="0" destOrd="0" presId="urn:microsoft.com/office/officeart/2005/8/layout/process5"/>
    <dgm:cxn modelId="{4FBB66F1-6DE0-4BEC-8349-84A8B763BC59}" type="presOf" srcId="{0E63B959-6A2F-48EE-B528-31FEC7234D8F}" destId="{B2C48EF4-96E4-4E59-95F0-2AF32F20AFAC}" srcOrd="0" destOrd="0" presId="urn:microsoft.com/office/officeart/2005/8/layout/process5"/>
    <dgm:cxn modelId="{BE38D2CC-241A-4EF4-A0EF-6359832054B9}" type="presOf" srcId="{DD5C5B1C-1AC8-40EE-8263-BC495C295373}" destId="{6D26F859-D5C6-4926-9EFA-F26229CC5578}" srcOrd="0" destOrd="0" presId="urn:microsoft.com/office/officeart/2005/8/layout/process5"/>
    <dgm:cxn modelId="{C57A50E0-B0A7-4F80-B900-97685A7DCCDB}" srcId="{11E13834-85F1-4E87-A506-1E0338569412}" destId="{A9671201-0037-4770-8F5F-A8A4CAABC262}" srcOrd="4" destOrd="0" parTransId="{55BE8CC1-CFBA-4A08-AE6C-77E6FA774C62}" sibTransId="{0ECFCADB-8BA9-4060-8EE3-59E6DF764333}"/>
    <dgm:cxn modelId="{95A5AA4A-6F0E-47FA-A387-8987DBB9DBED}" type="presOf" srcId="{A6208A6B-D6D8-4A12-B62D-0EE1EEEAF8DC}" destId="{3AB07132-BBD4-45D2-A1CF-1B5ECE290A36}" srcOrd="0" destOrd="0" presId="urn:microsoft.com/office/officeart/2005/8/layout/process5"/>
    <dgm:cxn modelId="{414266DA-1C6F-4864-BF10-FE5551212510}" type="presOf" srcId="{E2B7373C-97F5-4379-AFA7-4B0EC492C618}" destId="{ABE2A6E0-7491-4AB6-A16F-5CF80CE45697}" srcOrd="0" destOrd="0" presId="urn:microsoft.com/office/officeart/2005/8/layout/process5"/>
    <dgm:cxn modelId="{E18C1ECB-9102-4FE1-ADAC-C070F63B8C09}" type="presOf" srcId="{11E13834-85F1-4E87-A506-1E0338569412}" destId="{66EAF8DB-F5D0-47E1-A972-3A47C3C719E9}" srcOrd="0" destOrd="0" presId="urn:microsoft.com/office/officeart/2005/8/layout/process5"/>
    <dgm:cxn modelId="{F7158E07-27C5-4898-AAEC-C8EC22F78D69}" srcId="{11E13834-85F1-4E87-A506-1E0338569412}" destId="{F96522DB-B81D-41FA-BA4D-0FACAFFE9009}" srcOrd="0" destOrd="0" parTransId="{DCA609E4-7103-4EE5-B805-BC454676615A}" sibTransId="{A6208A6B-D6D8-4A12-B62D-0EE1EEEAF8DC}"/>
    <dgm:cxn modelId="{2797E890-29AE-45ED-BF7A-662AF9CB5B8F}" type="presOf" srcId="{A9671201-0037-4770-8F5F-A8A4CAABC262}" destId="{C272700E-0AE7-428A-8FF2-F7E745078899}" srcOrd="0" destOrd="0" presId="urn:microsoft.com/office/officeart/2005/8/layout/process5"/>
    <dgm:cxn modelId="{A0EC3548-197C-4990-8698-4C55576D7C00}" type="presOf" srcId="{D52925BB-177C-4023-A16F-467CACF7B018}" destId="{5F366D96-6FB3-410B-8312-EC0274D57EB3}" srcOrd="0" destOrd="0" presId="urn:microsoft.com/office/officeart/2005/8/layout/process5"/>
    <dgm:cxn modelId="{DCDE2442-FD48-498A-82E4-F0CCD11B24B6}" srcId="{11E13834-85F1-4E87-A506-1E0338569412}" destId="{DFBF6DCF-1486-42DD-AF60-A7D8FC80A283}" srcOrd="5" destOrd="0" parTransId="{B41C82A9-62F3-48D1-8CB6-BC8C8798D3E1}" sibTransId="{8B67E513-647D-4784-8EF1-EABE1C3F44F9}"/>
    <dgm:cxn modelId="{43BC01B6-1762-43A5-BB61-B6DEBF1979A9}" type="presOf" srcId="{342BDFF0-CBD6-488F-AA39-93A286713764}" destId="{0F4FCD64-AB2E-4F68-BEC2-B3138A93AAE7}" srcOrd="1" destOrd="0" presId="urn:microsoft.com/office/officeart/2005/8/layout/process5"/>
    <dgm:cxn modelId="{5261F2E3-A609-4AE0-B345-4A7EEC39B90A}" type="presOf" srcId="{0ECFCADB-8BA9-4060-8EE3-59E6DF764333}" destId="{6F39D2CE-9CBB-4447-8058-1FDADF979938}" srcOrd="1" destOrd="0" presId="urn:microsoft.com/office/officeart/2005/8/layout/process5"/>
    <dgm:cxn modelId="{305CA72C-9728-4456-84F5-B64171D305C9}" type="presOf" srcId="{DFBF6DCF-1486-42DD-AF60-A7D8FC80A283}" destId="{32704ECE-2896-42FF-90F4-EFE5CD6458B8}" srcOrd="0" destOrd="0" presId="urn:microsoft.com/office/officeart/2005/8/layout/process5"/>
    <dgm:cxn modelId="{184E6B0C-89CB-4A85-B96E-011DFF9D8880}" srcId="{11E13834-85F1-4E87-A506-1E0338569412}" destId="{AD5E7841-1524-450E-9577-12C6C1340F7B}" srcOrd="7" destOrd="0" parTransId="{47D8D4C9-7A44-47C1-8579-7D810D885D14}" sibTransId="{0E737893-DEA3-4FA2-8674-C50493B96FD2}"/>
    <dgm:cxn modelId="{58620F37-1A8A-4CAE-8FAA-623DF828753E}" type="presOf" srcId="{F96522DB-B81D-41FA-BA4D-0FACAFFE9009}" destId="{86FD2C1D-A0EB-4950-A4C1-9DFE65C6F00B}" srcOrd="0" destOrd="0" presId="urn:microsoft.com/office/officeart/2005/8/layout/process5"/>
    <dgm:cxn modelId="{D5D6FAAD-2BE4-478D-8844-225E0FC99649}" srcId="{11E13834-85F1-4E87-A506-1E0338569412}" destId="{DD5C5B1C-1AC8-40EE-8263-BC495C295373}" srcOrd="6" destOrd="0" parTransId="{05E585EB-F802-44F5-B1C2-F8E1C633248D}" sibTransId="{01119AA0-2A5A-4063-A90B-685A278C878A}"/>
    <dgm:cxn modelId="{28C1EF5D-1EC2-4A18-8990-1DA34E92AC0A}" type="presOf" srcId="{AD5E7841-1524-450E-9577-12C6C1340F7B}" destId="{5C57F9B7-4DF8-464D-A5C5-B19A53F30E70}" srcOrd="0" destOrd="0" presId="urn:microsoft.com/office/officeart/2005/8/layout/process5"/>
    <dgm:cxn modelId="{3D3AE239-7039-40A0-8543-3DE70C8AA009}" type="presOf" srcId="{01119AA0-2A5A-4063-A90B-685A278C878A}" destId="{E9A12B2D-4FA8-499A-855E-779FC0FC0CA7}" srcOrd="1" destOrd="0" presId="urn:microsoft.com/office/officeart/2005/8/layout/process5"/>
    <dgm:cxn modelId="{9E0A1BEC-4325-4ED6-8C1A-00DC919FC51E}" type="presParOf" srcId="{66EAF8DB-F5D0-47E1-A972-3A47C3C719E9}" destId="{86FD2C1D-A0EB-4950-A4C1-9DFE65C6F00B}" srcOrd="0" destOrd="0" presId="urn:microsoft.com/office/officeart/2005/8/layout/process5"/>
    <dgm:cxn modelId="{B486DA5F-3D14-4F22-B03F-E3E04F58CB2E}" type="presParOf" srcId="{66EAF8DB-F5D0-47E1-A972-3A47C3C719E9}" destId="{3AB07132-BBD4-45D2-A1CF-1B5ECE290A36}" srcOrd="1" destOrd="0" presId="urn:microsoft.com/office/officeart/2005/8/layout/process5"/>
    <dgm:cxn modelId="{CA18060C-0A3E-42F9-AC91-3DEB191EB32A}" type="presParOf" srcId="{3AB07132-BBD4-45D2-A1CF-1B5ECE290A36}" destId="{CC4FD25E-4A10-443C-8851-D25176089D20}" srcOrd="0" destOrd="0" presId="urn:microsoft.com/office/officeart/2005/8/layout/process5"/>
    <dgm:cxn modelId="{7527E55F-21DB-4D0E-A9B2-6F12C5E48F06}" type="presParOf" srcId="{66EAF8DB-F5D0-47E1-A972-3A47C3C719E9}" destId="{8A781571-F329-4BB5-B3C8-011D383F5DFA}" srcOrd="2" destOrd="0" presId="urn:microsoft.com/office/officeart/2005/8/layout/process5"/>
    <dgm:cxn modelId="{2AA8C97E-A07E-42CC-A6D0-7E545A7914A4}" type="presParOf" srcId="{66EAF8DB-F5D0-47E1-A972-3A47C3C719E9}" destId="{B2C48EF4-96E4-4E59-95F0-2AF32F20AFAC}" srcOrd="3" destOrd="0" presId="urn:microsoft.com/office/officeart/2005/8/layout/process5"/>
    <dgm:cxn modelId="{7E1D57D4-7EE6-4A25-BB2D-37600D53546B}" type="presParOf" srcId="{B2C48EF4-96E4-4E59-95F0-2AF32F20AFAC}" destId="{DAE94353-106B-45E4-9790-35166A9E783A}" srcOrd="0" destOrd="0" presId="urn:microsoft.com/office/officeart/2005/8/layout/process5"/>
    <dgm:cxn modelId="{F654A253-20CE-4566-BA15-E37D891D122F}" type="presParOf" srcId="{66EAF8DB-F5D0-47E1-A972-3A47C3C719E9}" destId="{5F366D96-6FB3-410B-8312-EC0274D57EB3}" srcOrd="4" destOrd="0" presId="urn:microsoft.com/office/officeart/2005/8/layout/process5"/>
    <dgm:cxn modelId="{6EE4E1CD-5BFB-4353-803F-AA35DD677BE9}" type="presParOf" srcId="{66EAF8DB-F5D0-47E1-A972-3A47C3C719E9}" destId="{A7425B6A-4E24-4212-B0D3-A2045A65F578}" srcOrd="5" destOrd="0" presId="urn:microsoft.com/office/officeart/2005/8/layout/process5"/>
    <dgm:cxn modelId="{A5C7A2E3-33D3-402B-9DEB-6B2331EF157D}" type="presParOf" srcId="{A7425B6A-4E24-4212-B0D3-A2045A65F578}" destId="{0F4FCD64-AB2E-4F68-BEC2-B3138A93AAE7}" srcOrd="0" destOrd="0" presId="urn:microsoft.com/office/officeart/2005/8/layout/process5"/>
    <dgm:cxn modelId="{830FB6C8-390E-4952-864C-A1F2B6782BE2}" type="presParOf" srcId="{66EAF8DB-F5D0-47E1-A972-3A47C3C719E9}" destId="{ABE2A6E0-7491-4AB6-A16F-5CF80CE45697}" srcOrd="6" destOrd="0" presId="urn:microsoft.com/office/officeart/2005/8/layout/process5"/>
    <dgm:cxn modelId="{C4A48DDA-2427-4CF0-A83C-602E6055F60D}" type="presParOf" srcId="{66EAF8DB-F5D0-47E1-A972-3A47C3C719E9}" destId="{E8EA32A3-C0C6-4E0F-BCC3-E6D33F6993DB}" srcOrd="7" destOrd="0" presId="urn:microsoft.com/office/officeart/2005/8/layout/process5"/>
    <dgm:cxn modelId="{A42C85E2-1B63-4716-918B-475FDAB816AB}" type="presParOf" srcId="{E8EA32A3-C0C6-4E0F-BCC3-E6D33F6993DB}" destId="{F04D89DE-4513-43D2-B155-F2593F54E1AE}" srcOrd="0" destOrd="0" presId="urn:microsoft.com/office/officeart/2005/8/layout/process5"/>
    <dgm:cxn modelId="{A5E2C673-3177-4C4A-8DD3-0C2F07F1073D}" type="presParOf" srcId="{66EAF8DB-F5D0-47E1-A972-3A47C3C719E9}" destId="{C272700E-0AE7-428A-8FF2-F7E745078899}" srcOrd="8" destOrd="0" presId="urn:microsoft.com/office/officeart/2005/8/layout/process5"/>
    <dgm:cxn modelId="{93E30905-1C0E-41EE-84E2-9C8F39228223}" type="presParOf" srcId="{66EAF8DB-F5D0-47E1-A972-3A47C3C719E9}" destId="{B9C632AF-B37B-4DEA-BFC6-A22488D4887B}" srcOrd="9" destOrd="0" presId="urn:microsoft.com/office/officeart/2005/8/layout/process5"/>
    <dgm:cxn modelId="{355697C9-CB8D-48A0-9496-EB1E83D49282}" type="presParOf" srcId="{B9C632AF-B37B-4DEA-BFC6-A22488D4887B}" destId="{6F39D2CE-9CBB-4447-8058-1FDADF979938}" srcOrd="0" destOrd="0" presId="urn:microsoft.com/office/officeart/2005/8/layout/process5"/>
    <dgm:cxn modelId="{647481A2-EF70-4AF1-9E1B-8CAAFDB2EFEB}" type="presParOf" srcId="{66EAF8DB-F5D0-47E1-A972-3A47C3C719E9}" destId="{32704ECE-2896-42FF-90F4-EFE5CD6458B8}" srcOrd="10" destOrd="0" presId="urn:microsoft.com/office/officeart/2005/8/layout/process5"/>
    <dgm:cxn modelId="{D81D9C40-04E8-403F-B06C-0FF98FD2C590}" type="presParOf" srcId="{66EAF8DB-F5D0-47E1-A972-3A47C3C719E9}" destId="{380C50B2-A83A-4D6A-942B-D15798C46216}" srcOrd="11" destOrd="0" presId="urn:microsoft.com/office/officeart/2005/8/layout/process5"/>
    <dgm:cxn modelId="{E7A8D525-EF72-4FB9-A919-9CD8D4AE00B0}" type="presParOf" srcId="{380C50B2-A83A-4D6A-942B-D15798C46216}" destId="{40731738-F8B2-4817-8824-BA54BAE41ABC}" srcOrd="0" destOrd="0" presId="urn:microsoft.com/office/officeart/2005/8/layout/process5"/>
    <dgm:cxn modelId="{9260A6A0-7C62-4D25-9B1C-62DC966B426B}" type="presParOf" srcId="{66EAF8DB-F5D0-47E1-A972-3A47C3C719E9}" destId="{6D26F859-D5C6-4926-9EFA-F26229CC5578}" srcOrd="12" destOrd="0" presId="urn:microsoft.com/office/officeart/2005/8/layout/process5"/>
    <dgm:cxn modelId="{F5A6E20E-BAD5-4CC5-9C9B-F096E8E81609}" type="presParOf" srcId="{66EAF8DB-F5D0-47E1-A972-3A47C3C719E9}" destId="{21C0F61A-91D3-41C3-B536-585B3F0F9C9F}" srcOrd="13" destOrd="0" presId="urn:microsoft.com/office/officeart/2005/8/layout/process5"/>
    <dgm:cxn modelId="{E665D224-4340-4CD5-815C-DA9BAB221B3F}" type="presParOf" srcId="{21C0F61A-91D3-41C3-B536-585B3F0F9C9F}" destId="{E9A12B2D-4FA8-499A-855E-779FC0FC0CA7}" srcOrd="0" destOrd="0" presId="urn:microsoft.com/office/officeart/2005/8/layout/process5"/>
    <dgm:cxn modelId="{21172CDF-C966-46F0-97D7-2AC1C42F9FC3}" type="presParOf" srcId="{66EAF8DB-F5D0-47E1-A972-3A47C3C719E9}" destId="{5C57F9B7-4DF8-464D-A5C5-B19A53F30E70}" srcOrd="14" destOrd="0" presId="urn:microsoft.com/office/officeart/2005/8/layout/process5"/>
    <dgm:cxn modelId="{9242A0CE-38AB-42EA-A597-F3D4AD9CEFF0}" type="presParOf" srcId="{66EAF8DB-F5D0-47E1-A972-3A47C3C719E9}" destId="{C7373C06-6267-4CD4-9D6C-3E36A7B61DCD}" srcOrd="15" destOrd="0" presId="urn:microsoft.com/office/officeart/2005/8/layout/process5"/>
    <dgm:cxn modelId="{126E0C62-4A43-4485-B6C9-2E0E2ECD875A}" type="presParOf" srcId="{C7373C06-6267-4CD4-9D6C-3E36A7B61DCD}" destId="{665EA34C-75F0-4F81-84F2-9F8C3D688021}" srcOrd="0" destOrd="0" presId="urn:microsoft.com/office/officeart/2005/8/layout/process5"/>
    <dgm:cxn modelId="{B7BDD65E-3599-49F5-88DC-46AD17095304}" type="presParOf" srcId="{66EAF8DB-F5D0-47E1-A972-3A47C3C719E9}" destId="{A0DFBF6E-3242-473E-B903-692B717075A9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59C20B-28B7-4530-8252-6F09866289AD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5F2CB3-B0EE-4F67-803E-B28746CCB742}">
      <dgm:prSet phldrT="[Text]"/>
      <dgm:spPr/>
      <dgm:t>
        <a:bodyPr/>
        <a:lstStyle/>
        <a:p>
          <a:r>
            <a:rPr lang="en-US" dirty="0" err="1" smtClean="0">
              <a:latin typeface="JasmineUPC" pitchFamily="18" charset="-34"/>
              <a:cs typeface="JasmineUPC" pitchFamily="18" charset="-34"/>
            </a:rPr>
            <a:t>Sentuhan</a:t>
          </a:r>
          <a:r>
            <a:rPr lang="en-US" dirty="0" smtClean="0">
              <a:latin typeface="JasmineUPC" pitchFamily="18" charset="-34"/>
              <a:cs typeface="JasmineUPC" pitchFamily="18" charset="-34"/>
            </a:rPr>
            <a:t> </a:t>
          </a:r>
          <a:endParaRPr lang="en-US" dirty="0"/>
        </a:p>
      </dgm:t>
    </dgm:pt>
    <dgm:pt modelId="{60A6DEC2-6138-411B-BE0A-9C5EA51D2F98}" type="parTrans" cxnId="{D04F0433-AFEF-4F89-9F20-00A971768DF0}">
      <dgm:prSet/>
      <dgm:spPr/>
      <dgm:t>
        <a:bodyPr/>
        <a:lstStyle/>
        <a:p>
          <a:endParaRPr lang="en-US"/>
        </a:p>
      </dgm:t>
    </dgm:pt>
    <dgm:pt modelId="{A8D755E1-170C-4540-BE4C-C5BB79E4B82E}" type="sibTrans" cxnId="{D04F0433-AFEF-4F89-9F20-00A971768DF0}">
      <dgm:prSet/>
      <dgm:spPr/>
      <dgm:t>
        <a:bodyPr/>
        <a:lstStyle/>
        <a:p>
          <a:endParaRPr lang="en-US"/>
        </a:p>
      </dgm:t>
    </dgm:pt>
    <dgm:pt modelId="{BDD0AD9E-CC78-4D51-B285-D63D7C419B52}">
      <dgm:prSet phldrT="[Text]"/>
      <dgm:spPr/>
      <dgm:t>
        <a:bodyPr/>
        <a:lstStyle/>
        <a:p>
          <a:r>
            <a:rPr lang="en-US" dirty="0" err="1" smtClean="0">
              <a:latin typeface="JasmineUPC" pitchFamily="18" charset="-34"/>
              <a:cs typeface="JasmineUPC" pitchFamily="18" charset="-34"/>
            </a:rPr>
            <a:t>Kontak</a:t>
          </a:r>
          <a:r>
            <a:rPr lang="en-US" dirty="0" smtClean="0">
              <a:latin typeface="JasmineUPC" pitchFamily="18" charset="-34"/>
              <a:cs typeface="JasmineUPC" pitchFamily="18" charset="-34"/>
            </a:rPr>
            <a:t> Mata </a:t>
          </a:r>
          <a:endParaRPr lang="en-US" dirty="0">
            <a:latin typeface="JasmineUPC" pitchFamily="18" charset="-34"/>
            <a:cs typeface="JasmineUPC" pitchFamily="18" charset="-34"/>
          </a:endParaRPr>
        </a:p>
      </dgm:t>
    </dgm:pt>
    <dgm:pt modelId="{D2326BD6-8D47-4B6D-BFEC-9225F124E892}" type="parTrans" cxnId="{3B8A00FD-BB74-4A44-B8CB-4EEE22A7EDC5}">
      <dgm:prSet/>
      <dgm:spPr/>
      <dgm:t>
        <a:bodyPr/>
        <a:lstStyle/>
        <a:p>
          <a:endParaRPr lang="en-US"/>
        </a:p>
      </dgm:t>
    </dgm:pt>
    <dgm:pt modelId="{372A7607-27B7-47F8-812A-6AC6E4FE134D}" type="sibTrans" cxnId="{3B8A00FD-BB74-4A44-B8CB-4EEE22A7EDC5}">
      <dgm:prSet/>
      <dgm:spPr/>
      <dgm:t>
        <a:bodyPr/>
        <a:lstStyle/>
        <a:p>
          <a:endParaRPr lang="en-US"/>
        </a:p>
      </dgm:t>
    </dgm:pt>
    <dgm:pt modelId="{8209C2AD-1344-458E-B0E4-96EB7124FB3B}">
      <dgm:prSet phldrT="[Text]"/>
      <dgm:spPr/>
      <dgm:t>
        <a:bodyPr/>
        <a:lstStyle/>
        <a:p>
          <a:r>
            <a:rPr lang="en-US" dirty="0" err="1" smtClean="0">
              <a:latin typeface="JasmineUPC" pitchFamily="18" charset="-34"/>
              <a:cs typeface="JasmineUPC" pitchFamily="18" charset="-34"/>
            </a:rPr>
            <a:t>Bau</a:t>
          </a:r>
          <a:r>
            <a:rPr lang="en-US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dirty="0" err="1" smtClean="0">
              <a:latin typeface="JasmineUPC" pitchFamily="18" charset="-34"/>
              <a:cs typeface="JasmineUPC" pitchFamily="18" charset="-34"/>
            </a:rPr>
            <a:t>badan</a:t>
          </a:r>
          <a:r>
            <a:rPr lang="en-US" dirty="0" smtClean="0">
              <a:latin typeface="JasmineUPC" pitchFamily="18" charset="-34"/>
              <a:cs typeface="JasmineUPC" pitchFamily="18" charset="-34"/>
            </a:rPr>
            <a:t>  ( ASI)</a:t>
          </a:r>
          <a:endParaRPr lang="en-US" dirty="0">
            <a:latin typeface="JasmineUPC" pitchFamily="18" charset="-34"/>
            <a:cs typeface="JasmineUPC" pitchFamily="18" charset="-34"/>
          </a:endParaRPr>
        </a:p>
      </dgm:t>
    </dgm:pt>
    <dgm:pt modelId="{FCA8ECB9-9C54-49D7-8838-17A4E4568262}" type="parTrans" cxnId="{9FF1FBC6-DFBC-4016-BFA4-A9B1A7C0F391}">
      <dgm:prSet/>
      <dgm:spPr/>
      <dgm:t>
        <a:bodyPr/>
        <a:lstStyle/>
        <a:p>
          <a:endParaRPr lang="en-US"/>
        </a:p>
      </dgm:t>
    </dgm:pt>
    <dgm:pt modelId="{850D4DCD-A538-424E-BC85-ADB66C3C177A}" type="sibTrans" cxnId="{9FF1FBC6-DFBC-4016-BFA4-A9B1A7C0F391}">
      <dgm:prSet/>
      <dgm:spPr/>
      <dgm:t>
        <a:bodyPr/>
        <a:lstStyle/>
        <a:p>
          <a:endParaRPr lang="en-US"/>
        </a:p>
      </dgm:t>
    </dgm:pt>
    <dgm:pt modelId="{8C382553-5553-4D6C-BA58-AACBFBE6941C}">
      <dgm:prSet phldrT="[Text]"/>
      <dgm:spPr/>
      <dgm:t>
        <a:bodyPr/>
        <a:lstStyle/>
        <a:p>
          <a:r>
            <a:rPr lang="en-US" dirty="0" err="1" smtClean="0">
              <a:latin typeface="JasmineUPC" pitchFamily="18" charset="-34"/>
              <a:cs typeface="JasmineUPC" pitchFamily="18" charset="-34"/>
            </a:rPr>
            <a:t>Kehangatan</a:t>
          </a:r>
          <a:r>
            <a:rPr lang="en-US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dirty="0" err="1" smtClean="0">
              <a:latin typeface="JasmineUPC" pitchFamily="18" charset="-34"/>
              <a:cs typeface="JasmineUPC" pitchFamily="18" charset="-34"/>
            </a:rPr>
            <a:t>tubuh</a:t>
          </a:r>
          <a:r>
            <a:rPr lang="en-US" dirty="0" smtClean="0">
              <a:latin typeface="JasmineUPC" pitchFamily="18" charset="-34"/>
              <a:cs typeface="JasmineUPC" pitchFamily="18" charset="-34"/>
            </a:rPr>
            <a:t> </a:t>
          </a:r>
          <a:endParaRPr lang="en-US" dirty="0">
            <a:latin typeface="JasmineUPC" pitchFamily="18" charset="-34"/>
            <a:cs typeface="JasmineUPC" pitchFamily="18" charset="-34"/>
          </a:endParaRPr>
        </a:p>
      </dgm:t>
    </dgm:pt>
    <dgm:pt modelId="{5D0CE2FE-1561-41DB-B584-531CF9CD447B}" type="parTrans" cxnId="{B5407727-C84A-45FE-9A1B-90D2364C348A}">
      <dgm:prSet/>
      <dgm:spPr/>
      <dgm:t>
        <a:bodyPr/>
        <a:lstStyle/>
        <a:p>
          <a:endParaRPr lang="en-US"/>
        </a:p>
      </dgm:t>
    </dgm:pt>
    <dgm:pt modelId="{3FC4B0F4-CA1B-4797-9973-8B395F478CF8}" type="sibTrans" cxnId="{B5407727-C84A-45FE-9A1B-90D2364C348A}">
      <dgm:prSet/>
      <dgm:spPr/>
      <dgm:t>
        <a:bodyPr/>
        <a:lstStyle/>
        <a:p>
          <a:endParaRPr lang="en-US"/>
        </a:p>
      </dgm:t>
    </dgm:pt>
    <dgm:pt modelId="{0D72338E-1C06-422E-9502-372E65DAC0E1}">
      <dgm:prSet phldrT="[Text]"/>
      <dgm:spPr/>
      <dgm:t>
        <a:bodyPr/>
        <a:lstStyle/>
        <a:p>
          <a:r>
            <a:rPr lang="en-US" smtClean="0">
              <a:latin typeface="JasmineUPC" pitchFamily="18" charset="-34"/>
              <a:cs typeface="JasmineUPC" pitchFamily="18" charset="-34"/>
            </a:rPr>
            <a:t>Suara</a:t>
          </a:r>
          <a:endParaRPr lang="en-US" dirty="0">
            <a:latin typeface="JasmineUPC" pitchFamily="18" charset="-34"/>
            <a:cs typeface="JasmineUPC" pitchFamily="18" charset="-34"/>
          </a:endParaRPr>
        </a:p>
      </dgm:t>
    </dgm:pt>
    <dgm:pt modelId="{A7745784-8EF6-436C-933B-F46ABFE9A7B7}" type="parTrans" cxnId="{B97EBA80-AABE-48CE-A6D9-BFBCA4F45D61}">
      <dgm:prSet/>
      <dgm:spPr/>
      <dgm:t>
        <a:bodyPr/>
        <a:lstStyle/>
        <a:p>
          <a:endParaRPr lang="en-US"/>
        </a:p>
      </dgm:t>
    </dgm:pt>
    <dgm:pt modelId="{23A04F6A-EEAC-4E60-BB51-981BDB9A6569}" type="sibTrans" cxnId="{B97EBA80-AABE-48CE-A6D9-BFBCA4F45D61}">
      <dgm:prSet/>
      <dgm:spPr/>
      <dgm:t>
        <a:bodyPr/>
        <a:lstStyle/>
        <a:p>
          <a:endParaRPr lang="en-US"/>
        </a:p>
      </dgm:t>
    </dgm:pt>
    <dgm:pt modelId="{625BF2C9-1947-4BC2-872B-32F9C57879B7}" type="pres">
      <dgm:prSet presAssocID="{7859C20B-28B7-4530-8252-6F09866289A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99654-91FA-42CF-9DBE-16F7C00E1CFE}" type="pres">
      <dgm:prSet presAssocID="{7859C20B-28B7-4530-8252-6F09866289AD}" presName="dummyMaxCanvas" presStyleCnt="0">
        <dgm:presLayoutVars/>
      </dgm:prSet>
      <dgm:spPr/>
    </dgm:pt>
    <dgm:pt modelId="{C8622A49-4239-4E32-A14C-50534E46DE21}" type="pres">
      <dgm:prSet presAssocID="{7859C20B-28B7-4530-8252-6F09866289A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73735-7ACF-472E-91B5-855F0EAA934B}" type="pres">
      <dgm:prSet presAssocID="{7859C20B-28B7-4530-8252-6F09866289A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AD8F3-2795-451C-BD91-EF21394C50FB}" type="pres">
      <dgm:prSet presAssocID="{7859C20B-28B7-4530-8252-6F09866289A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E6184-79FE-45DD-8209-0A74DA4FC3F6}" type="pres">
      <dgm:prSet presAssocID="{7859C20B-28B7-4530-8252-6F09866289A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E33D5-032C-480A-A309-B9F4BB343AFE}" type="pres">
      <dgm:prSet presAssocID="{7859C20B-28B7-4530-8252-6F09866289A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4653B-7A09-43F9-9DF3-8D10CE060FBB}" type="pres">
      <dgm:prSet presAssocID="{7859C20B-28B7-4530-8252-6F09866289A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38B73-D3F9-4B35-9C2A-94DB6CF47E27}" type="pres">
      <dgm:prSet presAssocID="{7859C20B-28B7-4530-8252-6F09866289A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BE8D6-0078-495A-A614-F1FBE7502EA1}" type="pres">
      <dgm:prSet presAssocID="{7859C20B-28B7-4530-8252-6F09866289A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91C09-DB5E-4DD8-A2EF-D499808C0C75}" type="pres">
      <dgm:prSet presAssocID="{7859C20B-28B7-4530-8252-6F09866289A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9BD7D-6302-4083-A6C2-50D5F3E7F22D}" type="pres">
      <dgm:prSet presAssocID="{7859C20B-28B7-4530-8252-6F09866289A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70F5F-B720-46D2-9EE2-9505BBC1715D}" type="pres">
      <dgm:prSet presAssocID="{7859C20B-28B7-4530-8252-6F09866289A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B36F1-8D18-4D31-A6E5-8C6FAE3FE7C0}" type="pres">
      <dgm:prSet presAssocID="{7859C20B-28B7-4530-8252-6F09866289A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9BDD9-B11B-43CB-9AAC-BC5EC69DD16F}" type="pres">
      <dgm:prSet presAssocID="{7859C20B-28B7-4530-8252-6F09866289A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3BBD1-0856-45AA-B55B-2D868490E9F9}" type="pres">
      <dgm:prSet presAssocID="{7859C20B-28B7-4530-8252-6F09866289A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F0433-AFEF-4F89-9F20-00A971768DF0}" srcId="{7859C20B-28B7-4530-8252-6F09866289AD}" destId="{A55F2CB3-B0EE-4F67-803E-B28746CCB742}" srcOrd="0" destOrd="0" parTransId="{60A6DEC2-6138-411B-BE0A-9C5EA51D2F98}" sibTransId="{A8D755E1-170C-4540-BE4C-C5BB79E4B82E}"/>
    <dgm:cxn modelId="{D9B90D49-B247-4CB8-B917-B8EC4406F1A5}" type="presOf" srcId="{850D4DCD-A538-424E-BC85-ADB66C3C177A}" destId="{B60BE8D6-0078-495A-A614-F1FBE7502EA1}" srcOrd="0" destOrd="0" presId="urn:microsoft.com/office/officeart/2005/8/layout/vProcess5"/>
    <dgm:cxn modelId="{3B8A00FD-BB74-4A44-B8CB-4EEE22A7EDC5}" srcId="{7859C20B-28B7-4530-8252-6F09866289AD}" destId="{BDD0AD9E-CC78-4D51-B285-D63D7C419B52}" srcOrd="1" destOrd="0" parTransId="{D2326BD6-8D47-4B6D-BFEC-9225F124E892}" sibTransId="{372A7607-27B7-47F8-812A-6AC6E4FE134D}"/>
    <dgm:cxn modelId="{1FE95B69-088E-4C1C-B648-07F7E6AE2DD4}" type="presOf" srcId="{BDD0AD9E-CC78-4D51-B285-D63D7C419B52}" destId="{88C70F5F-B720-46D2-9EE2-9505BBC1715D}" srcOrd="1" destOrd="0" presId="urn:microsoft.com/office/officeart/2005/8/layout/vProcess5"/>
    <dgm:cxn modelId="{4BB8C9C7-E844-47FA-8EE0-0EFDA7D6B663}" type="presOf" srcId="{7859C20B-28B7-4530-8252-6F09866289AD}" destId="{625BF2C9-1947-4BC2-872B-32F9C57879B7}" srcOrd="0" destOrd="0" presId="urn:microsoft.com/office/officeart/2005/8/layout/vProcess5"/>
    <dgm:cxn modelId="{5F79DDF3-C8DA-4D44-9151-4B82B187A866}" type="presOf" srcId="{8C382553-5553-4D6C-BA58-AACBFBE6941C}" destId="{5AFE6184-79FE-45DD-8209-0A74DA4FC3F6}" srcOrd="0" destOrd="0" presId="urn:microsoft.com/office/officeart/2005/8/layout/vProcess5"/>
    <dgm:cxn modelId="{8158615C-BCF5-4899-A4A4-F7B146909773}" type="presOf" srcId="{8C382553-5553-4D6C-BA58-AACBFBE6941C}" destId="{0039BDD9-B11B-43CB-9AAC-BC5EC69DD16F}" srcOrd="1" destOrd="0" presId="urn:microsoft.com/office/officeart/2005/8/layout/vProcess5"/>
    <dgm:cxn modelId="{9FF1FBC6-DFBC-4016-BFA4-A9B1A7C0F391}" srcId="{7859C20B-28B7-4530-8252-6F09866289AD}" destId="{8209C2AD-1344-458E-B0E4-96EB7124FB3B}" srcOrd="2" destOrd="0" parTransId="{FCA8ECB9-9C54-49D7-8838-17A4E4568262}" sibTransId="{850D4DCD-A538-424E-BC85-ADB66C3C177A}"/>
    <dgm:cxn modelId="{B4F86022-6365-4136-986F-C05362279864}" type="presOf" srcId="{A8D755E1-170C-4540-BE4C-C5BB79E4B82E}" destId="{6604653B-7A09-43F9-9DF3-8D10CE060FBB}" srcOrd="0" destOrd="0" presId="urn:microsoft.com/office/officeart/2005/8/layout/vProcess5"/>
    <dgm:cxn modelId="{A8DBD4F7-8ED0-4D2B-BFE6-39B84BE09FE8}" type="presOf" srcId="{BDD0AD9E-CC78-4D51-B285-D63D7C419B52}" destId="{2BD73735-7ACF-472E-91B5-855F0EAA934B}" srcOrd="0" destOrd="0" presId="urn:microsoft.com/office/officeart/2005/8/layout/vProcess5"/>
    <dgm:cxn modelId="{245BBD5D-B450-48F7-9B30-46B592EA3465}" type="presOf" srcId="{A55F2CB3-B0EE-4F67-803E-B28746CCB742}" destId="{8429BD7D-6302-4083-A6C2-50D5F3E7F22D}" srcOrd="1" destOrd="0" presId="urn:microsoft.com/office/officeart/2005/8/layout/vProcess5"/>
    <dgm:cxn modelId="{95C70705-1FC6-43E9-B56D-C6F57F7C4948}" type="presOf" srcId="{A55F2CB3-B0EE-4F67-803E-B28746CCB742}" destId="{C8622A49-4239-4E32-A14C-50534E46DE21}" srcOrd="0" destOrd="0" presId="urn:microsoft.com/office/officeart/2005/8/layout/vProcess5"/>
    <dgm:cxn modelId="{19A383C5-4132-434E-BCB4-64C5EE503876}" type="presOf" srcId="{0D72338E-1C06-422E-9502-372E65DAC0E1}" destId="{282E33D5-032C-480A-A309-B9F4BB343AFE}" srcOrd="0" destOrd="0" presId="urn:microsoft.com/office/officeart/2005/8/layout/vProcess5"/>
    <dgm:cxn modelId="{36E6F1CF-E7D9-4936-82A1-64C419766D2F}" type="presOf" srcId="{8209C2AD-1344-458E-B0E4-96EB7124FB3B}" destId="{231AD8F3-2795-451C-BD91-EF21394C50FB}" srcOrd="0" destOrd="0" presId="urn:microsoft.com/office/officeart/2005/8/layout/vProcess5"/>
    <dgm:cxn modelId="{B5407727-C84A-45FE-9A1B-90D2364C348A}" srcId="{7859C20B-28B7-4530-8252-6F09866289AD}" destId="{8C382553-5553-4D6C-BA58-AACBFBE6941C}" srcOrd="3" destOrd="0" parTransId="{5D0CE2FE-1561-41DB-B584-531CF9CD447B}" sibTransId="{3FC4B0F4-CA1B-4797-9973-8B395F478CF8}"/>
    <dgm:cxn modelId="{B97EBA80-AABE-48CE-A6D9-BFBCA4F45D61}" srcId="{7859C20B-28B7-4530-8252-6F09866289AD}" destId="{0D72338E-1C06-422E-9502-372E65DAC0E1}" srcOrd="4" destOrd="0" parTransId="{A7745784-8EF6-436C-933B-F46ABFE9A7B7}" sibTransId="{23A04F6A-EEAC-4E60-BB51-981BDB9A6569}"/>
    <dgm:cxn modelId="{1D6264A0-05F6-47F9-BA8D-852AF71FAFA2}" type="presOf" srcId="{3FC4B0F4-CA1B-4797-9973-8B395F478CF8}" destId="{3E791C09-DB5E-4DD8-A2EF-D499808C0C75}" srcOrd="0" destOrd="0" presId="urn:microsoft.com/office/officeart/2005/8/layout/vProcess5"/>
    <dgm:cxn modelId="{9B40D934-3AE4-4B07-AEA0-B2C67BC87326}" type="presOf" srcId="{372A7607-27B7-47F8-812A-6AC6E4FE134D}" destId="{B6438B73-D3F9-4B35-9C2A-94DB6CF47E27}" srcOrd="0" destOrd="0" presId="urn:microsoft.com/office/officeart/2005/8/layout/vProcess5"/>
    <dgm:cxn modelId="{82333E58-11A7-4CF0-921F-2CA51F0A6DA4}" type="presOf" srcId="{8209C2AD-1344-458E-B0E4-96EB7124FB3B}" destId="{F4EB36F1-8D18-4D31-A6E5-8C6FAE3FE7C0}" srcOrd="1" destOrd="0" presId="urn:microsoft.com/office/officeart/2005/8/layout/vProcess5"/>
    <dgm:cxn modelId="{C4B53894-06D6-42BF-AF64-8C09F766C180}" type="presOf" srcId="{0D72338E-1C06-422E-9502-372E65DAC0E1}" destId="{D5D3BBD1-0856-45AA-B55B-2D868490E9F9}" srcOrd="1" destOrd="0" presId="urn:microsoft.com/office/officeart/2005/8/layout/vProcess5"/>
    <dgm:cxn modelId="{0F56C9AA-7AFC-4AB4-9E31-F3EB27AB3C00}" type="presParOf" srcId="{625BF2C9-1947-4BC2-872B-32F9C57879B7}" destId="{12799654-91FA-42CF-9DBE-16F7C00E1CFE}" srcOrd="0" destOrd="0" presId="urn:microsoft.com/office/officeart/2005/8/layout/vProcess5"/>
    <dgm:cxn modelId="{35B355BF-CDFB-470E-970D-E1BEBC7A0F5C}" type="presParOf" srcId="{625BF2C9-1947-4BC2-872B-32F9C57879B7}" destId="{C8622A49-4239-4E32-A14C-50534E46DE21}" srcOrd="1" destOrd="0" presId="urn:microsoft.com/office/officeart/2005/8/layout/vProcess5"/>
    <dgm:cxn modelId="{A962653C-092E-4A59-8CB8-09885A09E669}" type="presParOf" srcId="{625BF2C9-1947-4BC2-872B-32F9C57879B7}" destId="{2BD73735-7ACF-472E-91B5-855F0EAA934B}" srcOrd="2" destOrd="0" presId="urn:microsoft.com/office/officeart/2005/8/layout/vProcess5"/>
    <dgm:cxn modelId="{271D2782-622A-491D-A18F-DA2E39CF078C}" type="presParOf" srcId="{625BF2C9-1947-4BC2-872B-32F9C57879B7}" destId="{231AD8F3-2795-451C-BD91-EF21394C50FB}" srcOrd="3" destOrd="0" presId="urn:microsoft.com/office/officeart/2005/8/layout/vProcess5"/>
    <dgm:cxn modelId="{1F56A30F-A3B7-4DDC-B634-096E85618BE9}" type="presParOf" srcId="{625BF2C9-1947-4BC2-872B-32F9C57879B7}" destId="{5AFE6184-79FE-45DD-8209-0A74DA4FC3F6}" srcOrd="4" destOrd="0" presId="urn:microsoft.com/office/officeart/2005/8/layout/vProcess5"/>
    <dgm:cxn modelId="{CE7245D4-D15C-48CA-960C-A890528044E8}" type="presParOf" srcId="{625BF2C9-1947-4BC2-872B-32F9C57879B7}" destId="{282E33D5-032C-480A-A309-B9F4BB343AFE}" srcOrd="5" destOrd="0" presId="urn:microsoft.com/office/officeart/2005/8/layout/vProcess5"/>
    <dgm:cxn modelId="{CC2F0099-E52A-4C54-BDB1-8717DB3396F7}" type="presParOf" srcId="{625BF2C9-1947-4BC2-872B-32F9C57879B7}" destId="{6604653B-7A09-43F9-9DF3-8D10CE060FBB}" srcOrd="6" destOrd="0" presId="urn:microsoft.com/office/officeart/2005/8/layout/vProcess5"/>
    <dgm:cxn modelId="{DB44F2CD-CBD1-4E23-9597-84C461FA02F1}" type="presParOf" srcId="{625BF2C9-1947-4BC2-872B-32F9C57879B7}" destId="{B6438B73-D3F9-4B35-9C2A-94DB6CF47E27}" srcOrd="7" destOrd="0" presId="urn:microsoft.com/office/officeart/2005/8/layout/vProcess5"/>
    <dgm:cxn modelId="{0432DED2-D509-4F82-B908-35DE2F321D0F}" type="presParOf" srcId="{625BF2C9-1947-4BC2-872B-32F9C57879B7}" destId="{B60BE8D6-0078-495A-A614-F1FBE7502EA1}" srcOrd="8" destOrd="0" presId="urn:microsoft.com/office/officeart/2005/8/layout/vProcess5"/>
    <dgm:cxn modelId="{EAE9EDB0-583F-40C2-8E3E-645775AE8801}" type="presParOf" srcId="{625BF2C9-1947-4BC2-872B-32F9C57879B7}" destId="{3E791C09-DB5E-4DD8-A2EF-D499808C0C75}" srcOrd="9" destOrd="0" presId="urn:microsoft.com/office/officeart/2005/8/layout/vProcess5"/>
    <dgm:cxn modelId="{C5DE7C3B-1218-4BA2-A126-3DDA3871C459}" type="presParOf" srcId="{625BF2C9-1947-4BC2-872B-32F9C57879B7}" destId="{8429BD7D-6302-4083-A6C2-50D5F3E7F22D}" srcOrd="10" destOrd="0" presId="urn:microsoft.com/office/officeart/2005/8/layout/vProcess5"/>
    <dgm:cxn modelId="{23D5BB0D-3C2F-4A1F-81B9-9983AD957A41}" type="presParOf" srcId="{625BF2C9-1947-4BC2-872B-32F9C57879B7}" destId="{88C70F5F-B720-46D2-9EE2-9505BBC1715D}" srcOrd="11" destOrd="0" presId="urn:microsoft.com/office/officeart/2005/8/layout/vProcess5"/>
    <dgm:cxn modelId="{F828B9FE-4E05-4B1E-9316-72207AE95BC4}" type="presParOf" srcId="{625BF2C9-1947-4BC2-872B-32F9C57879B7}" destId="{F4EB36F1-8D18-4D31-A6E5-8C6FAE3FE7C0}" srcOrd="12" destOrd="0" presId="urn:microsoft.com/office/officeart/2005/8/layout/vProcess5"/>
    <dgm:cxn modelId="{CA3A2BD3-614D-4FA6-94A6-01A9952C5046}" type="presParOf" srcId="{625BF2C9-1947-4BC2-872B-32F9C57879B7}" destId="{0039BDD9-B11B-43CB-9AAC-BC5EC69DD16F}" srcOrd="13" destOrd="0" presId="urn:microsoft.com/office/officeart/2005/8/layout/vProcess5"/>
    <dgm:cxn modelId="{E6E6CB78-8149-49C7-BBF0-123FCD4B5D9F}" type="presParOf" srcId="{625BF2C9-1947-4BC2-872B-32F9C57879B7}" destId="{D5D3BBD1-0856-45AA-B55B-2D868490E9F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5E9F622-B7CE-4916-B940-AB81A745E917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7B8CCF-DD37-441F-9CC0-82086549823D}">
      <dgm:prSet phldrT="[Text]"/>
      <dgm:spPr/>
      <dgm:t>
        <a:bodyPr/>
        <a:lstStyle/>
        <a:p>
          <a:r>
            <a:rPr lang="en-US" dirty="0" smtClean="0">
              <a:latin typeface="JasmineUPC" pitchFamily="18" charset="-34"/>
              <a:cs typeface="JasmineUPC" pitchFamily="18" charset="-34"/>
            </a:rPr>
            <a:t>Gaya </a:t>
          </a:r>
          <a:r>
            <a:rPr lang="en-US" dirty="0" err="1" smtClean="0">
              <a:latin typeface="JasmineUPC" pitchFamily="18" charset="-34"/>
              <a:cs typeface="JasmineUPC" pitchFamily="18" charset="-34"/>
            </a:rPr>
            <a:t>bahasa</a:t>
          </a:r>
          <a:endParaRPr lang="en-US" dirty="0">
            <a:latin typeface="JasmineUPC" pitchFamily="18" charset="-34"/>
            <a:cs typeface="JasmineUPC" pitchFamily="18" charset="-34"/>
          </a:endParaRPr>
        </a:p>
      </dgm:t>
    </dgm:pt>
    <dgm:pt modelId="{79B768F9-FA05-433F-BFAD-512AF16E9F18}" type="parTrans" cxnId="{00B39880-8200-4D70-AB6B-293E0434391D}">
      <dgm:prSet/>
      <dgm:spPr/>
      <dgm:t>
        <a:bodyPr/>
        <a:lstStyle/>
        <a:p>
          <a:endParaRPr lang="en-US"/>
        </a:p>
      </dgm:t>
    </dgm:pt>
    <dgm:pt modelId="{FDD4AC9D-B55F-4E7D-BAA7-881158FFA54A}" type="sibTrans" cxnId="{00B39880-8200-4D70-AB6B-293E0434391D}">
      <dgm:prSet/>
      <dgm:spPr/>
      <dgm:t>
        <a:bodyPr/>
        <a:lstStyle/>
        <a:p>
          <a:endParaRPr lang="en-US"/>
        </a:p>
      </dgm:t>
    </dgm:pt>
    <dgm:pt modelId="{55B0C8B2-D702-4F79-9BF4-84A4437A3557}">
      <dgm:prSet phldrT="[Text]"/>
      <dgm:spPr/>
      <dgm:t>
        <a:bodyPr/>
        <a:lstStyle/>
        <a:p>
          <a:r>
            <a:rPr lang="en-US" dirty="0" err="1" smtClean="0">
              <a:latin typeface="JasmineUPC" pitchFamily="18" charset="-34"/>
              <a:cs typeface="JasmineUPC" pitchFamily="18" charset="-34"/>
            </a:rPr>
            <a:t>Irama</a:t>
          </a:r>
          <a:r>
            <a:rPr lang="en-US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dirty="0" err="1" smtClean="0">
              <a:latin typeface="JasmineUPC" pitchFamily="18" charset="-34"/>
              <a:cs typeface="JasmineUPC" pitchFamily="18" charset="-34"/>
            </a:rPr>
            <a:t>kehidupan</a:t>
          </a:r>
          <a:r>
            <a:rPr lang="en-US" dirty="0" smtClean="0">
              <a:latin typeface="JasmineUPC" pitchFamily="18" charset="-34"/>
              <a:cs typeface="JasmineUPC" pitchFamily="18" charset="-34"/>
            </a:rPr>
            <a:t> </a:t>
          </a:r>
          <a:endParaRPr lang="en-US" dirty="0">
            <a:latin typeface="JasmineUPC" pitchFamily="18" charset="-34"/>
            <a:cs typeface="JasmineUPC" pitchFamily="18" charset="-34"/>
          </a:endParaRPr>
        </a:p>
      </dgm:t>
    </dgm:pt>
    <dgm:pt modelId="{756DC03C-C5AE-4BF2-A1F4-E2F4A0A67E2A}" type="parTrans" cxnId="{B036CE1B-F6B3-4E12-ABD6-FBEEC69A4EB7}">
      <dgm:prSet/>
      <dgm:spPr/>
      <dgm:t>
        <a:bodyPr/>
        <a:lstStyle/>
        <a:p>
          <a:endParaRPr lang="en-US"/>
        </a:p>
      </dgm:t>
    </dgm:pt>
    <dgm:pt modelId="{F49E0711-17E6-426C-AE69-45CDBDC37693}" type="sibTrans" cxnId="{B036CE1B-F6B3-4E12-ABD6-FBEEC69A4EB7}">
      <dgm:prSet/>
      <dgm:spPr/>
      <dgm:t>
        <a:bodyPr/>
        <a:lstStyle/>
        <a:p>
          <a:endParaRPr lang="en-US"/>
        </a:p>
      </dgm:t>
    </dgm:pt>
    <dgm:pt modelId="{7A6BFF69-E98A-4EC3-A610-412E21C55878}" type="pres">
      <dgm:prSet presAssocID="{25E9F622-B7CE-4916-B940-AB81A745E91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5DF0F7-458A-45DA-B641-F2736F39FBBC}" type="pres">
      <dgm:prSet presAssocID="{25E9F622-B7CE-4916-B940-AB81A745E917}" presName="dummyMaxCanvas" presStyleCnt="0">
        <dgm:presLayoutVars/>
      </dgm:prSet>
      <dgm:spPr/>
    </dgm:pt>
    <dgm:pt modelId="{D7BA0FC9-AB0A-4B5C-A3DA-63C115F341F5}" type="pres">
      <dgm:prSet presAssocID="{25E9F622-B7CE-4916-B940-AB81A745E91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863FC-3F84-4D5D-9890-026FDFB761A4}" type="pres">
      <dgm:prSet presAssocID="{25E9F622-B7CE-4916-B940-AB81A745E91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1373E-AACC-4FC1-B7A3-52B8CB5E84F9}" type="pres">
      <dgm:prSet presAssocID="{25E9F622-B7CE-4916-B940-AB81A745E91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5C2F1-39B5-44E0-B410-40594FAF7786}" type="pres">
      <dgm:prSet presAssocID="{25E9F622-B7CE-4916-B940-AB81A745E91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12748-3032-4572-8277-DA7BC6CEC518}" type="pres">
      <dgm:prSet presAssocID="{25E9F622-B7CE-4916-B940-AB81A745E91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E4AF60-78EB-495F-BBB3-B50E6488F7C5}" type="presOf" srcId="{097B8CCF-DD37-441F-9CC0-82086549823D}" destId="{7265C2F1-39B5-44E0-B410-40594FAF7786}" srcOrd="1" destOrd="0" presId="urn:microsoft.com/office/officeart/2005/8/layout/vProcess5"/>
    <dgm:cxn modelId="{DF26385D-C573-4AE7-9EED-334567274655}" type="presOf" srcId="{25E9F622-B7CE-4916-B940-AB81A745E917}" destId="{7A6BFF69-E98A-4EC3-A610-412E21C55878}" srcOrd="0" destOrd="0" presId="urn:microsoft.com/office/officeart/2005/8/layout/vProcess5"/>
    <dgm:cxn modelId="{D124A616-AA1E-439E-9061-8A3E5893E0F4}" type="presOf" srcId="{097B8CCF-DD37-441F-9CC0-82086549823D}" destId="{D7BA0FC9-AB0A-4B5C-A3DA-63C115F341F5}" srcOrd="0" destOrd="0" presId="urn:microsoft.com/office/officeart/2005/8/layout/vProcess5"/>
    <dgm:cxn modelId="{B036CE1B-F6B3-4E12-ABD6-FBEEC69A4EB7}" srcId="{25E9F622-B7CE-4916-B940-AB81A745E917}" destId="{55B0C8B2-D702-4F79-9BF4-84A4437A3557}" srcOrd="1" destOrd="0" parTransId="{756DC03C-C5AE-4BF2-A1F4-E2F4A0A67E2A}" sibTransId="{F49E0711-17E6-426C-AE69-45CDBDC37693}"/>
    <dgm:cxn modelId="{1FC49A10-7BE2-489F-B53B-A6E25EA7BD3E}" type="presOf" srcId="{55B0C8B2-D702-4F79-9BF4-84A4437A3557}" destId="{AE5863FC-3F84-4D5D-9890-026FDFB761A4}" srcOrd="0" destOrd="0" presId="urn:microsoft.com/office/officeart/2005/8/layout/vProcess5"/>
    <dgm:cxn modelId="{C95E9B84-1BB8-485D-A845-59BD55701ED0}" type="presOf" srcId="{55B0C8B2-D702-4F79-9BF4-84A4437A3557}" destId="{F1112748-3032-4572-8277-DA7BC6CEC518}" srcOrd="1" destOrd="0" presId="urn:microsoft.com/office/officeart/2005/8/layout/vProcess5"/>
    <dgm:cxn modelId="{00B39880-8200-4D70-AB6B-293E0434391D}" srcId="{25E9F622-B7CE-4916-B940-AB81A745E917}" destId="{097B8CCF-DD37-441F-9CC0-82086549823D}" srcOrd="0" destOrd="0" parTransId="{79B768F9-FA05-433F-BFAD-512AF16E9F18}" sibTransId="{FDD4AC9D-B55F-4E7D-BAA7-881158FFA54A}"/>
    <dgm:cxn modelId="{810A73ED-C593-428C-BAF1-249A58CFDDF0}" type="presOf" srcId="{FDD4AC9D-B55F-4E7D-BAA7-881158FFA54A}" destId="{A041373E-AACC-4FC1-B7A3-52B8CB5E84F9}" srcOrd="0" destOrd="0" presId="urn:microsoft.com/office/officeart/2005/8/layout/vProcess5"/>
    <dgm:cxn modelId="{2F113DC4-2DB0-40F0-8DEE-E8B8BA22C2F4}" type="presParOf" srcId="{7A6BFF69-E98A-4EC3-A610-412E21C55878}" destId="{AC5DF0F7-458A-45DA-B641-F2736F39FBBC}" srcOrd="0" destOrd="0" presId="urn:microsoft.com/office/officeart/2005/8/layout/vProcess5"/>
    <dgm:cxn modelId="{75759EE1-563A-4D80-945C-D9800C72DEEA}" type="presParOf" srcId="{7A6BFF69-E98A-4EC3-A610-412E21C55878}" destId="{D7BA0FC9-AB0A-4B5C-A3DA-63C115F341F5}" srcOrd="1" destOrd="0" presId="urn:microsoft.com/office/officeart/2005/8/layout/vProcess5"/>
    <dgm:cxn modelId="{F2D465A4-ACDE-4E93-A1AE-1D7246EA9588}" type="presParOf" srcId="{7A6BFF69-E98A-4EC3-A610-412E21C55878}" destId="{AE5863FC-3F84-4D5D-9890-026FDFB761A4}" srcOrd="2" destOrd="0" presId="urn:microsoft.com/office/officeart/2005/8/layout/vProcess5"/>
    <dgm:cxn modelId="{FA5AA2AE-1B39-4330-BF4C-2B0777108078}" type="presParOf" srcId="{7A6BFF69-E98A-4EC3-A610-412E21C55878}" destId="{A041373E-AACC-4FC1-B7A3-52B8CB5E84F9}" srcOrd="3" destOrd="0" presId="urn:microsoft.com/office/officeart/2005/8/layout/vProcess5"/>
    <dgm:cxn modelId="{47BB4186-AED8-4C7C-A775-5C8A530ACBDA}" type="presParOf" srcId="{7A6BFF69-E98A-4EC3-A610-412E21C55878}" destId="{7265C2F1-39B5-44E0-B410-40594FAF7786}" srcOrd="4" destOrd="0" presId="urn:microsoft.com/office/officeart/2005/8/layout/vProcess5"/>
    <dgm:cxn modelId="{BDF71E21-28A9-48DB-9B02-C8A06882CEE6}" type="presParOf" srcId="{7A6BFF69-E98A-4EC3-A610-412E21C55878}" destId="{F1112748-3032-4572-8277-DA7BC6CEC51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47EDFD-9F01-4A0F-A98E-FBBB821031BA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70191E-1B93-4F56-B008-0104E6F109B6}">
      <dgm:prSet phldrT="[Text]" custT="1"/>
      <dgm:spPr/>
      <dgm:t>
        <a:bodyPr/>
        <a:lstStyle/>
        <a:p>
          <a:r>
            <a:rPr lang="en-US" sz="6000" dirty="0" smtClean="0">
              <a:latin typeface="JasmineUPC" pitchFamily="18" charset="-34"/>
              <a:cs typeface="JasmineUPC" pitchFamily="18" charset="-34"/>
            </a:rPr>
            <a:t>Sibling </a:t>
          </a:r>
          <a:endParaRPr lang="en-US" sz="6000" dirty="0">
            <a:latin typeface="JasmineUPC" pitchFamily="18" charset="-34"/>
            <a:cs typeface="JasmineUPC" pitchFamily="18" charset="-34"/>
          </a:endParaRPr>
        </a:p>
      </dgm:t>
    </dgm:pt>
    <dgm:pt modelId="{C529D8EF-D141-40CE-A5F6-D3FEC3B4955D}" type="parTrans" cxnId="{E00CC20E-AD59-454A-9F56-E1C6B8AD3E73}">
      <dgm:prSet/>
      <dgm:spPr/>
      <dgm:t>
        <a:bodyPr/>
        <a:lstStyle/>
        <a:p>
          <a:endParaRPr lang="en-US"/>
        </a:p>
      </dgm:t>
    </dgm:pt>
    <dgm:pt modelId="{10736498-DB68-4928-B936-F6D01C7A2B95}" type="sibTrans" cxnId="{E00CC20E-AD59-454A-9F56-E1C6B8AD3E73}">
      <dgm:prSet/>
      <dgm:spPr/>
      <dgm:t>
        <a:bodyPr/>
        <a:lstStyle/>
        <a:p>
          <a:endParaRPr lang="en-US"/>
        </a:p>
      </dgm:t>
    </dgm:pt>
    <dgm:pt modelId="{334543EE-8007-4C2C-A8EF-32F9345A25FE}">
      <dgm:prSet phldrT="[Text]" custT="1"/>
      <dgm:spPr/>
      <dgm:t>
        <a:bodyPr/>
        <a:lstStyle/>
        <a:p>
          <a:r>
            <a:rPr lang="en-US" sz="4400" dirty="0" err="1" smtClean="0">
              <a:latin typeface="JasmineUPC" pitchFamily="18" charset="-34"/>
              <a:cs typeface="JasmineUPC" pitchFamily="18" charset="-34"/>
            </a:rPr>
            <a:t>Anak</a:t>
          </a:r>
          <a:r>
            <a:rPr lang="en-US" sz="44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4400" dirty="0" err="1" smtClean="0">
              <a:latin typeface="JasmineUPC" pitchFamily="18" charset="-34"/>
              <a:cs typeface="JasmineUPC" pitchFamily="18" charset="-34"/>
            </a:rPr>
            <a:t>dr</a:t>
          </a:r>
          <a:r>
            <a:rPr lang="en-US" sz="4400" dirty="0" smtClean="0">
              <a:latin typeface="JasmineUPC" pitchFamily="18" charset="-34"/>
              <a:cs typeface="JasmineUPC" pitchFamily="18" charset="-34"/>
            </a:rPr>
            <a:t> org </a:t>
          </a:r>
          <a:r>
            <a:rPr lang="en-US" sz="4400" dirty="0" err="1" smtClean="0">
              <a:latin typeface="JasmineUPC" pitchFamily="18" charset="-34"/>
              <a:cs typeface="JasmineUPC" pitchFamily="18" charset="-34"/>
            </a:rPr>
            <a:t>tua</a:t>
          </a:r>
          <a:r>
            <a:rPr lang="en-US" sz="44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4400" dirty="0" err="1" smtClean="0">
              <a:latin typeface="JasmineUPC" pitchFamily="18" charset="-34"/>
              <a:cs typeface="JasmineUPC" pitchFamily="18" charset="-34"/>
            </a:rPr>
            <a:t>yg</a:t>
          </a:r>
          <a:r>
            <a:rPr lang="en-US" sz="44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4400" dirty="0" err="1" smtClean="0">
              <a:latin typeface="JasmineUPC" pitchFamily="18" charset="-34"/>
              <a:cs typeface="JasmineUPC" pitchFamily="18" charset="-34"/>
            </a:rPr>
            <a:t>sama</a:t>
          </a:r>
          <a:r>
            <a:rPr lang="en-US" sz="4400" dirty="0" smtClean="0">
              <a:latin typeface="JasmineUPC" pitchFamily="18" charset="-34"/>
              <a:cs typeface="JasmineUPC" pitchFamily="18" charset="-34"/>
            </a:rPr>
            <a:t> (laki2 </a:t>
          </a:r>
          <a:r>
            <a:rPr lang="en-US" sz="4400" dirty="0" err="1" smtClean="0">
              <a:latin typeface="JasmineUPC" pitchFamily="18" charset="-34"/>
              <a:cs typeface="JasmineUPC" pitchFamily="18" charset="-34"/>
            </a:rPr>
            <a:t>ato</a:t>
          </a:r>
          <a:r>
            <a:rPr lang="en-US" sz="44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4400" dirty="0" err="1" smtClean="0">
              <a:latin typeface="JasmineUPC" pitchFamily="18" charset="-34"/>
              <a:cs typeface="JasmineUPC" pitchFamily="18" charset="-34"/>
            </a:rPr>
            <a:t>perempuan</a:t>
          </a:r>
          <a:r>
            <a:rPr lang="en-US" sz="4400" dirty="0" smtClean="0">
              <a:latin typeface="JasmineUPC" pitchFamily="18" charset="-34"/>
              <a:cs typeface="JasmineUPC" pitchFamily="18" charset="-34"/>
            </a:rPr>
            <a:t>)</a:t>
          </a:r>
          <a:endParaRPr lang="en-US" sz="4400" dirty="0">
            <a:latin typeface="JasmineUPC" pitchFamily="18" charset="-34"/>
            <a:cs typeface="JasmineUPC" pitchFamily="18" charset="-34"/>
          </a:endParaRPr>
        </a:p>
      </dgm:t>
    </dgm:pt>
    <dgm:pt modelId="{7830A5A2-47A8-448F-A261-75DF966AD1E0}" type="parTrans" cxnId="{F9B6B612-52A5-49F5-9196-7F7FEFA5E264}">
      <dgm:prSet/>
      <dgm:spPr/>
      <dgm:t>
        <a:bodyPr/>
        <a:lstStyle/>
        <a:p>
          <a:endParaRPr lang="en-US"/>
        </a:p>
      </dgm:t>
    </dgm:pt>
    <dgm:pt modelId="{7FF34A5D-0ECC-4316-85E7-E46361D1873E}" type="sibTrans" cxnId="{F9B6B612-52A5-49F5-9196-7F7FEFA5E264}">
      <dgm:prSet/>
      <dgm:spPr/>
      <dgm:t>
        <a:bodyPr/>
        <a:lstStyle/>
        <a:p>
          <a:endParaRPr lang="en-US"/>
        </a:p>
      </dgm:t>
    </dgm:pt>
    <dgm:pt modelId="{5B5E081B-4629-404B-93A7-73935643FA91}">
      <dgm:prSet phldrT="[Text]" custT="1"/>
      <dgm:spPr/>
      <dgm:t>
        <a:bodyPr/>
        <a:lstStyle/>
        <a:p>
          <a:r>
            <a:rPr lang="en-US" sz="6000" dirty="0" err="1" smtClean="0">
              <a:latin typeface="JasmineUPC" pitchFamily="18" charset="-34"/>
              <a:cs typeface="JasmineUPC" pitchFamily="18" charset="-34"/>
            </a:rPr>
            <a:t>Rivarly</a:t>
          </a:r>
          <a:r>
            <a:rPr lang="en-US" sz="6000" dirty="0" smtClean="0">
              <a:latin typeface="JasmineUPC" pitchFamily="18" charset="-34"/>
              <a:cs typeface="JasmineUPC" pitchFamily="18" charset="-34"/>
            </a:rPr>
            <a:t> </a:t>
          </a:r>
          <a:endParaRPr lang="en-US" sz="6000" dirty="0">
            <a:latin typeface="JasmineUPC" pitchFamily="18" charset="-34"/>
            <a:cs typeface="JasmineUPC" pitchFamily="18" charset="-34"/>
          </a:endParaRPr>
        </a:p>
      </dgm:t>
    </dgm:pt>
    <dgm:pt modelId="{827C4186-6AD2-462E-A0DC-C4B742BCB877}" type="parTrans" cxnId="{869C5D09-C4E9-4480-96A6-C932D8731609}">
      <dgm:prSet/>
      <dgm:spPr/>
      <dgm:t>
        <a:bodyPr/>
        <a:lstStyle/>
        <a:p>
          <a:endParaRPr lang="en-US"/>
        </a:p>
      </dgm:t>
    </dgm:pt>
    <dgm:pt modelId="{EDF431EE-2DD4-4494-9A72-7684FACE237E}" type="sibTrans" cxnId="{869C5D09-C4E9-4480-96A6-C932D8731609}">
      <dgm:prSet/>
      <dgm:spPr/>
      <dgm:t>
        <a:bodyPr/>
        <a:lstStyle/>
        <a:p>
          <a:endParaRPr lang="en-US"/>
        </a:p>
      </dgm:t>
    </dgm:pt>
    <dgm:pt modelId="{461AE53E-1D07-4E8B-8450-CCB3C4A50D13}">
      <dgm:prSet phldrT="[Text]" custT="1"/>
      <dgm:spPr/>
      <dgm:t>
        <a:bodyPr/>
        <a:lstStyle/>
        <a:p>
          <a:r>
            <a:rPr lang="en-US" sz="4400" dirty="0" err="1" smtClean="0">
              <a:latin typeface="JasmineUPC" pitchFamily="18" charset="-34"/>
              <a:cs typeface="JasmineUPC" pitchFamily="18" charset="-34"/>
            </a:rPr>
            <a:t>Keadaan</a:t>
          </a:r>
          <a:r>
            <a:rPr lang="en-US" sz="44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4400" dirty="0" err="1" smtClean="0">
              <a:latin typeface="JasmineUPC" pitchFamily="18" charset="-34"/>
              <a:cs typeface="JasmineUPC" pitchFamily="18" charset="-34"/>
            </a:rPr>
            <a:t>kompetisi</a:t>
          </a:r>
          <a:r>
            <a:rPr lang="en-US" sz="44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4400" dirty="0" err="1" smtClean="0">
              <a:latin typeface="JasmineUPC" pitchFamily="18" charset="-34"/>
              <a:cs typeface="JasmineUPC" pitchFamily="18" charset="-34"/>
            </a:rPr>
            <a:t>ato</a:t>
          </a:r>
          <a:r>
            <a:rPr lang="en-US" sz="44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4400" dirty="0" err="1" smtClean="0">
              <a:latin typeface="JasmineUPC" pitchFamily="18" charset="-34"/>
              <a:cs typeface="JasmineUPC" pitchFamily="18" charset="-34"/>
            </a:rPr>
            <a:t>antagonisme</a:t>
          </a:r>
          <a:endParaRPr lang="en-US" sz="4400" dirty="0">
            <a:latin typeface="JasmineUPC" pitchFamily="18" charset="-34"/>
            <a:cs typeface="JasmineUPC" pitchFamily="18" charset="-34"/>
          </a:endParaRPr>
        </a:p>
      </dgm:t>
    </dgm:pt>
    <dgm:pt modelId="{7AFC12CF-C990-4BEE-B970-6177FB54E96D}" type="parTrans" cxnId="{94A9C0E4-7393-4786-854A-78DF6675A812}">
      <dgm:prSet/>
      <dgm:spPr/>
      <dgm:t>
        <a:bodyPr/>
        <a:lstStyle/>
        <a:p>
          <a:endParaRPr lang="en-US"/>
        </a:p>
      </dgm:t>
    </dgm:pt>
    <dgm:pt modelId="{EE60EC47-5EE9-4F4E-840C-2A0D1705DF45}" type="sibTrans" cxnId="{94A9C0E4-7393-4786-854A-78DF6675A812}">
      <dgm:prSet/>
      <dgm:spPr/>
      <dgm:t>
        <a:bodyPr/>
        <a:lstStyle/>
        <a:p>
          <a:endParaRPr lang="en-US"/>
        </a:p>
      </dgm:t>
    </dgm:pt>
    <dgm:pt modelId="{B9E48E27-FD2C-41E3-A000-7427A6A45FFE}" type="pres">
      <dgm:prSet presAssocID="{2847EDFD-9F01-4A0F-A98E-FBBB821031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C53F85-7DAC-4BCF-9EF5-BE064F86074E}" type="pres">
      <dgm:prSet presAssocID="{6F70191E-1B93-4F56-B008-0104E6F109B6}" presName="parentText" presStyleLbl="node1" presStyleIdx="0" presStyleCnt="2" custScaleY="899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D8F89-CD41-4C9A-BC94-734053D16B0D}" type="pres">
      <dgm:prSet presAssocID="{6F70191E-1B93-4F56-B008-0104E6F109B6}" presName="childText" presStyleLbl="revTx" presStyleIdx="0" presStyleCnt="2" custScaleY="89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34624-D385-447B-A206-73616A6432FB}" type="pres">
      <dgm:prSet presAssocID="{5B5E081B-4629-404B-93A7-73935643FA91}" presName="parentText" presStyleLbl="node1" presStyleIdx="1" presStyleCnt="2" custScaleY="899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B0A5A-EDEF-4671-B3EA-5693EC40198D}" type="pres">
      <dgm:prSet presAssocID="{5B5E081B-4629-404B-93A7-73935643FA91}" presName="childText" presStyleLbl="revTx" presStyleIdx="1" presStyleCnt="2" custScaleY="89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1B7064-BA0B-4F8D-A452-FAC582E54DCB}" type="presOf" srcId="{2847EDFD-9F01-4A0F-A98E-FBBB821031BA}" destId="{B9E48E27-FD2C-41E3-A000-7427A6A45FFE}" srcOrd="0" destOrd="0" presId="urn:microsoft.com/office/officeart/2005/8/layout/vList2"/>
    <dgm:cxn modelId="{66719436-16DF-4F07-8E79-F341FEBF0805}" type="presOf" srcId="{461AE53E-1D07-4E8B-8450-CCB3C4A50D13}" destId="{C9FB0A5A-EDEF-4671-B3EA-5693EC40198D}" srcOrd="0" destOrd="0" presId="urn:microsoft.com/office/officeart/2005/8/layout/vList2"/>
    <dgm:cxn modelId="{869C5D09-C4E9-4480-96A6-C932D8731609}" srcId="{2847EDFD-9F01-4A0F-A98E-FBBB821031BA}" destId="{5B5E081B-4629-404B-93A7-73935643FA91}" srcOrd="1" destOrd="0" parTransId="{827C4186-6AD2-462E-A0DC-C4B742BCB877}" sibTransId="{EDF431EE-2DD4-4494-9A72-7684FACE237E}"/>
    <dgm:cxn modelId="{4377D91C-BA3E-40F0-98F7-34EF2460F12A}" type="presOf" srcId="{334543EE-8007-4C2C-A8EF-32F9345A25FE}" destId="{EACD8F89-CD41-4C9A-BC94-734053D16B0D}" srcOrd="0" destOrd="0" presId="urn:microsoft.com/office/officeart/2005/8/layout/vList2"/>
    <dgm:cxn modelId="{B466DE85-B802-47D6-BD37-8DD52F97E763}" type="presOf" srcId="{6F70191E-1B93-4F56-B008-0104E6F109B6}" destId="{4EC53F85-7DAC-4BCF-9EF5-BE064F86074E}" srcOrd="0" destOrd="0" presId="urn:microsoft.com/office/officeart/2005/8/layout/vList2"/>
    <dgm:cxn modelId="{D5923B53-8185-4D4E-A118-498B64C09B47}" type="presOf" srcId="{5B5E081B-4629-404B-93A7-73935643FA91}" destId="{53D34624-D385-447B-A206-73616A6432FB}" srcOrd="0" destOrd="0" presId="urn:microsoft.com/office/officeart/2005/8/layout/vList2"/>
    <dgm:cxn modelId="{94A9C0E4-7393-4786-854A-78DF6675A812}" srcId="{5B5E081B-4629-404B-93A7-73935643FA91}" destId="{461AE53E-1D07-4E8B-8450-CCB3C4A50D13}" srcOrd="0" destOrd="0" parTransId="{7AFC12CF-C990-4BEE-B970-6177FB54E96D}" sibTransId="{EE60EC47-5EE9-4F4E-840C-2A0D1705DF45}"/>
    <dgm:cxn modelId="{F9B6B612-52A5-49F5-9196-7F7FEFA5E264}" srcId="{6F70191E-1B93-4F56-B008-0104E6F109B6}" destId="{334543EE-8007-4C2C-A8EF-32F9345A25FE}" srcOrd="0" destOrd="0" parTransId="{7830A5A2-47A8-448F-A261-75DF966AD1E0}" sibTransId="{7FF34A5D-0ECC-4316-85E7-E46361D1873E}"/>
    <dgm:cxn modelId="{E00CC20E-AD59-454A-9F56-E1C6B8AD3E73}" srcId="{2847EDFD-9F01-4A0F-A98E-FBBB821031BA}" destId="{6F70191E-1B93-4F56-B008-0104E6F109B6}" srcOrd="0" destOrd="0" parTransId="{C529D8EF-D141-40CE-A5F6-D3FEC3B4955D}" sibTransId="{10736498-DB68-4928-B936-F6D01C7A2B95}"/>
    <dgm:cxn modelId="{C777FA8A-DE39-4D11-829B-FB4D93C2C67B}" type="presParOf" srcId="{B9E48E27-FD2C-41E3-A000-7427A6A45FFE}" destId="{4EC53F85-7DAC-4BCF-9EF5-BE064F86074E}" srcOrd="0" destOrd="0" presId="urn:microsoft.com/office/officeart/2005/8/layout/vList2"/>
    <dgm:cxn modelId="{17D0C3C0-E9CB-4776-BF4D-636F58B99F16}" type="presParOf" srcId="{B9E48E27-FD2C-41E3-A000-7427A6A45FFE}" destId="{EACD8F89-CD41-4C9A-BC94-734053D16B0D}" srcOrd="1" destOrd="0" presId="urn:microsoft.com/office/officeart/2005/8/layout/vList2"/>
    <dgm:cxn modelId="{AFE2441A-B4AD-4906-916C-B75DDC464157}" type="presParOf" srcId="{B9E48E27-FD2C-41E3-A000-7427A6A45FFE}" destId="{53D34624-D385-447B-A206-73616A6432FB}" srcOrd="2" destOrd="0" presId="urn:microsoft.com/office/officeart/2005/8/layout/vList2"/>
    <dgm:cxn modelId="{ED754364-CF32-448E-912C-4BCD59FF6CC5}" type="presParOf" srcId="{B9E48E27-FD2C-41E3-A000-7427A6A45FFE}" destId="{C9FB0A5A-EDEF-4671-B3EA-5693EC40198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A7C6BE6-0D16-4EDA-81B3-E6EDD1E19458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2713713-5198-4360-A378-99FBE0C6D487}">
      <dgm:prSet phldrT="[Text]" custT="1"/>
      <dgm:spPr/>
      <dgm:t>
        <a:bodyPr/>
        <a:lstStyle/>
        <a:p>
          <a:pPr algn="just"/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Kompetisi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antara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suadara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kandung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u/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mendapatkan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cinta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kasih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,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afeksi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d/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perhatian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dr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kedua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org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tuax,atau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u/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mendapatkan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pengakuan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/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suatu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yg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lebih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endParaRPr lang="en-US" sz="3600" dirty="0">
            <a:latin typeface="JasmineUPC" pitchFamily="18" charset="-34"/>
            <a:cs typeface="JasmineUPC" pitchFamily="18" charset="-34"/>
          </a:endParaRPr>
        </a:p>
      </dgm:t>
    </dgm:pt>
    <dgm:pt modelId="{1F5D6D27-8286-480D-8549-75E24E9567F2}" type="parTrans" cxnId="{BC4F3646-D314-4054-B6A3-5EF19C6B928C}">
      <dgm:prSet/>
      <dgm:spPr/>
      <dgm:t>
        <a:bodyPr/>
        <a:lstStyle/>
        <a:p>
          <a:endParaRPr lang="en-US"/>
        </a:p>
      </dgm:t>
    </dgm:pt>
    <dgm:pt modelId="{A1D5144A-7B21-4258-BCCC-7CBAE5758025}" type="sibTrans" cxnId="{BC4F3646-D314-4054-B6A3-5EF19C6B928C}">
      <dgm:prSet/>
      <dgm:spPr/>
      <dgm:t>
        <a:bodyPr/>
        <a:lstStyle/>
        <a:p>
          <a:endParaRPr lang="en-US"/>
        </a:p>
      </dgm:t>
    </dgm:pt>
    <dgm:pt modelId="{7A50DF00-8856-4146-8043-05549168BA16}">
      <dgm:prSet phldrT="[Text]" custT="1"/>
      <dgm:spPr/>
      <dgm:t>
        <a:bodyPr/>
        <a:lstStyle/>
        <a:p>
          <a:pPr algn="just"/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Adnya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rasa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persaingan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saudara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kandung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terhadp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kelahiran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dirty="0" err="1" smtClean="0">
              <a:latin typeface="JasmineUPC" pitchFamily="18" charset="-34"/>
              <a:cs typeface="JasmineUPC" pitchFamily="18" charset="-34"/>
            </a:rPr>
            <a:t>adiknya</a:t>
          </a:r>
          <a:r>
            <a:rPr lang="en-US" sz="3600" dirty="0" smtClean="0">
              <a:latin typeface="JasmineUPC" pitchFamily="18" charset="-34"/>
              <a:cs typeface="JasmineUPC" pitchFamily="18" charset="-34"/>
            </a:rPr>
            <a:t>.</a:t>
          </a:r>
          <a:endParaRPr lang="en-US" sz="3600" dirty="0">
            <a:latin typeface="JasmineUPC" pitchFamily="18" charset="-34"/>
            <a:cs typeface="JasmineUPC" pitchFamily="18" charset="-34"/>
          </a:endParaRPr>
        </a:p>
      </dgm:t>
    </dgm:pt>
    <dgm:pt modelId="{759A9293-F459-4E88-85DA-3D4FF8DC6B77}" type="parTrans" cxnId="{76872374-8CDA-4671-9775-618796B53445}">
      <dgm:prSet/>
      <dgm:spPr/>
      <dgm:t>
        <a:bodyPr/>
        <a:lstStyle/>
        <a:p>
          <a:endParaRPr lang="en-US"/>
        </a:p>
      </dgm:t>
    </dgm:pt>
    <dgm:pt modelId="{DFFB2F56-1BEB-4AF6-B27C-538C54BF6F42}" type="sibTrans" cxnId="{76872374-8CDA-4671-9775-618796B53445}">
      <dgm:prSet/>
      <dgm:spPr/>
      <dgm:t>
        <a:bodyPr/>
        <a:lstStyle/>
        <a:p>
          <a:endParaRPr lang="en-US"/>
        </a:p>
      </dgm:t>
    </dgm:pt>
    <dgm:pt modelId="{9AF0CE00-416D-4B78-B9AF-D5C8D8877C67}" type="pres">
      <dgm:prSet presAssocID="{DA7C6BE6-0D16-4EDA-81B3-E6EDD1E194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4074E7-3D44-4A6C-8099-522A8A9F874D}" type="pres">
      <dgm:prSet presAssocID="{DA7C6BE6-0D16-4EDA-81B3-E6EDD1E19458}" presName="dummyMaxCanvas" presStyleCnt="0">
        <dgm:presLayoutVars/>
      </dgm:prSet>
      <dgm:spPr/>
    </dgm:pt>
    <dgm:pt modelId="{C88F5917-BCB2-4593-9267-200A7AC2BB6D}" type="pres">
      <dgm:prSet presAssocID="{DA7C6BE6-0D16-4EDA-81B3-E6EDD1E19458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27EE3-49F6-420E-B0F1-F00669608652}" type="pres">
      <dgm:prSet presAssocID="{DA7C6BE6-0D16-4EDA-81B3-E6EDD1E19458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68C38-918F-4CB3-B7B8-0C716C66B134}" type="pres">
      <dgm:prSet presAssocID="{DA7C6BE6-0D16-4EDA-81B3-E6EDD1E19458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21FA5-A607-4E12-A15C-F4496B067B48}" type="pres">
      <dgm:prSet presAssocID="{DA7C6BE6-0D16-4EDA-81B3-E6EDD1E1945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DD9CF-E37A-4072-B53C-C332C25B7C3A}" type="pres">
      <dgm:prSet presAssocID="{DA7C6BE6-0D16-4EDA-81B3-E6EDD1E1945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5493AD-EA09-44E7-969B-7733058C4D01}" type="presOf" srcId="{7A50DF00-8856-4146-8043-05549168BA16}" destId="{967DD9CF-E37A-4072-B53C-C332C25B7C3A}" srcOrd="1" destOrd="0" presId="urn:microsoft.com/office/officeart/2005/8/layout/vProcess5"/>
    <dgm:cxn modelId="{39FE56A9-9067-40F7-BE70-B0F383FADBAC}" type="presOf" srcId="{DA7C6BE6-0D16-4EDA-81B3-E6EDD1E19458}" destId="{9AF0CE00-416D-4B78-B9AF-D5C8D8877C67}" srcOrd="0" destOrd="0" presId="urn:microsoft.com/office/officeart/2005/8/layout/vProcess5"/>
    <dgm:cxn modelId="{CE996DB5-E1B2-4E4A-8670-2874BB234FE5}" type="presOf" srcId="{7A50DF00-8856-4146-8043-05549168BA16}" destId="{1AA27EE3-49F6-420E-B0F1-F00669608652}" srcOrd="0" destOrd="0" presId="urn:microsoft.com/office/officeart/2005/8/layout/vProcess5"/>
    <dgm:cxn modelId="{192C654D-6C0A-4674-AA4C-0D00A0B9BD3D}" type="presOf" srcId="{A1D5144A-7B21-4258-BCCC-7CBAE5758025}" destId="{F7368C38-918F-4CB3-B7B8-0C716C66B134}" srcOrd="0" destOrd="0" presId="urn:microsoft.com/office/officeart/2005/8/layout/vProcess5"/>
    <dgm:cxn modelId="{941E3C01-656C-41EC-A249-6D37A0FB2576}" type="presOf" srcId="{F2713713-5198-4360-A378-99FBE0C6D487}" destId="{C88F5917-BCB2-4593-9267-200A7AC2BB6D}" srcOrd="0" destOrd="0" presId="urn:microsoft.com/office/officeart/2005/8/layout/vProcess5"/>
    <dgm:cxn modelId="{23F38248-1B09-4223-A225-55404FBE9A78}" type="presOf" srcId="{F2713713-5198-4360-A378-99FBE0C6D487}" destId="{91821FA5-A607-4E12-A15C-F4496B067B48}" srcOrd="1" destOrd="0" presId="urn:microsoft.com/office/officeart/2005/8/layout/vProcess5"/>
    <dgm:cxn modelId="{76872374-8CDA-4671-9775-618796B53445}" srcId="{DA7C6BE6-0D16-4EDA-81B3-E6EDD1E19458}" destId="{7A50DF00-8856-4146-8043-05549168BA16}" srcOrd="1" destOrd="0" parTransId="{759A9293-F459-4E88-85DA-3D4FF8DC6B77}" sibTransId="{DFFB2F56-1BEB-4AF6-B27C-538C54BF6F42}"/>
    <dgm:cxn modelId="{BC4F3646-D314-4054-B6A3-5EF19C6B928C}" srcId="{DA7C6BE6-0D16-4EDA-81B3-E6EDD1E19458}" destId="{F2713713-5198-4360-A378-99FBE0C6D487}" srcOrd="0" destOrd="0" parTransId="{1F5D6D27-8286-480D-8549-75E24E9567F2}" sibTransId="{A1D5144A-7B21-4258-BCCC-7CBAE5758025}"/>
    <dgm:cxn modelId="{E511D37E-808B-478C-91D5-8E35974674DE}" type="presParOf" srcId="{9AF0CE00-416D-4B78-B9AF-D5C8D8877C67}" destId="{2E4074E7-3D44-4A6C-8099-522A8A9F874D}" srcOrd="0" destOrd="0" presId="urn:microsoft.com/office/officeart/2005/8/layout/vProcess5"/>
    <dgm:cxn modelId="{6D4F4CAA-57C3-4E19-B64F-7BC9504EC761}" type="presParOf" srcId="{9AF0CE00-416D-4B78-B9AF-D5C8D8877C67}" destId="{C88F5917-BCB2-4593-9267-200A7AC2BB6D}" srcOrd="1" destOrd="0" presId="urn:microsoft.com/office/officeart/2005/8/layout/vProcess5"/>
    <dgm:cxn modelId="{08E03FAA-7CE4-4A9C-9AB2-3794143A5C9C}" type="presParOf" srcId="{9AF0CE00-416D-4B78-B9AF-D5C8D8877C67}" destId="{1AA27EE3-49F6-420E-B0F1-F00669608652}" srcOrd="2" destOrd="0" presId="urn:microsoft.com/office/officeart/2005/8/layout/vProcess5"/>
    <dgm:cxn modelId="{F9D65C96-DA65-49C9-9C04-A319BED7010C}" type="presParOf" srcId="{9AF0CE00-416D-4B78-B9AF-D5C8D8877C67}" destId="{F7368C38-918F-4CB3-B7B8-0C716C66B134}" srcOrd="3" destOrd="0" presId="urn:microsoft.com/office/officeart/2005/8/layout/vProcess5"/>
    <dgm:cxn modelId="{579A3EEE-D4F3-46E1-8CA7-D185E1555566}" type="presParOf" srcId="{9AF0CE00-416D-4B78-B9AF-D5C8D8877C67}" destId="{91821FA5-A607-4E12-A15C-F4496B067B48}" srcOrd="4" destOrd="0" presId="urn:microsoft.com/office/officeart/2005/8/layout/vProcess5"/>
    <dgm:cxn modelId="{A5091DC4-9091-4C58-AAF5-D132D2ED0817}" type="presParOf" srcId="{9AF0CE00-416D-4B78-B9AF-D5C8D8877C67}" destId="{967DD9CF-E37A-4072-B53C-C332C25B7C3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C4C4FDE-213D-4E67-A1A2-32DB323C9791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BAE479-5AB7-4E9F-8258-138F24F56285}">
      <dgm:prSet phldrT="[Text]" custT="1"/>
      <dgm:spPr/>
      <dgm:t>
        <a:bodyPr/>
        <a:lstStyle/>
        <a:p>
          <a:r>
            <a:rPr lang="en-US" sz="2400" dirty="0" err="1" smtClean="0">
              <a:latin typeface="Comic Sans MS" pitchFamily="66" charset="0"/>
            </a:rPr>
            <a:t>Membantu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menciptakan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terjadinya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ikatan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antra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ibu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dan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bayi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dalm</a:t>
          </a:r>
          <a:r>
            <a:rPr lang="en-US" sz="2400" dirty="0" smtClean="0">
              <a:latin typeface="Comic Sans MS" pitchFamily="66" charset="0"/>
            </a:rPr>
            <a:t> jam </a:t>
          </a:r>
          <a:r>
            <a:rPr lang="en-US" sz="2400" dirty="0" err="1" smtClean="0">
              <a:latin typeface="Comic Sans MS" pitchFamily="66" charset="0"/>
            </a:rPr>
            <a:t>pertama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pasca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kelahiran</a:t>
          </a:r>
          <a:r>
            <a:rPr lang="en-US" sz="2400" dirty="0" smtClean="0">
              <a:latin typeface="Comic Sans MS" pitchFamily="66" charset="0"/>
            </a:rPr>
            <a:t> </a:t>
          </a:r>
          <a:endParaRPr lang="en-US" sz="2400" dirty="0">
            <a:latin typeface="Comic Sans MS" pitchFamily="66" charset="0"/>
          </a:endParaRPr>
        </a:p>
      </dgm:t>
    </dgm:pt>
    <dgm:pt modelId="{212B938A-C0E0-433C-A2FA-DC53D7717A7F}" type="parTrans" cxnId="{1196E888-ABA1-4A85-8CF4-800BF9DFD195}">
      <dgm:prSet/>
      <dgm:spPr/>
      <dgm:t>
        <a:bodyPr/>
        <a:lstStyle/>
        <a:p>
          <a:endParaRPr lang="en-US"/>
        </a:p>
      </dgm:t>
    </dgm:pt>
    <dgm:pt modelId="{4853B29E-9B7D-4AFD-A29E-F3283A187AFD}" type="sibTrans" cxnId="{1196E888-ABA1-4A85-8CF4-800BF9DFD195}">
      <dgm:prSet/>
      <dgm:spPr/>
      <dgm:t>
        <a:bodyPr/>
        <a:lstStyle/>
        <a:p>
          <a:endParaRPr lang="en-US"/>
        </a:p>
      </dgm:t>
    </dgm:pt>
    <dgm:pt modelId="{47145C33-9522-455D-B68D-5D05CE02AEA6}">
      <dgm:prSet phldrT="[Text]" custT="1"/>
      <dgm:spPr/>
      <dgm:t>
        <a:bodyPr/>
        <a:lstStyle/>
        <a:p>
          <a:r>
            <a:rPr lang="en-US" sz="2400" dirty="0" err="1" smtClean="0">
              <a:latin typeface="Comic Sans MS" pitchFamily="66" charset="0"/>
            </a:rPr>
            <a:t>Memberikan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dorongan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pd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ibu</a:t>
          </a:r>
          <a:r>
            <a:rPr lang="en-US" sz="2400" dirty="0" smtClean="0">
              <a:latin typeface="Comic Sans MS" pitchFamily="66" charset="0"/>
            </a:rPr>
            <a:t>  d/</a:t>
          </a:r>
          <a:r>
            <a:rPr lang="en-US" sz="2400" dirty="0" err="1" smtClean="0">
              <a:latin typeface="Comic Sans MS" pitchFamily="66" charset="0"/>
            </a:rPr>
            <a:t>keluarga</a:t>
          </a:r>
          <a:r>
            <a:rPr lang="en-US" sz="2400" dirty="0" smtClean="0">
              <a:latin typeface="Comic Sans MS" pitchFamily="66" charset="0"/>
            </a:rPr>
            <a:t> u/</a:t>
          </a:r>
          <a:r>
            <a:rPr lang="en-US" sz="2400" dirty="0" err="1" smtClean="0">
              <a:latin typeface="Comic Sans MS" pitchFamily="66" charset="0"/>
            </a:rPr>
            <a:t>memberikan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respon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positif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tentng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bayinya</a:t>
          </a:r>
          <a:r>
            <a:rPr lang="en-US" sz="2400" dirty="0" smtClean="0">
              <a:latin typeface="Comic Sans MS" pitchFamily="66" charset="0"/>
            </a:rPr>
            <a:t> , </a:t>
          </a:r>
          <a:r>
            <a:rPr lang="en-US" sz="2400" dirty="0" err="1" smtClean="0">
              <a:latin typeface="Comic Sans MS" pitchFamily="66" charset="0"/>
            </a:rPr>
            <a:t>baik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melalui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sikap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maupun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ucapan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dan</a:t>
          </a:r>
          <a:r>
            <a:rPr lang="en-US" sz="2400" dirty="0" smtClean="0">
              <a:latin typeface="Comic Sans MS" pitchFamily="66" charset="0"/>
            </a:rPr>
            <a:t> </a:t>
          </a:r>
          <a:r>
            <a:rPr lang="en-US" sz="2400" dirty="0" err="1" smtClean="0">
              <a:latin typeface="Comic Sans MS" pitchFamily="66" charset="0"/>
            </a:rPr>
            <a:t>tindakan</a:t>
          </a:r>
          <a:r>
            <a:rPr lang="en-US" sz="2400" dirty="0" smtClean="0">
              <a:latin typeface="Comic Sans MS" pitchFamily="66" charset="0"/>
            </a:rPr>
            <a:t> </a:t>
          </a:r>
          <a:endParaRPr lang="en-US" sz="2400" dirty="0">
            <a:latin typeface="Comic Sans MS" pitchFamily="66" charset="0"/>
          </a:endParaRPr>
        </a:p>
      </dgm:t>
    </dgm:pt>
    <dgm:pt modelId="{B8ACC1A3-F465-4AB9-A317-D4EA3C1D2BE5}" type="parTrans" cxnId="{738DAF3C-847C-4446-B73D-E9A4825C877E}">
      <dgm:prSet/>
      <dgm:spPr/>
      <dgm:t>
        <a:bodyPr/>
        <a:lstStyle/>
        <a:p>
          <a:endParaRPr lang="en-US"/>
        </a:p>
      </dgm:t>
    </dgm:pt>
    <dgm:pt modelId="{AF4C779A-D3A3-4EE5-BF0A-91ED56089452}" type="sibTrans" cxnId="{738DAF3C-847C-4446-B73D-E9A4825C877E}">
      <dgm:prSet/>
      <dgm:spPr/>
      <dgm:t>
        <a:bodyPr/>
        <a:lstStyle/>
        <a:p>
          <a:endParaRPr lang="en-US"/>
        </a:p>
      </dgm:t>
    </dgm:pt>
    <dgm:pt modelId="{FBE1960C-D6A9-4950-8C81-E0CB0ED7740D}" type="pres">
      <dgm:prSet presAssocID="{4C4C4FDE-213D-4E67-A1A2-32DB323C979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0DFD2B-5F32-4DE8-90CB-DB3AAE34723F}" type="pres">
      <dgm:prSet presAssocID="{4C4C4FDE-213D-4E67-A1A2-32DB323C9791}" presName="dummyMaxCanvas" presStyleCnt="0">
        <dgm:presLayoutVars/>
      </dgm:prSet>
      <dgm:spPr/>
    </dgm:pt>
    <dgm:pt modelId="{34C93DF8-0CA5-4B70-BFB0-1BD2CECEFEA3}" type="pres">
      <dgm:prSet presAssocID="{4C4C4FDE-213D-4E67-A1A2-32DB323C9791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4E6D1-0FA4-48AA-8711-A6B3BCF1BCD4}" type="pres">
      <dgm:prSet presAssocID="{4C4C4FDE-213D-4E67-A1A2-32DB323C9791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DBA95-5320-46AB-A0AF-134498BAEBBC}" type="pres">
      <dgm:prSet presAssocID="{4C4C4FDE-213D-4E67-A1A2-32DB323C9791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0E415-1F8F-400A-AE37-0FF56FC4BFD0}" type="pres">
      <dgm:prSet presAssocID="{4C4C4FDE-213D-4E67-A1A2-32DB323C979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F8DC8-9C85-47A5-83F2-0B2402141692}" type="pres">
      <dgm:prSet presAssocID="{4C4C4FDE-213D-4E67-A1A2-32DB323C979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19AE73-C81C-40A2-81F8-41104D80318A}" type="presOf" srcId="{4C4C4FDE-213D-4E67-A1A2-32DB323C9791}" destId="{FBE1960C-D6A9-4950-8C81-E0CB0ED7740D}" srcOrd="0" destOrd="0" presId="urn:microsoft.com/office/officeart/2005/8/layout/vProcess5"/>
    <dgm:cxn modelId="{6CD05D4A-528D-4F2C-874C-327322E71A6B}" type="presOf" srcId="{69BAE479-5AB7-4E9F-8258-138F24F56285}" destId="{2AD0E415-1F8F-400A-AE37-0FF56FC4BFD0}" srcOrd="1" destOrd="0" presId="urn:microsoft.com/office/officeart/2005/8/layout/vProcess5"/>
    <dgm:cxn modelId="{E9D89817-B5FE-4F9F-BFC0-43FD21113308}" type="presOf" srcId="{47145C33-9522-455D-B68D-5D05CE02AEA6}" destId="{D97F8DC8-9C85-47A5-83F2-0B2402141692}" srcOrd="1" destOrd="0" presId="urn:microsoft.com/office/officeart/2005/8/layout/vProcess5"/>
    <dgm:cxn modelId="{BF514A4F-1880-4D4A-954C-27922D3764D0}" type="presOf" srcId="{69BAE479-5AB7-4E9F-8258-138F24F56285}" destId="{34C93DF8-0CA5-4B70-BFB0-1BD2CECEFEA3}" srcOrd="0" destOrd="0" presId="urn:microsoft.com/office/officeart/2005/8/layout/vProcess5"/>
    <dgm:cxn modelId="{1F223D0E-D8EB-4D8A-BA9F-227B2B8CF8A4}" type="presOf" srcId="{47145C33-9522-455D-B68D-5D05CE02AEA6}" destId="{5E74E6D1-0FA4-48AA-8711-A6B3BCF1BCD4}" srcOrd="0" destOrd="0" presId="urn:microsoft.com/office/officeart/2005/8/layout/vProcess5"/>
    <dgm:cxn modelId="{1196E888-ABA1-4A85-8CF4-800BF9DFD195}" srcId="{4C4C4FDE-213D-4E67-A1A2-32DB323C9791}" destId="{69BAE479-5AB7-4E9F-8258-138F24F56285}" srcOrd="0" destOrd="0" parTransId="{212B938A-C0E0-433C-A2FA-DC53D7717A7F}" sibTransId="{4853B29E-9B7D-4AFD-A29E-F3283A187AFD}"/>
    <dgm:cxn modelId="{738DAF3C-847C-4446-B73D-E9A4825C877E}" srcId="{4C4C4FDE-213D-4E67-A1A2-32DB323C9791}" destId="{47145C33-9522-455D-B68D-5D05CE02AEA6}" srcOrd="1" destOrd="0" parTransId="{B8ACC1A3-F465-4AB9-A317-D4EA3C1D2BE5}" sibTransId="{AF4C779A-D3A3-4EE5-BF0A-91ED56089452}"/>
    <dgm:cxn modelId="{E736BD65-D41B-416F-8621-85644FA2E082}" type="presOf" srcId="{4853B29E-9B7D-4AFD-A29E-F3283A187AFD}" destId="{982DBA95-5320-46AB-A0AF-134498BAEBBC}" srcOrd="0" destOrd="0" presId="urn:microsoft.com/office/officeart/2005/8/layout/vProcess5"/>
    <dgm:cxn modelId="{38927603-62B3-4E38-A761-E118281DB174}" type="presParOf" srcId="{FBE1960C-D6A9-4950-8C81-E0CB0ED7740D}" destId="{4C0DFD2B-5F32-4DE8-90CB-DB3AAE34723F}" srcOrd="0" destOrd="0" presId="urn:microsoft.com/office/officeart/2005/8/layout/vProcess5"/>
    <dgm:cxn modelId="{41A651B7-A376-428C-A3A0-7F080AA03D07}" type="presParOf" srcId="{FBE1960C-D6A9-4950-8C81-E0CB0ED7740D}" destId="{34C93DF8-0CA5-4B70-BFB0-1BD2CECEFEA3}" srcOrd="1" destOrd="0" presId="urn:microsoft.com/office/officeart/2005/8/layout/vProcess5"/>
    <dgm:cxn modelId="{403D099D-A46D-4D0C-BB05-813ACC126E21}" type="presParOf" srcId="{FBE1960C-D6A9-4950-8C81-E0CB0ED7740D}" destId="{5E74E6D1-0FA4-48AA-8711-A6B3BCF1BCD4}" srcOrd="2" destOrd="0" presId="urn:microsoft.com/office/officeart/2005/8/layout/vProcess5"/>
    <dgm:cxn modelId="{DDC3B6B5-B46E-41F6-BB69-03D8B235C1F6}" type="presParOf" srcId="{FBE1960C-D6A9-4950-8C81-E0CB0ED7740D}" destId="{982DBA95-5320-46AB-A0AF-134498BAEBBC}" srcOrd="3" destOrd="0" presId="urn:microsoft.com/office/officeart/2005/8/layout/vProcess5"/>
    <dgm:cxn modelId="{347AFD63-C707-4CCA-822A-2A6E523DED47}" type="presParOf" srcId="{FBE1960C-D6A9-4950-8C81-E0CB0ED7740D}" destId="{2AD0E415-1F8F-400A-AE37-0FF56FC4BFD0}" srcOrd="4" destOrd="0" presId="urn:microsoft.com/office/officeart/2005/8/layout/vProcess5"/>
    <dgm:cxn modelId="{8EF10948-BEA6-4EEC-BDDC-E25718A5FAB8}" type="presParOf" srcId="{FBE1960C-D6A9-4950-8C81-E0CB0ED7740D}" destId="{D97F8DC8-9C85-47A5-83F2-0B240214169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44C536B-DEED-432F-8E15-FCE0FE205A9E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62D500-04D0-474F-9AB3-46CB89D9A3BA}">
      <dgm:prSet phldrT="[Text]"/>
      <dgm:spPr/>
      <dgm:t>
        <a:bodyPr/>
        <a:lstStyle/>
        <a:p>
          <a:r>
            <a:rPr lang="en-US" dirty="0" err="1" smtClean="0">
              <a:latin typeface="Comic Sans MS" pitchFamily="66" charset="0"/>
            </a:rPr>
            <a:t>Fase</a:t>
          </a:r>
          <a:r>
            <a:rPr lang="en-US" dirty="0" smtClean="0">
              <a:latin typeface="Comic Sans MS" pitchFamily="66" charset="0"/>
            </a:rPr>
            <a:t> Taking In</a:t>
          </a:r>
          <a:endParaRPr lang="en-US" dirty="0">
            <a:latin typeface="Comic Sans MS" pitchFamily="66" charset="0"/>
          </a:endParaRPr>
        </a:p>
      </dgm:t>
    </dgm:pt>
    <dgm:pt modelId="{00FA6521-8AF6-48CC-A168-79BCBB4311D5}" type="parTrans" cxnId="{725DF5FF-9DA7-4A24-BA4A-484CB2FE64CF}">
      <dgm:prSet/>
      <dgm:spPr/>
      <dgm:t>
        <a:bodyPr/>
        <a:lstStyle/>
        <a:p>
          <a:endParaRPr lang="en-US"/>
        </a:p>
      </dgm:t>
    </dgm:pt>
    <dgm:pt modelId="{CA837A17-EA87-459B-9445-C8834B33D498}" type="sibTrans" cxnId="{725DF5FF-9DA7-4A24-BA4A-484CB2FE64CF}">
      <dgm:prSet/>
      <dgm:spPr/>
      <dgm:t>
        <a:bodyPr/>
        <a:lstStyle/>
        <a:p>
          <a:endParaRPr lang="en-US"/>
        </a:p>
      </dgm:t>
    </dgm:pt>
    <dgm:pt modelId="{443BDE86-AEF7-4B0A-8BDE-0597F29B36A8}">
      <dgm:prSet phldrT="[Text]"/>
      <dgm:spPr/>
      <dgm:t>
        <a:bodyPr/>
        <a:lstStyle/>
        <a:p>
          <a:r>
            <a:rPr lang="en-US" dirty="0" err="1" smtClean="0">
              <a:latin typeface="Comic Sans MS" pitchFamily="66" charset="0"/>
            </a:rPr>
            <a:t>Fase</a:t>
          </a:r>
          <a:r>
            <a:rPr lang="en-US" dirty="0" smtClean="0">
              <a:latin typeface="Comic Sans MS" pitchFamily="66" charset="0"/>
            </a:rPr>
            <a:t> Taking Hold</a:t>
          </a:r>
          <a:endParaRPr lang="en-US" dirty="0">
            <a:latin typeface="Comic Sans MS" pitchFamily="66" charset="0"/>
          </a:endParaRPr>
        </a:p>
      </dgm:t>
    </dgm:pt>
    <dgm:pt modelId="{E6EDF5F8-099B-43F6-AC60-205E25687470}" type="parTrans" cxnId="{04BBB6A9-BDCC-493F-8C3F-4C5469593DE8}">
      <dgm:prSet/>
      <dgm:spPr/>
      <dgm:t>
        <a:bodyPr/>
        <a:lstStyle/>
        <a:p>
          <a:endParaRPr lang="en-US"/>
        </a:p>
      </dgm:t>
    </dgm:pt>
    <dgm:pt modelId="{72DFEB9F-7EDB-4A5C-951E-F6A004ED3043}" type="sibTrans" cxnId="{04BBB6A9-BDCC-493F-8C3F-4C5469593DE8}">
      <dgm:prSet/>
      <dgm:spPr/>
      <dgm:t>
        <a:bodyPr/>
        <a:lstStyle/>
        <a:p>
          <a:endParaRPr lang="en-US"/>
        </a:p>
      </dgm:t>
    </dgm:pt>
    <dgm:pt modelId="{77712094-7F98-41AD-8B48-1189DEB835A7}">
      <dgm:prSet phldrT="[Text]"/>
      <dgm:spPr/>
      <dgm:t>
        <a:bodyPr/>
        <a:lstStyle/>
        <a:p>
          <a:r>
            <a:rPr lang="en-US" dirty="0" err="1" smtClean="0">
              <a:latin typeface="Comic Sans MS" pitchFamily="66" charset="0"/>
            </a:rPr>
            <a:t>Fase</a:t>
          </a:r>
          <a:r>
            <a:rPr lang="en-US" dirty="0" smtClean="0">
              <a:latin typeface="Comic Sans MS" pitchFamily="66" charset="0"/>
            </a:rPr>
            <a:t> Letting Go</a:t>
          </a:r>
          <a:endParaRPr lang="en-US" dirty="0">
            <a:latin typeface="Comic Sans MS" pitchFamily="66" charset="0"/>
          </a:endParaRPr>
        </a:p>
      </dgm:t>
    </dgm:pt>
    <dgm:pt modelId="{A332D77E-F301-40D8-833B-441EE59FE15B}" type="parTrans" cxnId="{9F774B6F-80FE-45DC-8F8D-292D277C802F}">
      <dgm:prSet/>
      <dgm:spPr/>
      <dgm:t>
        <a:bodyPr/>
        <a:lstStyle/>
        <a:p>
          <a:endParaRPr lang="en-US"/>
        </a:p>
      </dgm:t>
    </dgm:pt>
    <dgm:pt modelId="{CE568F6B-A6C3-4CC9-A565-105454036473}" type="sibTrans" cxnId="{9F774B6F-80FE-45DC-8F8D-292D277C802F}">
      <dgm:prSet/>
      <dgm:spPr/>
      <dgm:t>
        <a:bodyPr/>
        <a:lstStyle/>
        <a:p>
          <a:endParaRPr lang="en-US"/>
        </a:p>
      </dgm:t>
    </dgm:pt>
    <dgm:pt modelId="{7604DBF2-00A6-46F6-A5C6-F161647BC969}" type="pres">
      <dgm:prSet presAssocID="{C44C536B-DEED-432F-8E15-FCE0FE205A9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76B942-01F2-424E-A88E-96A076A39A66}" type="pres">
      <dgm:prSet presAssocID="{C44C536B-DEED-432F-8E15-FCE0FE205A9E}" presName="dummyMaxCanvas" presStyleCnt="0">
        <dgm:presLayoutVars/>
      </dgm:prSet>
      <dgm:spPr/>
    </dgm:pt>
    <dgm:pt modelId="{892CEAED-C074-4B4A-985C-46A006D3D430}" type="pres">
      <dgm:prSet presAssocID="{C44C536B-DEED-432F-8E15-FCE0FE205A9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1E848-865E-4196-B541-F730A32093B3}" type="pres">
      <dgm:prSet presAssocID="{C44C536B-DEED-432F-8E15-FCE0FE205A9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2A014-E52A-4606-B962-D677BC0D7A55}" type="pres">
      <dgm:prSet presAssocID="{C44C536B-DEED-432F-8E15-FCE0FE205A9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EF73F-66F5-464A-9692-71920F216169}" type="pres">
      <dgm:prSet presAssocID="{C44C536B-DEED-432F-8E15-FCE0FE205A9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FC175-CE0B-4641-884A-C4BDD47D15B9}" type="pres">
      <dgm:prSet presAssocID="{C44C536B-DEED-432F-8E15-FCE0FE205A9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B7B0B-208A-4958-A7CD-28B78991C264}" type="pres">
      <dgm:prSet presAssocID="{C44C536B-DEED-432F-8E15-FCE0FE205A9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97A73-951D-4C56-9D72-B9D3E8FC2BB2}" type="pres">
      <dgm:prSet presAssocID="{C44C536B-DEED-432F-8E15-FCE0FE205A9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341CD-C580-493B-A2FA-D289F647143A}" type="pres">
      <dgm:prSet presAssocID="{C44C536B-DEED-432F-8E15-FCE0FE205A9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7FF9A-EDF0-4F99-B4C5-BB54F345E1A1}" type="presOf" srcId="{77712094-7F98-41AD-8B48-1189DEB835A7}" destId="{D922A014-E52A-4606-B962-D677BC0D7A55}" srcOrd="0" destOrd="0" presId="urn:microsoft.com/office/officeart/2005/8/layout/vProcess5"/>
    <dgm:cxn modelId="{9F774B6F-80FE-45DC-8F8D-292D277C802F}" srcId="{C44C536B-DEED-432F-8E15-FCE0FE205A9E}" destId="{77712094-7F98-41AD-8B48-1189DEB835A7}" srcOrd="2" destOrd="0" parTransId="{A332D77E-F301-40D8-833B-441EE59FE15B}" sibTransId="{CE568F6B-A6C3-4CC9-A565-105454036473}"/>
    <dgm:cxn modelId="{725DF5FF-9DA7-4A24-BA4A-484CB2FE64CF}" srcId="{C44C536B-DEED-432F-8E15-FCE0FE205A9E}" destId="{AD62D500-04D0-474F-9AB3-46CB89D9A3BA}" srcOrd="0" destOrd="0" parTransId="{00FA6521-8AF6-48CC-A168-79BCBB4311D5}" sibTransId="{CA837A17-EA87-459B-9445-C8834B33D498}"/>
    <dgm:cxn modelId="{04BBB6A9-BDCC-493F-8C3F-4C5469593DE8}" srcId="{C44C536B-DEED-432F-8E15-FCE0FE205A9E}" destId="{443BDE86-AEF7-4B0A-8BDE-0597F29B36A8}" srcOrd="1" destOrd="0" parTransId="{E6EDF5F8-099B-43F6-AC60-205E25687470}" sibTransId="{72DFEB9F-7EDB-4A5C-951E-F6A004ED3043}"/>
    <dgm:cxn modelId="{2B7F2896-96AF-4916-B1BB-988178026EBD}" type="presOf" srcId="{443BDE86-AEF7-4B0A-8BDE-0597F29B36A8}" destId="{6851E848-865E-4196-B541-F730A32093B3}" srcOrd="0" destOrd="0" presId="urn:microsoft.com/office/officeart/2005/8/layout/vProcess5"/>
    <dgm:cxn modelId="{0A1EE9C6-5998-44D1-B3F4-04828FA19BE9}" type="presOf" srcId="{CA837A17-EA87-459B-9445-C8834B33D498}" destId="{19DEF73F-66F5-464A-9692-71920F216169}" srcOrd="0" destOrd="0" presId="urn:microsoft.com/office/officeart/2005/8/layout/vProcess5"/>
    <dgm:cxn modelId="{046BABE6-9B5B-4829-A695-9E79AE4C83C2}" type="presOf" srcId="{C44C536B-DEED-432F-8E15-FCE0FE205A9E}" destId="{7604DBF2-00A6-46F6-A5C6-F161647BC969}" srcOrd="0" destOrd="0" presId="urn:microsoft.com/office/officeart/2005/8/layout/vProcess5"/>
    <dgm:cxn modelId="{2C4CE0B4-62D1-4C82-94D2-1EDD6D9D0BC4}" type="presOf" srcId="{AD62D500-04D0-474F-9AB3-46CB89D9A3BA}" destId="{E7DB7B0B-208A-4958-A7CD-28B78991C264}" srcOrd="1" destOrd="0" presId="urn:microsoft.com/office/officeart/2005/8/layout/vProcess5"/>
    <dgm:cxn modelId="{5920DC12-39FC-42A2-9C76-94A19EDAE818}" type="presOf" srcId="{77712094-7F98-41AD-8B48-1189DEB835A7}" destId="{881341CD-C580-493B-A2FA-D289F647143A}" srcOrd="1" destOrd="0" presId="urn:microsoft.com/office/officeart/2005/8/layout/vProcess5"/>
    <dgm:cxn modelId="{B76C4048-EF67-441A-8F36-A51551F80A83}" type="presOf" srcId="{72DFEB9F-7EDB-4A5C-951E-F6A004ED3043}" destId="{043FC175-CE0B-4641-884A-C4BDD47D15B9}" srcOrd="0" destOrd="0" presId="urn:microsoft.com/office/officeart/2005/8/layout/vProcess5"/>
    <dgm:cxn modelId="{B94C1666-3FE5-41D1-BA16-B868F81C410D}" type="presOf" srcId="{AD62D500-04D0-474F-9AB3-46CB89D9A3BA}" destId="{892CEAED-C074-4B4A-985C-46A006D3D430}" srcOrd="0" destOrd="0" presId="urn:microsoft.com/office/officeart/2005/8/layout/vProcess5"/>
    <dgm:cxn modelId="{2F41D472-003D-4968-BE77-21F44EB2900D}" type="presOf" srcId="{443BDE86-AEF7-4B0A-8BDE-0597F29B36A8}" destId="{1B797A73-951D-4C56-9D72-B9D3E8FC2BB2}" srcOrd="1" destOrd="0" presId="urn:microsoft.com/office/officeart/2005/8/layout/vProcess5"/>
    <dgm:cxn modelId="{BE7BA5FA-AF65-4E7C-ADBA-71C21D674643}" type="presParOf" srcId="{7604DBF2-00A6-46F6-A5C6-F161647BC969}" destId="{C276B942-01F2-424E-A88E-96A076A39A66}" srcOrd="0" destOrd="0" presId="urn:microsoft.com/office/officeart/2005/8/layout/vProcess5"/>
    <dgm:cxn modelId="{AB94B11E-68A5-462A-90FF-FB6049AEF3E6}" type="presParOf" srcId="{7604DBF2-00A6-46F6-A5C6-F161647BC969}" destId="{892CEAED-C074-4B4A-985C-46A006D3D430}" srcOrd="1" destOrd="0" presId="urn:microsoft.com/office/officeart/2005/8/layout/vProcess5"/>
    <dgm:cxn modelId="{35B0396B-331F-4795-AECC-E0174C7EA192}" type="presParOf" srcId="{7604DBF2-00A6-46F6-A5C6-F161647BC969}" destId="{6851E848-865E-4196-B541-F730A32093B3}" srcOrd="2" destOrd="0" presId="urn:microsoft.com/office/officeart/2005/8/layout/vProcess5"/>
    <dgm:cxn modelId="{F8BF5B13-736F-4AF9-A51D-DD0D63723108}" type="presParOf" srcId="{7604DBF2-00A6-46F6-A5C6-F161647BC969}" destId="{D922A014-E52A-4606-B962-D677BC0D7A55}" srcOrd="3" destOrd="0" presId="urn:microsoft.com/office/officeart/2005/8/layout/vProcess5"/>
    <dgm:cxn modelId="{FC951975-5153-4F76-97F4-9C758F8C2F40}" type="presParOf" srcId="{7604DBF2-00A6-46F6-A5C6-F161647BC969}" destId="{19DEF73F-66F5-464A-9692-71920F216169}" srcOrd="4" destOrd="0" presId="urn:microsoft.com/office/officeart/2005/8/layout/vProcess5"/>
    <dgm:cxn modelId="{F8BBE38E-9925-476E-8877-5887190C6C21}" type="presParOf" srcId="{7604DBF2-00A6-46F6-A5C6-F161647BC969}" destId="{043FC175-CE0B-4641-884A-C4BDD47D15B9}" srcOrd="5" destOrd="0" presId="urn:microsoft.com/office/officeart/2005/8/layout/vProcess5"/>
    <dgm:cxn modelId="{68822B6C-1689-4BA2-85CC-BF01C090BAE1}" type="presParOf" srcId="{7604DBF2-00A6-46F6-A5C6-F161647BC969}" destId="{E7DB7B0B-208A-4958-A7CD-28B78991C264}" srcOrd="6" destOrd="0" presId="urn:microsoft.com/office/officeart/2005/8/layout/vProcess5"/>
    <dgm:cxn modelId="{973441E2-A6AD-40AC-91F7-EF3900165C3B}" type="presParOf" srcId="{7604DBF2-00A6-46F6-A5C6-F161647BC969}" destId="{1B797A73-951D-4C56-9D72-B9D3E8FC2BB2}" srcOrd="7" destOrd="0" presId="urn:microsoft.com/office/officeart/2005/8/layout/vProcess5"/>
    <dgm:cxn modelId="{78EAFF64-596D-4593-B078-6346FDDE20EF}" type="presParOf" srcId="{7604DBF2-00A6-46F6-A5C6-F161647BC969}" destId="{881341CD-C580-493B-A2FA-D289F647143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DE30F-4178-4697-9992-9D7B7B7B025C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A1EFD2-35D4-4036-93D0-26441F0B0A76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Reakasi</a:t>
          </a:r>
          <a:r>
            <a:rPr lang="en-US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emosi</a:t>
          </a:r>
          <a:r>
            <a:rPr lang="en-US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  <a:sym typeface="Wingdings" pitchFamily="2" charset="2"/>
            </a:rPr>
            <a:t> </a:t>
          </a:r>
          <a:r>
            <a:rPr lang="en-US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pengalaman</a:t>
          </a:r>
          <a:endParaRPr lang="en-US" dirty="0">
            <a:solidFill>
              <a:srgbClr val="FF0000"/>
            </a:solidFill>
            <a:latin typeface="Andalus" pitchFamily="18" charset="-78"/>
            <a:cs typeface="Andalus" pitchFamily="18" charset="-78"/>
          </a:endParaRPr>
        </a:p>
      </dgm:t>
    </dgm:pt>
    <dgm:pt modelId="{7BEE1DA8-3F28-4760-89A6-A9D7654DD45F}" type="parTrans" cxnId="{93F46E5F-F7D4-40E0-8783-5C087F35171D}">
      <dgm:prSet/>
      <dgm:spPr/>
      <dgm:t>
        <a:bodyPr/>
        <a:lstStyle/>
        <a:p>
          <a:endParaRPr lang="en-US"/>
        </a:p>
      </dgm:t>
    </dgm:pt>
    <dgm:pt modelId="{7A8A2784-8375-44A8-A8F7-9703C26ADCE7}" type="sibTrans" cxnId="{93F46E5F-F7D4-40E0-8783-5C087F35171D}">
      <dgm:prSet/>
      <dgm:spPr/>
      <dgm:t>
        <a:bodyPr/>
        <a:lstStyle/>
        <a:p>
          <a:endParaRPr lang="en-US"/>
        </a:p>
      </dgm:t>
    </dgm:pt>
    <dgm:pt modelId="{45C72D90-468D-4C1E-BE22-372369EE1AFF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Positif</a:t>
          </a:r>
          <a:r>
            <a:rPr lang="en-US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  <a:sym typeface="Wingdings" pitchFamily="2" charset="2"/>
            </a:rPr>
            <a:t> </a:t>
          </a:r>
          <a:r>
            <a:rPr lang="en-US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  <a:sym typeface="Wingdings" pitchFamily="2" charset="2"/>
            </a:rPr>
            <a:t>Negatif</a:t>
          </a:r>
          <a:endParaRPr lang="en-US" dirty="0">
            <a:solidFill>
              <a:srgbClr val="FF0000"/>
            </a:solidFill>
            <a:latin typeface="Andalus" pitchFamily="18" charset="-78"/>
            <a:cs typeface="Andalus" pitchFamily="18" charset="-78"/>
          </a:endParaRPr>
        </a:p>
      </dgm:t>
    </dgm:pt>
    <dgm:pt modelId="{D7C32C20-009D-42DC-A476-6EFECB19437F}" type="parTrans" cxnId="{F0E89FCF-4C4A-48FD-BC39-EBAC153108DC}">
      <dgm:prSet/>
      <dgm:spPr/>
      <dgm:t>
        <a:bodyPr/>
        <a:lstStyle/>
        <a:p>
          <a:endParaRPr lang="en-US"/>
        </a:p>
      </dgm:t>
    </dgm:pt>
    <dgm:pt modelId="{BE63026B-B4FA-4705-BB2C-111486E1DA14}" type="sibTrans" cxnId="{F0E89FCF-4C4A-48FD-BC39-EBAC153108DC}">
      <dgm:prSet/>
      <dgm:spPr/>
      <dgm:t>
        <a:bodyPr/>
        <a:lstStyle/>
        <a:p>
          <a:endParaRPr lang="en-US"/>
        </a:p>
      </dgm:t>
    </dgm:pt>
    <dgm:pt modelId="{A1462BF5-7F6B-4D8D-B2A9-BFB0EA8B9235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F.Internal</a:t>
          </a:r>
          <a:r>
            <a:rPr lang="en-US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  <a:sym typeface="Wingdings" pitchFamily="2" charset="2"/>
            </a:rPr>
            <a:t> </a:t>
          </a:r>
          <a:r>
            <a:rPr lang="en-US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  <a:sym typeface="Wingdings" pitchFamily="2" charset="2"/>
            </a:rPr>
            <a:t>eksternal</a:t>
          </a:r>
          <a:r>
            <a:rPr lang="en-US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  <a:sym typeface="Wingdings" pitchFamily="2" charset="2"/>
            </a:rPr>
            <a:t> </a:t>
          </a:r>
          <a:endParaRPr lang="en-US" dirty="0">
            <a:solidFill>
              <a:srgbClr val="FF0000"/>
            </a:solidFill>
            <a:latin typeface="Andalus" pitchFamily="18" charset="-78"/>
            <a:cs typeface="Andalus" pitchFamily="18" charset="-78"/>
          </a:endParaRPr>
        </a:p>
      </dgm:t>
    </dgm:pt>
    <dgm:pt modelId="{58788AA3-EF26-49D1-B722-34306613BACD}" type="parTrans" cxnId="{4EA1EA73-3D5B-4417-BD35-7F3477EF777C}">
      <dgm:prSet/>
      <dgm:spPr/>
      <dgm:t>
        <a:bodyPr/>
        <a:lstStyle/>
        <a:p>
          <a:endParaRPr lang="en-US"/>
        </a:p>
      </dgm:t>
    </dgm:pt>
    <dgm:pt modelId="{963AA1D0-61D0-4C30-93D3-FC7D6365D603}" type="sibTrans" cxnId="{4EA1EA73-3D5B-4417-BD35-7F3477EF777C}">
      <dgm:prSet/>
      <dgm:spPr/>
      <dgm:t>
        <a:bodyPr/>
        <a:lstStyle/>
        <a:p>
          <a:endParaRPr lang="en-US"/>
        </a:p>
      </dgm:t>
    </dgm:pt>
    <dgm:pt modelId="{8FF16305-4F32-4C08-BA0C-0339343E2EA4}" type="pres">
      <dgm:prSet presAssocID="{16ADE30F-4178-4697-9992-9D7B7B7B02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B73DD3-8FBC-40B0-8A78-E4CACEFFF728}" type="pres">
      <dgm:prSet presAssocID="{16ADE30F-4178-4697-9992-9D7B7B7B025C}" presName="dummyMaxCanvas" presStyleCnt="0">
        <dgm:presLayoutVars/>
      </dgm:prSet>
      <dgm:spPr/>
    </dgm:pt>
    <dgm:pt modelId="{08F1EFC9-4B17-4A1A-96DA-5BA95867E681}" type="pres">
      <dgm:prSet presAssocID="{16ADE30F-4178-4697-9992-9D7B7B7B025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99153-7BDE-474B-89C0-2D2A524AFD39}" type="pres">
      <dgm:prSet presAssocID="{16ADE30F-4178-4697-9992-9D7B7B7B025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4E1B5-15F2-431E-BE17-E59EA35302E0}" type="pres">
      <dgm:prSet presAssocID="{16ADE30F-4178-4697-9992-9D7B7B7B025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B4CBD-29CA-4BF0-834C-5B0E16F68032}" type="pres">
      <dgm:prSet presAssocID="{16ADE30F-4178-4697-9992-9D7B7B7B025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9872-7D36-4E97-8892-05FD01BEEEB2}" type="pres">
      <dgm:prSet presAssocID="{16ADE30F-4178-4697-9992-9D7B7B7B025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F07B1-1EFB-48CD-AC0C-74E1F5DBDC15}" type="pres">
      <dgm:prSet presAssocID="{16ADE30F-4178-4697-9992-9D7B7B7B025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055CB-86A3-41C5-9368-BDD9A6E18B24}" type="pres">
      <dgm:prSet presAssocID="{16ADE30F-4178-4697-9992-9D7B7B7B025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EDC37-242F-4393-8087-4903A784A50F}" type="pres">
      <dgm:prSet presAssocID="{16ADE30F-4178-4697-9992-9D7B7B7B025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FADC20-547F-4E77-902E-D32EACF72B15}" type="presOf" srcId="{BE63026B-B4FA-4705-BB2C-111486E1DA14}" destId="{F52B9872-7D36-4E97-8892-05FD01BEEEB2}" srcOrd="0" destOrd="0" presId="urn:microsoft.com/office/officeart/2005/8/layout/vProcess5"/>
    <dgm:cxn modelId="{4EA1EA73-3D5B-4417-BD35-7F3477EF777C}" srcId="{16ADE30F-4178-4697-9992-9D7B7B7B025C}" destId="{A1462BF5-7F6B-4D8D-B2A9-BFB0EA8B9235}" srcOrd="2" destOrd="0" parTransId="{58788AA3-EF26-49D1-B722-34306613BACD}" sibTransId="{963AA1D0-61D0-4C30-93D3-FC7D6365D603}"/>
    <dgm:cxn modelId="{F0E89FCF-4C4A-48FD-BC39-EBAC153108DC}" srcId="{16ADE30F-4178-4697-9992-9D7B7B7B025C}" destId="{45C72D90-468D-4C1E-BE22-372369EE1AFF}" srcOrd="1" destOrd="0" parTransId="{D7C32C20-009D-42DC-A476-6EFECB19437F}" sibTransId="{BE63026B-B4FA-4705-BB2C-111486E1DA14}"/>
    <dgm:cxn modelId="{FF099ADF-FA4C-45D5-A5C1-1102473E26D2}" type="presOf" srcId="{F3A1EFD2-35D4-4036-93D0-26441F0B0A76}" destId="{B1CF07B1-1EFB-48CD-AC0C-74E1F5DBDC15}" srcOrd="1" destOrd="0" presId="urn:microsoft.com/office/officeart/2005/8/layout/vProcess5"/>
    <dgm:cxn modelId="{93F46E5F-F7D4-40E0-8783-5C087F35171D}" srcId="{16ADE30F-4178-4697-9992-9D7B7B7B025C}" destId="{F3A1EFD2-35D4-4036-93D0-26441F0B0A76}" srcOrd="0" destOrd="0" parTransId="{7BEE1DA8-3F28-4760-89A6-A9D7654DD45F}" sibTransId="{7A8A2784-8375-44A8-A8F7-9703C26ADCE7}"/>
    <dgm:cxn modelId="{924A554C-CA10-4CBD-82C1-4B98819649DC}" type="presOf" srcId="{A1462BF5-7F6B-4D8D-B2A9-BFB0EA8B9235}" destId="{DF8EDC37-242F-4393-8087-4903A784A50F}" srcOrd="1" destOrd="0" presId="urn:microsoft.com/office/officeart/2005/8/layout/vProcess5"/>
    <dgm:cxn modelId="{48A15FE9-69D9-4705-8C32-8D44DE589987}" type="presOf" srcId="{45C72D90-468D-4C1E-BE22-372369EE1AFF}" destId="{796055CB-86A3-41C5-9368-BDD9A6E18B24}" srcOrd="1" destOrd="0" presId="urn:microsoft.com/office/officeart/2005/8/layout/vProcess5"/>
    <dgm:cxn modelId="{E66B9946-2A07-4720-9419-9AF358D47B66}" type="presOf" srcId="{F3A1EFD2-35D4-4036-93D0-26441F0B0A76}" destId="{08F1EFC9-4B17-4A1A-96DA-5BA95867E681}" srcOrd="0" destOrd="0" presId="urn:microsoft.com/office/officeart/2005/8/layout/vProcess5"/>
    <dgm:cxn modelId="{43B71C6A-CB5D-4E75-908A-615C68574C33}" type="presOf" srcId="{45C72D90-468D-4C1E-BE22-372369EE1AFF}" destId="{F0499153-7BDE-474B-89C0-2D2A524AFD39}" srcOrd="0" destOrd="0" presId="urn:microsoft.com/office/officeart/2005/8/layout/vProcess5"/>
    <dgm:cxn modelId="{5F2FCBC1-D719-4906-BF0F-C04BBB44A96F}" type="presOf" srcId="{A1462BF5-7F6B-4D8D-B2A9-BFB0EA8B9235}" destId="{4674E1B5-15F2-431E-BE17-E59EA35302E0}" srcOrd="0" destOrd="0" presId="urn:microsoft.com/office/officeart/2005/8/layout/vProcess5"/>
    <dgm:cxn modelId="{ED75FE55-F967-40CC-87D3-7A7EE02D4332}" type="presOf" srcId="{7A8A2784-8375-44A8-A8F7-9703C26ADCE7}" destId="{2FBB4CBD-29CA-4BF0-834C-5B0E16F68032}" srcOrd="0" destOrd="0" presId="urn:microsoft.com/office/officeart/2005/8/layout/vProcess5"/>
    <dgm:cxn modelId="{2C4BFD54-2FFF-4A29-B2CC-ACE8D8C34685}" type="presOf" srcId="{16ADE30F-4178-4697-9992-9D7B7B7B025C}" destId="{8FF16305-4F32-4C08-BA0C-0339343E2EA4}" srcOrd="0" destOrd="0" presId="urn:microsoft.com/office/officeart/2005/8/layout/vProcess5"/>
    <dgm:cxn modelId="{7783090F-F075-4BE6-B778-ECB2BEA70ACB}" type="presParOf" srcId="{8FF16305-4F32-4C08-BA0C-0339343E2EA4}" destId="{7AB73DD3-8FBC-40B0-8A78-E4CACEFFF728}" srcOrd="0" destOrd="0" presId="urn:microsoft.com/office/officeart/2005/8/layout/vProcess5"/>
    <dgm:cxn modelId="{361F95A7-D1C7-405F-B2B6-43CA9070F251}" type="presParOf" srcId="{8FF16305-4F32-4C08-BA0C-0339343E2EA4}" destId="{08F1EFC9-4B17-4A1A-96DA-5BA95867E681}" srcOrd="1" destOrd="0" presId="urn:microsoft.com/office/officeart/2005/8/layout/vProcess5"/>
    <dgm:cxn modelId="{0D5CFB48-A25E-44ED-AC05-5322E08EA19B}" type="presParOf" srcId="{8FF16305-4F32-4C08-BA0C-0339343E2EA4}" destId="{F0499153-7BDE-474B-89C0-2D2A524AFD39}" srcOrd="2" destOrd="0" presId="urn:microsoft.com/office/officeart/2005/8/layout/vProcess5"/>
    <dgm:cxn modelId="{5FC8F1F5-8D32-48C1-AC5F-E97439973C58}" type="presParOf" srcId="{8FF16305-4F32-4C08-BA0C-0339343E2EA4}" destId="{4674E1B5-15F2-431E-BE17-E59EA35302E0}" srcOrd="3" destOrd="0" presId="urn:microsoft.com/office/officeart/2005/8/layout/vProcess5"/>
    <dgm:cxn modelId="{EB83EDE1-D326-4739-8A4F-0FBFBD265661}" type="presParOf" srcId="{8FF16305-4F32-4C08-BA0C-0339343E2EA4}" destId="{2FBB4CBD-29CA-4BF0-834C-5B0E16F68032}" srcOrd="4" destOrd="0" presId="urn:microsoft.com/office/officeart/2005/8/layout/vProcess5"/>
    <dgm:cxn modelId="{373F3BD7-586E-4BD5-A98A-E36EEEB32BDA}" type="presParOf" srcId="{8FF16305-4F32-4C08-BA0C-0339343E2EA4}" destId="{F52B9872-7D36-4E97-8892-05FD01BEEEB2}" srcOrd="5" destOrd="0" presId="urn:microsoft.com/office/officeart/2005/8/layout/vProcess5"/>
    <dgm:cxn modelId="{E6503CCF-BE29-4732-A00E-997B6C2F9191}" type="presParOf" srcId="{8FF16305-4F32-4C08-BA0C-0339343E2EA4}" destId="{B1CF07B1-1EFB-48CD-AC0C-74E1F5DBDC15}" srcOrd="6" destOrd="0" presId="urn:microsoft.com/office/officeart/2005/8/layout/vProcess5"/>
    <dgm:cxn modelId="{15135F3F-B378-4552-9633-059FAFA97430}" type="presParOf" srcId="{8FF16305-4F32-4C08-BA0C-0339343E2EA4}" destId="{796055CB-86A3-41C5-9368-BDD9A6E18B24}" srcOrd="7" destOrd="0" presId="urn:microsoft.com/office/officeart/2005/8/layout/vProcess5"/>
    <dgm:cxn modelId="{24B2AE77-E831-4BD4-AF03-0FBC4603C54D}" type="presParOf" srcId="{8FF16305-4F32-4C08-BA0C-0339343E2EA4}" destId="{DF8EDC37-242F-4393-8087-4903A784A5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FC211B9-2CAC-4A44-B12A-4C2F1F15508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B2846C-8282-412E-80D1-395558C27BA6}">
      <dgm:prSet phldrT="[Text]" custT="1"/>
      <dgm:spPr/>
      <dgm:t>
        <a:bodyPr/>
        <a:lstStyle/>
        <a:p>
          <a:r>
            <a:rPr lang="en-US" sz="4400" dirty="0" err="1" smtClean="0">
              <a:latin typeface="Comic Sans MS" pitchFamily="66" charset="0"/>
            </a:rPr>
            <a:t>Fase</a:t>
          </a:r>
          <a:r>
            <a:rPr lang="en-US" sz="4400" dirty="0" smtClean="0">
              <a:latin typeface="Comic Sans MS" pitchFamily="66" charset="0"/>
            </a:rPr>
            <a:t> Taking In</a:t>
          </a:r>
          <a:endParaRPr lang="en-US" sz="4400" dirty="0">
            <a:latin typeface="Comic Sans MS" pitchFamily="66" charset="0"/>
          </a:endParaRPr>
        </a:p>
      </dgm:t>
    </dgm:pt>
    <dgm:pt modelId="{D74508C9-9561-4E37-9E91-15CE4BDA7E5B}" type="parTrans" cxnId="{36531551-7297-4ED3-A616-1A1E1F9E93D8}">
      <dgm:prSet/>
      <dgm:spPr/>
      <dgm:t>
        <a:bodyPr/>
        <a:lstStyle/>
        <a:p>
          <a:endParaRPr lang="en-US"/>
        </a:p>
      </dgm:t>
    </dgm:pt>
    <dgm:pt modelId="{7607FD13-9C68-40F4-A359-772071BCA5B4}" type="sibTrans" cxnId="{36531551-7297-4ED3-A616-1A1E1F9E93D8}">
      <dgm:prSet/>
      <dgm:spPr/>
      <dgm:t>
        <a:bodyPr/>
        <a:lstStyle/>
        <a:p>
          <a:endParaRPr lang="en-US"/>
        </a:p>
      </dgm:t>
    </dgm:pt>
    <dgm:pt modelId="{8AD55EB6-EB6E-49EC-8046-977018CD7452}">
      <dgm:prSet phldrT="[Text]" custT="1"/>
      <dgm:spPr/>
      <dgm:t>
        <a:bodyPr/>
        <a:lstStyle/>
        <a:p>
          <a:r>
            <a:rPr lang="en-US" sz="3200" dirty="0" err="1" smtClean="0">
              <a:latin typeface="Comic Sans MS" pitchFamily="66" charset="0"/>
            </a:rPr>
            <a:t>Periode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yg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berlangsung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hr</a:t>
          </a:r>
          <a:r>
            <a:rPr lang="en-US" sz="3200" dirty="0" smtClean="0">
              <a:latin typeface="Comic Sans MS" pitchFamily="66" charset="0"/>
            </a:rPr>
            <a:t> 1 - 2</a:t>
          </a:r>
          <a:endParaRPr lang="en-US" sz="3200" dirty="0">
            <a:latin typeface="Comic Sans MS" pitchFamily="66" charset="0"/>
          </a:endParaRPr>
        </a:p>
      </dgm:t>
    </dgm:pt>
    <dgm:pt modelId="{0CA41BE3-2696-4A39-B09F-239F12794B08}" type="parTrans" cxnId="{F07CD3A3-DE96-473F-B6AA-5D5867C20B8B}">
      <dgm:prSet/>
      <dgm:spPr/>
      <dgm:t>
        <a:bodyPr/>
        <a:lstStyle/>
        <a:p>
          <a:endParaRPr lang="en-US"/>
        </a:p>
      </dgm:t>
    </dgm:pt>
    <dgm:pt modelId="{34DF2254-A3F1-406E-85C4-E931B446AD6A}" type="sibTrans" cxnId="{F07CD3A3-DE96-473F-B6AA-5D5867C20B8B}">
      <dgm:prSet/>
      <dgm:spPr/>
      <dgm:t>
        <a:bodyPr/>
        <a:lstStyle/>
        <a:p>
          <a:endParaRPr lang="en-US"/>
        </a:p>
      </dgm:t>
    </dgm:pt>
    <dgm:pt modelId="{7189610E-EEF7-4F19-8633-D1E47D775177}">
      <dgm:prSet phldrT="[Text]" custT="1"/>
      <dgm:spPr/>
      <dgm:t>
        <a:bodyPr/>
        <a:lstStyle/>
        <a:p>
          <a:r>
            <a:rPr lang="en-US" sz="3200" dirty="0" err="1" smtClean="0">
              <a:latin typeface="Comic Sans MS" pitchFamily="66" charset="0"/>
            </a:rPr>
            <a:t>Kekecewaan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trhdp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bayinya</a:t>
          </a:r>
          <a:endParaRPr lang="en-US" sz="3200" dirty="0">
            <a:latin typeface="Comic Sans MS" pitchFamily="66" charset="0"/>
          </a:endParaRPr>
        </a:p>
      </dgm:t>
    </dgm:pt>
    <dgm:pt modelId="{B8478736-26FF-44F3-9B1A-1F748A87EBF8}" type="parTrans" cxnId="{B6E3D5C1-09F2-41FD-92A4-F0FDA2983C0C}">
      <dgm:prSet/>
      <dgm:spPr/>
      <dgm:t>
        <a:bodyPr/>
        <a:lstStyle/>
        <a:p>
          <a:endParaRPr lang="en-US"/>
        </a:p>
      </dgm:t>
    </dgm:pt>
    <dgm:pt modelId="{4CEADBEF-3D32-4C66-BD67-E33B4C92E15F}" type="sibTrans" cxnId="{B6E3D5C1-09F2-41FD-92A4-F0FDA2983C0C}">
      <dgm:prSet/>
      <dgm:spPr/>
      <dgm:t>
        <a:bodyPr/>
        <a:lstStyle/>
        <a:p>
          <a:endParaRPr lang="en-US"/>
        </a:p>
      </dgm:t>
    </dgm:pt>
    <dgm:pt modelId="{9D7F290A-35EF-4019-900C-93C9449E6CD0}">
      <dgm:prSet phldrT="[Text]" custT="1"/>
      <dgm:spPr/>
      <dgm:t>
        <a:bodyPr/>
        <a:lstStyle/>
        <a:p>
          <a:r>
            <a:rPr lang="en-US" sz="3200" dirty="0" err="1" smtClean="0">
              <a:latin typeface="Comic Sans MS" pitchFamily="66" charset="0"/>
            </a:rPr>
            <a:t>Ketidaknyamanan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trhdp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fisik</a:t>
          </a:r>
          <a:endParaRPr lang="en-US" sz="3200" dirty="0">
            <a:latin typeface="Comic Sans MS" pitchFamily="66" charset="0"/>
          </a:endParaRPr>
        </a:p>
      </dgm:t>
    </dgm:pt>
    <dgm:pt modelId="{1BDCD945-2BDF-4315-A6E0-BF1513AEDD3E}" type="parTrans" cxnId="{4E3B1C14-5655-40A0-8ED9-64279CFCB250}">
      <dgm:prSet/>
      <dgm:spPr/>
      <dgm:t>
        <a:bodyPr/>
        <a:lstStyle/>
        <a:p>
          <a:endParaRPr lang="en-US"/>
        </a:p>
      </dgm:t>
    </dgm:pt>
    <dgm:pt modelId="{C7998FF3-1B38-4EE5-8391-9B5698B21723}" type="sibTrans" cxnId="{4E3B1C14-5655-40A0-8ED9-64279CFCB250}">
      <dgm:prSet/>
      <dgm:spPr/>
      <dgm:t>
        <a:bodyPr/>
        <a:lstStyle/>
        <a:p>
          <a:endParaRPr lang="en-US"/>
        </a:p>
      </dgm:t>
    </dgm:pt>
    <dgm:pt modelId="{96BAA644-4AC8-4551-AD30-08C7740BB434}">
      <dgm:prSet phldrT="[Text]" custT="1"/>
      <dgm:spPr/>
      <dgm:t>
        <a:bodyPr/>
        <a:lstStyle/>
        <a:p>
          <a:r>
            <a:rPr lang="en-US" sz="3200" dirty="0" smtClean="0">
              <a:latin typeface="Comic Sans MS" pitchFamily="66" charset="0"/>
            </a:rPr>
            <a:t>Rasa </a:t>
          </a:r>
          <a:r>
            <a:rPr lang="en-US" sz="3200" dirty="0" err="1" smtClean="0">
              <a:latin typeface="Comic Sans MS" pitchFamily="66" charset="0"/>
            </a:rPr>
            <a:t>bersalah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krna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tdk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bs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menyusui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bayinya</a:t>
          </a:r>
          <a:endParaRPr lang="en-US" sz="3200" dirty="0">
            <a:latin typeface="Comic Sans MS" pitchFamily="66" charset="0"/>
          </a:endParaRPr>
        </a:p>
      </dgm:t>
    </dgm:pt>
    <dgm:pt modelId="{EEE94C55-245E-44EA-8DDA-CA018FA71C83}" type="parTrans" cxnId="{4D45F1A9-5552-4EA5-A2EA-5F599F39F003}">
      <dgm:prSet/>
      <dgm:spPr/>
      <dgm:t>
        <a:bodyPr/>
        <a:lstStyle/>
        <a:p>
          <a:endParaRPr lang="en-US"/>
        </a:p>
      </dgm:t>
    </dgm:pt>
    <dgm:pt modelId="{BB2A1B6D-49C8-4409-9F27-CC68085351C0}" type="sibTrans" cxnId="{4D45F1A9-5552-4EA5-A2EA-5F599F39F003}">
      <dgm:prSet/>
      <dgm:spPr/>
      <dgm:t>
        <a:bodyPr/>
        <a:lstStyle/>
        <a:p>
          <a:endParaRPr lang="en-US"/>
        </a:p>
      </dgm:t>
    </dgm:pt>
    <dgm:pt modelId="{96A68FEB-3D76-4EFE-8B9E-811654B3083F}">
      <dgm:prSet phldrT="[Text]" custT="1"/>
      <dgm:spPr/>
      <dgm:t>
        <a:bodyPr/>
        <a:lstStyle/>
        <a:p>
          <a:r>
            <a:rPr lang="en-US" sz="3200" dirty="0" err="1" smtClean="0">
              <a:latin typeface="Comic Sans MS" pitchFamily="66" charset="0"/>
            </a:rPr>
            <a:t>Kritikan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keluarga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ttng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perawatan</a:t>
          </a:r>
          <a:r>
            <a:rPr lang="en-US" sz="3200" dirty="0" smtClean="0">
              <a:latin typeface="Comic Sans MS" pitchFamily="66" charset="0"/>
            </a:rPr>
            <a:t> </a:t>
          </a:r>
          <a:r>
            <a:rPr lang="en-US" sz="3200" dirty="0" err="1" smtClean="0">
              <a:latin typeface="Comic Sans MS" pitchFamily="66" charset="0"/>
            </a:rPr>
            <a:t>bayinya</a:t>
          </a:r>
          <a:r>
            <a:rPr lang="en-US" sz="3200" dirty="0" smtClean="0">
              <a:latin typeface="Comic Sans MS" pitchFamily="66" charset="0"/>
            </a:rPr>
            <a:t>  </a:t>
          </a:r>
          <a:endParaRPr lang="en-US" sz="3200" dirty="0">
            <a:latin typeface="Comic Sans MS" pitchFamily="66" charset="0"/>
          </a:endParaRPr>
        </a:p>
      </dgm:t>
    </dgm:pt>
    <dgm:pt modelId="{0FBAD72C-A7D6-4525-BA77-38C8B3B8408D}" type="parTrans" cxnId="{C6EAEC91-B96D-4A9A-B5F8-4D0644AEB3F4}">
      <dgm:prSet/>
      <dgm:spPr/>
      <dgm:t>
        <a:bodyPr/>
        <a:lstStyle/>
        <a:p>
          <a:endParaRPr lang="en-US"/>
        </a:p>
      </dgm:t>
    </dgm:pt>
    <dgm:pt modelId="{615E5386-5F02-4AB2-9F99-9B12AC37945E}" type="sibTrans" cxnId="{C6EAEC91-B96D-4A9A-B5F8-4D0644AEB3F4}">
      <dgm:prSet/>
      <dgm:spPr/>
      <dgm:t>
        <a:bodyPr/>
        <a:lstStyle/>
        <a:p>
          <a:endParaRPr lang="en-US"/>
        </a:p>
      </dgm:t>
    </dgm:pt>
    <dgm:pt modelId="{45F336F2-EB24-477C-9411-80EA3389B11C}" type="pres">
      <dgm:prSet presAssocID="{AFC211B9-2CAC-4A44-B12A-4C2F1F15508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4007440-82B6-4C79-933A-C68FD223101C}" type="pres">
      <dgm:prSet presAssocID="{34B2846C-8282-412E-80D1-395558C27BA6}" presName="thickLine" presStyleLbl="alignNode1" presStyleIdx="0" presStyleCnt="1"/>
      <dgm:spPr/>
    </dgm:pt>
    <dgm:pt modelId="{7BB40653-05A5-44CA-9377-F2E1F3FCAB89}" type="pres">
      <dgm:prSet presAssocID="{34B2846C-8282-412E-80D1-395558C27BA6}" presName="horz1" presStyleCnt="0"/>
      <dgm:spPr/>
    </dgm:pt>
    <dgm:pt modelId="{BD86C9AD-76AA-477C-99D2-D902DD34DAC5}" type="pres">
      <dgm:prSet presAssocID="{34B2846C-8282-412E-80D1-395558C27BA6}" presName="tx1" presStyleLbl="revTx" presStyleIdx="0" presStyleCnt="6"/>
      <dgm:spPr/>
      <dgm:t>
        <a:bodyPr/>
        <a:lstStyle/>
        <a:p>
          <a:endParaRPr lang="en-US"/>
        </a:p>
      </dgm:t>
    </dgm:pt>
    <dgm:pt modelId="{592706F1-968F-48D4-AAD6-F4F4740BF8BE}" type="pres">
      <dgm:prSet presAssocID="{34B2846C-8282-412E-80D1-395558C27BA6}" presName="vert1" presStyleCnt="0"/>
      <dgm:spPr/>
    </dgm:pt>
    <dgm:pt modelId="{66BF3A9A-238D-4DED-844C-DF91AE529B43}" type="pres">
      <dgm:prSet presAssocID="{8AD55EB6-EB6E-49EC-8046-977018CD7452}" presName="vertSpace2a" presStyleCnt="0"/>
      <dgm:spPr/>
    </dgm:pt>
    <dgm:pt modelId="{5C8270E5-1D72-4E44-A8BA-8A12E46EA431}" type="pres">
      <dgm:prSet presAssocID="{8AD55EB6-EB6E-49EC-8046-977018CD7452}" presName="horz2" presStyleCnt="0"/>
      <dgm:spPr/>
    </dgm:pt>
    <dgm:pt modelId="{2E411F80-69B3-46FD-88C6-470464A66C3B}" type="pres">
      <dgm:prSet presAssocID="{8AD55EB6-EB6E-49EC-8046-977018CD7452}" presName="horzSpace2" presStyleCnt="0"/>
      <dgm:spPr/>
    </dgm:pt>
    <dgm:pt modelId="{4E8403E0-59AE-4CB3-9892-91ACF375D98A}" type="pres">
      <dgm:prSet presAssocID="{8AD55EB6-EB6E-49EC-8046-977018CD7452}" presName="tx2" presStyleLbl="revTx" presStyleIdx="1" presStyleCnt="6"/>
      <dgm:spPr/>
      <dgm:t>
        <a:bodyPr/>
        <a:lstStyle/>
        <a:p>
          <a:endParaRPr lang="en-US"/>
        </a:p>
      </dgm:t>
    </dgm:pt>
    <dgm:pt modelId="{754F7494-D0E1-4ABB-B901-3A62AE603005}" type="pres">
      <dgm:prSet presAssocID="{8AD55EB6-EB6E-49EC-8046-977018CD7452}" presName="vert2" presStyleCnt="0"/>
      <dgm:spPr/>
    </dgm:pt>
    <dgm:pt modelId="{35349C34-ED6C-4484-9AFD-32F2509BDD63}" type="pres">
      <dgm:prSet presAssocID="{8AD55EB6-EB6E-49EC-8046-977018CD7452}" presName="thinLine2b" presStyleLbl="callout" presStyleIdx="0" presStyleCnt="5"/>
      <dgm:spPr/>
    </dgm:pt>
    <dgm:pt modelId="{4F0472F3-EEDF-425C-BE6C-26E6BC2881C3}" type="pres">
      <dgm:prSet presAssocID="{8AD55EB6-EB6E-49EC-8046-977018CD7452}" presName="vertSpace2b" presStyleCnt="0"/>
      <dgm:spPr/>
    </dgm:pt>
    <dgm:pt modelId="{118D8E40-710D-46AF-A7E5-07309CAE5EEA}" type="pres">
      <dgm:prSet presAssocID="{7189610E-EEF7-4F19-8633-D1E47D775177}" presName="horz2" presStyleCnt="0"/>
      <dgm:spPr/>
    </dgm:pt>
    <dgm:pt modelId="{375301DD-1397-4C23-B0A5-5C6938A19DE8}" type="pres">
      <dgm:prSet presAssocID="{7189610E-EEF7-4F19-8633-D1E47D775177}" presName="horzSpace2" presStyleCnt="0"/>
      <dgm:spPr/>
    </dgm:pt>
    <dgm:pt modelId="{342C8E71-33E9-4DB6-ADFF-5631DBF3CA76}" type="pres">
      <dgm:prSet presAssocID="{7189610E-EEF7-4F19-8633-D1E47D775177}" presName="tx2" presStyleLbl="revTx" presStyleIdx="2" presStyleCnt="6"/>
      <dgm:spPr/>
      <dgm:t>
        <a:bodyPr/>
        <a:lstStyle/>
        <a:p>
          <a:endParaRPr lang="en-US"/>
        </a:p>
      </dgm:t>
    </dgm:pt>
    <dgm:pt modelId="{8AA6DAF0-D2F9-46A6-AFE4-B21A14D56B08}" type="pres">
      <dgm:prSet presAssocID="{7189610E-EEF7-4F19-8633-D1E47D775177}" presName="vert2" presStyleCnt="0"/>
      <dgm:spPr/>
    </dgm:pt>
    <dgm:pt modelId="{C9D67674-7EC3-443E-830D-9C201FCE8346}" type="pres">
      <dgm:prSet presAssocID="{7189610E-EEF7-4F19-8633-D1E47D775177}" presName="thinLine2b" presStyleLbl="callout" presStyleIdx="1" presStyleCnt="5"/>
      <dgm:spPr/>
    </dgm:pt>
    <dgm:pt modelId="{69501138-1458-4B57-9157-223E9E3D1092}" type="pres">
      <dgm:prSet presAssocID="{7189610E-EEF7-4F19-8633-D1E47D775177}" presName="vertSpace2b" presStyleCnt="0"/>
      <dgm:spPr/>
    </dgm:pt>
    <dgm:pt modelId="{BEBB6761-611C-4447-88DA-C11597CC7EF8}" type="pres">
      <dgm:prSet presAssocID="{9D7F290A-35EF-4019-900C-93C9449E6CD0}" presName="horz2" presStyleCnt="0"/>
      <dgm:spPr/>
    </dgm:pt>
    <dgm:pt modelId="{9FA593BF-050F-4524-8B75-4C930CFDF58D}" type="pres">
      <dgm:prSet presAssocID="{9D7F290A-35EF-4019-900C-93C9449E6CD0}" presName="horzSpace2" presStyleCnt="0"/>
      <dgm:spPr/>
    </dgm:pt>
    <dgm:pt modelId="{D1D7DB82-5F37-415C-8DFC-82A7D56257A9}" type="pres">
      <dgm:prSet presAssocID="{9D7F290A-35EF-4019-900C-93C9449E6CD0}" presName="tx2" presStyleLbl="revTx" presStyleIdx="3" presStyleCnt="6"/>
      <dgm:spPr/>
      <dgm:t>
        <a:bodyPr/>
        <a:lstStyle/>
        <a:p>
          <a:endParaRPr lang="en-US"/>
        </a:p>
      </dgm:t>
    </dgm:pt>
    <dgm:pt modelId="{43C359DE-C5AE-4A22-9924-9E5848203FB5}" type="pres">
      <dgm:prSet presAssocID="{9D7F290A-35EF-4019-900C-93C9449E6CD0}" presName="vert2" presStyleCnt="0"/>
      <dgm:spPr/>
    </dgm:pt>
    <dgm:pt modelId="{5294D920-A861-482A-9E61-C3B07F2FCB9B}" type="pres">
      <dgm:prSet presAssocID="{9D7F290A-35EF-4019-900C-93C9449E6CD0}" presName="thinLine2b" presStyleLbl="callout" presStyleIdx="2" presStyleCnt="5"/>
      <dgm:spPr/>
    </dgm:pt>
    <dgm:pt modelId="{FEF974C4-E763-4C90-97A6-5339263261AC}" type="pres">
      <dgm:prSet presAssocID="{9D7F290A-35EF-4019-900C-93C9449E6CD0}" presName="vertSpace2b" presStyleCnt="0"/>
      <dgm:spPr/>
    </dgm:pt>
    <dgm:pt modelId="{77A5530C-84F7-4020-A6CB-7D6C4A6C5085}" type="pres">
      <dgm:prSet presAssocID="{96BAA644-4AC8-4551-AD30-08C7740BB434}" presName="horz2" presStyleCnt="0"/>
      <dgm:spPr/>
    </dgm:pt>
    <dgm:pt modelId="{8966A22D-BFDB-47D3-9211-E295FF41FBC1}" type="pres">
      <dgm:prSet presAssocID="{96BAA644-4AC8-4551-AD30-08C7740BB434}" presName="horzSpace2" presStyleCnt="0"/>
      <dgm:spPr/>
    </dgm:pt>
    <dgm:pt modelId="{01369FEF-EF68-4EF6-90B4-C5862F4320E6}" type="pres">
      <dgm:prSet presAssocID="{96BAA644-4AC8-4551-AD30-08C7740BB434}" presName="tx2" presStyleLbl="revTx" presStyleIdx="4" presStyleCnt="6"/>
      <dgm:spPr/>
      <dgm:t>
        <a:bodyPr/>
        <a:lstStyle/>
        <a:p>
          <a:endParaRPr lang="en-US"/>
        </a:p>
      </dgm:t>
    </dgm:pt>
    <dgm:pt modelId="{87B050EE-9C25-46D4-BF3C-03271F12E7C1}" type="pres">
      <dgm:prSet presAssocID="{96BAA644-4AC8-4551-AD30-08C7740BB434}" presName="vert2" presStyleCnt="0"/>
      <dgm:spPr/>
    </dgm:pt>
    <dgm:pt modelId="{70ECE836-8E9E-4FB1-BBBC-BEF8D070E69A}" type="pres">
      <dgm:prSet presAssocID="{96BAA644-4AC8-4551-AD30-08C7740BB434}" presName="thinLine2b" presStyleLbl="callout" presStyleIdx="3" presStyleCnt="5"/>
      <dgm:spPr/>
    </dgm:pt>
    <dgm:pt modelId="{661EE235-7FD9-4601-B1E3-E8C4F768108F}" type="pres">
      <dgm:prSet presAssocID="{96BAA644-4AC8-4551-AD30-08C7740BB434}" presName="vertSpace2b" presStyleCnt="0"/>
      <dgm:spPr/>
    </dgm:pt>
    <dgm:pt modelId="{A7FAC466-BA7A-4236-8DAE-F2DC43DD9529}" type="pres">
      <dgm:prSet presAssocID="{96A68FEB-3D76-4EFE-8B9E-811654B3083F}" presName="horz2" presStyleCnt="0"/>
      <dgm:spPr/>
    </dgm:pt>
    <dgm:pt modelId="{4BE22C2F-7581-4B57-8E8E-4DDD63D72C22}" type="pres">
      <dgm:prSet presAssocID="{96A68FEB-3D76-4EFE-8B9E-811654B3083F}" presName="horzSpace2" presStyleCnt="0"/>
      <dgm:spPr/>
    </dgm:pt>
    <dgm:pt modelId="{F59FDC01-65E0-49BE-A8E0-C02D5224C3C1}" type="pres">
      <dgm:prSet presAssocID="{96A68FEB-3D76-4EFE-8B9E-811654B3083F}" presName="tx2" presStyleLbl="revTx" presStyleIdx="5" presStyleCnt="6"/>
      <dgm:spPr/>
      <dgm:t>
        <a:bodyPr/>
        <a:lstStyle/>
        <a:p>
          <a:endParaRPr lang="en-US"/>
        </a:p>
      </dgm:t>
    </dgm:pt>
    <dgm:pt modelId="{A3191D61-2FAD-494E-BAA1-BCB2C3D062E7}" type="pres">
      <dgm:prSet presAssocID="{96A68FEB-3D76-4EFE-8B9E-811654B3083F}" presName="vert2" presStyleCnt="0"/>
      <dgm:spPr/>
    </dgm:pt>
    <dgm:pt modelId="{45389BA1-6E02-49CD-9B70-D43A02E0CF05}" type="pres">
      <dgm:prSet presAssocID="{96A68FEB-3D76-4EFE-8B9E-811654B3083F}" presName="thinLine2b" presStyleLbl="callout" presStyleIdx="4" presStyleCnt="5"/>
      <dgm:spPr/>
    </dgm:pt>
    <dgm:pt modelId="{7BC84A88-A42A-4BE3-9F6C-3E542F0066C1}" type="pres">
      <dgm:prSet presAssocID="{96A68FEB-3D76-4EFE-8B9E-811654B3083F}" presName="vertSpace2b" presStyleCnt="0"/>
      <dgm:spPr/>
    </dgm:pt>
  </dgm:ptLst>
  <dgm:cxnLst>
    <dgm:cxn modelId="{505484E1-73A2-49D1-84A1-A71A72A9E7BC}" type="presOf" srcId="{34B2846C-8282-412E-80D1-395558C27BA6}" destId="{BD86C9AD-76AA-477C-99D2-D902DD34DAC5}" srcOrd="0" destOrd="0" presId="urn:microsoft.com/office/officeart/2008/layout/LinedList"/>
    <dgm:cxn modelId="{1599F317-DB06-4F6F-90AF-AE6FBCD1709C}" type="presOf" srcId="{96BAA644-4AC8-4551-AD30-08C7740BB434}" destId="{01369FEF-EF68-4EF6-90B4-C5862F4320E6}" srcOrd="0" destOrd="0" presId="urn:microsoft.com/office/officeart/2008/layout/LinedList"/>
    <dgm:cxn modelId="{4D45F1A9-5552-4EA5-A2EA-5F599F39F003}" srcId="{34B2846C-8282-412E-80D1-395558C27BA6}" destId="{96BAA644-4AC8-4551-AD30-08C7740BB434}" srcOrd="3" destOrd="0" parTransId="{EEE94C55-245E-44EA-8DDA-CA018FA71C83}" sibTransId="{BB2A1B6D-49C8-4409-9F27-CC68085351C0}"/>
    <dgm:cxn modelId="{9CE0C434-5CCA-41B3-AD96-AA8FC0761452}" type="presOf" srcId="{9D7F290A-35EF-4019-900C-93C9449E6CD0}" destId="{D1D7DB82-5F37-415C-8DFC-82A7D56257A9}" srcOrd="0" destOrd="0" presId="urn:microsoft.com/office/officeart/2008/layout/LinedList"/>
    <dgm:cxn modelId="{F07CD3A3-DE96-473F-B6AA-5D5867C20B8B}" srcId="{34B2846C-8282-412E-80D1-395558C27BA6}" destId="{8AD55EB6-EB6E-49EC-8046-977018CD7452}" srcOrd="0" destOrd="0" parTransId="{0CA41BE3-2696-4A39-B09F-239F12794B08}" sibTransId="{34DF2254-A3F1-406E-85C4-E931B446AD6A}"/>
    <dgm:cxn modelId="{B4B6E11C-EFB8-45B5-8522-B0F8636CA91E}" type="presOf" srcId="{8AD55EB6-EB6E-49EC-8046-977018CD7452}" destId="{4E8403E0-59AE-4CB3-9892-91ACF375D98A}" srcOrd="0" destOrd="0" presId="urn:microsoft.com/office/officeart/2008/layout/LinedList"/>
    <dgm:cxn modelId="{4E3B1C14-5655-40A0-8ED9-64279CFCB250}" srcId="{34B2846C-8282-412E-80D1-395558C27BA6}" destId="{9D7F290A-35EF-4019-900C-93C9449E6CD0}" srcOrd="2" destOrd="0" parTransId="{1BDCD945-2BDF-4315-A6E0-BF1513AEDD3E}" sibTransId="{C7998FF3-1B38-4EE5-8391-9B5698B21723}"/>
    <dgm:cxn modelId="{36531551-7297-4ED3-A616-1A1E1F9E93D8}" srcId="{AFC211B9-2CAC-4A44-B12A-4C2F1F155085}" destId="{34B2846C-8282-412E-80D1-395558C27BA6}" srcOrd="0" destOrd="0" parTransId="{D74508C9-9561-4E37-9E91-15CE4BDA7E5B}" sibTransId="{7607FD13-9C68-40F4-A359-772071BCA5B4}"/>
    <dgm:cxn modelId="{AFE8A541-2568-476F-91C4-576115995FDD}" type="presOf" srcId="{AFC211B9-2CAC-4A44-B12A-4C2F1F155085}" destId="{45F336F2-EB24-477C-9411-80EA3389B11C}" srcOrd="0" destOrd="0" presId="urn:microsoft.com/office/officeart/2008/layout/LinedList"/>
    <dgm:cxn modelId="{C6EAEC91-B96D-4A9A-B5F8-4D0644AEB3F4}" srcId="{34B2846C-8282-412E-80D1-395558C27BA6}" destId="{96A68FEB-3D76-4EFE-8B9E-811654B3083F}" srcOrd="4" destOrd="0" parTransId="{0FBAD72C-A7D6-4525-BA77-38C8B3B8408D}" sibTransId="{615E5386-5F02-4AB2-9F99-9B12AC37945E}"/>
    <dgm:cxn modelId="{81B98C2E-90AB-4004-8947-F8C6169868C0}" type="presOf" srcId="{96A68FEB-3D76-4EFE-8B9E-811654B3083F}" destId="{F59FDC01-65E0-49BE-A8E0-C02D5224C3C1}" srcOrd="0" destOrd="0" presId="urn:microsoft.com/office/officeart/2008/layout/LinedList"/>
    <dgm:cxn modelId="{EBA0E7ED-509F-4D65-9356-91AC2C83D7AF}" type="presOf" srcId="{7189610E-EEF7-4F19-8633-D1E47D775177}" destId="{342C8E71-33E9-4DB6-ADFF-5631DBF3CA76}" srcOrd="0" destOrd="0" presId="urn:microsoft.com/office/officeart/2008/layout/LinedList"/>
    <dgm:cxn modelId="{B6E3D5C1-09F2-41FD-92A4-F0FDA2983C0C}" srcId="{34B2846C-8282-412E-80D1-395558C27BA6}" destId="{7189610E-EEF7-4F19-8633-D1E47D775177}" srcOrd="1" destOrd="0" parTransId="{B8478736-26FF-44F3-9B1A-1F748A87EBF8}" sibTransId="{4CEADBEF-3D32-4C66-BD67-E33B4C92E15F}"/>
    <dgm:cxn modelId="{5B56AF2E-FBD6-4372-B86D-1A880AA16679}" type="presParOf" srcId="{45F336F2-EB24-477C-9411-80EA3389B11C}" destId="{14007440-82B6-4C79-933A-C68FD223101C}" srcOrd="0" destOrd="0" presId="urn:microsoft.com/office/officeart/2008/layout/LinedList"/>
    <dgm:cxn modelId="{31128FE3-985A-444F-B6D8-0838E1713449}" type="presParOf" srcId="{45F336F2-EB24-477C-9411-80EA3389B11C}" destId="{7BB40653-05A5-44CA-9377-F2E1F3FCAB89}" srcOrd="1" destOrd="0" presId="urn:microsoft.com/office/officeart/2008/layout/LinedList"/>
    <dgm:cxn modelId="{0D30FDB9-79EA-4E65-AE2C-38F4A992D621}" type="presParOf" srcId="{7BB40653-05A5-44CA-9377-F2E1F3FCAB89}" destId="{BD86C9AD-76AA-477C-99D2-D902DD34DAC5}" srcOrd="0" destOrd="0" presId="urn:microsoft.com/office/officeart/2008/layout/LinedList"/>
    <dgm:cxn modelId="{73AB86C8-8A63-4DFB-A80A-B224F473B508}" type="presParOf" srcId="{7BB40653-05A5-44CA-9377-F2E1F3FCAB89}" destId="{592706F1-968F-48D4-AAD6-F4F4740BF8BE}" srcOrd="1" destOrd="0" presId="urn:microsoft.com/office/officeart/2008/layout/LinedList"/>
    <dgm:cxn modelId="{CB690E3C-736C-4FA4-8268-B80AE7E4C6CD}" type="presParOf" srcId="{592706F1-968F-48D4-AAD6-F4F4740BF8BE}" destId="{66BF3A9A-238D-4DED-844C-DF91AE529B43}" srcOrd="0" destOrd="0" presId="urn:microsoft.com/office/officeart/2008/layout/LinedList"/>
    <dgm:cxn modelId="{78049142-3AE3-467D-A3BD-703FEA2EE2EA}" type="presParOf" srcId="{592706F1-968F-48D4-AAD6-F4F4740BF8BE}" destId="{5C8270E5-1D72-4E44-A8BA-8A12E46EA431}" srcOrd="1" destOrd="0" presId="urn:microsoft.com/office/officeart/2008/layout/LinedList"/>
    <dgm:cxn modelId="{6E08D161-4C8E-4AFD-9F38-617697C3774B}" type="presParOf" srcId="{5C8270E5-1D72-4E44-A8BA-8A12E46EA431}" destId="{2E411F80-69B3-46FD-88C6-470464A66C3B}" srcOrd="0" destOrd="0" presId="urn:microsoft.com/office/officeart/2008/layout/LinedList"/>
    <dgm:cxn modelId="{EC6AE442-4FE7-4DEB-AD15-6EB34167B006}" type="presParOf" srcId="{5C8270E5-1D72-4E44-A8BA-8A12E46EA431}" destId="{4E8403E0-59AE-4CB3-9892-91ACF375D98A}" srcOrd="1" destOrd="0" presId="urn:microsoft.com/office/officeart/2008/layout/LinedList"/>
    <dgm:cxn modelId="{A225770A-FB73-400C-8FCB-F05DCD59C936}" type="presParOf" srcId="{5C8270E5-1D72-4E44-A8BA-8A12E46EA431}" destId="{754F7494-D0E1-4ABB-B901-3A62AE603005}" srcOrd="2" destOrd="0" presId="urn:microsoft.com/office/officeart/2008/layout/LinedList"/>
    <dgm:cxn modelId="{4F98CF38-3EC5-45EF-9484-438053E78E74}" type="presParOf" srcId="{592706F1-968F-48D4-AAD6-F4F4740BF8BE}" destId="{35349C34-ED6C-4484-9AFD-32F2509BDD63}" srcOrd="2" destOrd="0" presId="urn:microsoft.com/office/officeart/2008/layout/LinedList"/>
    <dgm:cxn modelId="{01D3AF0F-B955-4F40-B9AD-E4FC206726CE}" type="presParOf" srcId="{592706F1-968F-48D4-AAD6-F4F4740BF8BE}" destId="{4F0472F3-EEDF-425C-BE6C-26E6BC2881C3}" srcOrd="3" destOrd="0" presId="urn:microsoft.com/office/officeart/2008/layout/LinedList"/>
    <dgm:cxn modelId="{CAD0C1C5-DD6D-47D3-A490-9F516A884D83}" type="presParOf" srcId="{592706F1-968F-48D4-AAD6-F4F4740BF8BE}" destId="{118D8E40-710D-46AF-A7E5-07309CAE5EEA}" srcOrd="4" destOrd="0" presId="urn:microsoft.com/office/officeart/2008/layout/LinedList"/>
    <dgm:cxn modelId="{7A4F898C-7EAE-42FF-98D3-802B88F3BF09}" type="presParOf" srcId="{118D8E40-710D-46AF-A7E5-07309CAE5EEA}" destId="{375301DD-1397-4C23-B0A5-5C6938A19DE8}" srcOrd="0" destOrd="0" presId="urn:microsoft.com/office/officeart/2008/layout/LinedList"/>
    <dgm:cxn modelId="{5EBDFC5D-0340-466B-BC86-86A418B0DF7B}" type="presParOf" srcId="{118D8E40-710D-46AF-A7E5-07309CAE5EEA}" destId="{342C8E71-33E9-4DB6-ADFF-5631DBF3CA76}" srcOrd="1" destOrd="0" presId="urn:microsoft.com/office/officeart/2008/layout/LinedList"/>
    <dgm:cxn modelId="{4BC95DE7-2004-465C-8189-875790775032}" type="presParOf" srcId="{118D8E40-710D-46AF-A7E5-07309CAE5EEA}" destId="{8AA6DAF0-D2F9-46A6-AFE4-B21A14D56B08}" srcOrd="2" destOrd="0" presId="urn:microsoft.com/office/officeart/2008/layout/LinedList"/>
    <dgm:cxn modelId="{D04AD1F6-9EA0-4D43-9E61-AF9AE73D04B2}" type="presParOf" srcId="{592706F1-968F-48D4-AAD6-F4F4740BF8BE}" destId="{C9D67674-7EC3-443E-830D-9C201FCE8346}" srcOrd="5" destOrd="0" presId="urn:microsoft.com/office/officeart/2008/layout/LinedList"/>
    <dgm:cxn modelId="{B0044399-8B5A-4FAB-9FE0-CFE989F3712F}" type="presParOf" srcId="{592706F1-968F-48D4-AAD6-F4F4740BF8BE}" destId="{69501138-1458-4B57-9157-223E9E3D1092}" srcOrd="6" destOrd="0" presId="urn:microsoft.com/office/officeart/2008/layout/LinedList"/>
    <dgm:cxn modelId="{6FFA9863-0653-4BE7-A3FF-DA96C29ED708}" type="presParOf" srcId="{592706F1-968F-48D4-AAD6-F4F4740BF8BE}" destId="{BEBB6761-611C-4447-88DA-C11597CC7EF8}" srcOrd="7" destOrd="0" presId="urn:microsoft.com/office/officeart/2008/layout/LinedList"/>
    <dgm:cxn modelId="{6F716E59-6D80-4FAF-BCF5-D51EBCD57DD0}" type="presParOf" srcId="{BEBB6761-611C-4447-88DA-C11597CC7EF8}" destId="{9FA593BF-050F-4524-8B75-4C930CFDF58D}" srcOrd="0" destOrd="0" presId="urn:microsoft.com/office/officeart/2008/layout/LinedList"/>
    <dgm:cxn modelId="{BAB9EE80-1B31-4D2B-AC90-238B00237AE5}" type="presParOf" srcId="{BEBB6761-611C-4447-88DA-C11597CC7EF8}" destId="{D1D7DB82-5F37-415C-8DFC-82A7D56257A9}" srcOrd="1" destOrd="0" presId="urn:microsoft.com/office/officeart/2008/layout/LinedList"/>
    <dgm:cxn modelId="{4BA5D506-DCE4-4F9C-9F04-E45DF8F23377}" type="presParOf" srcId="{BEBB6761-611C-4447-88DA-C11597CC7EF8}" destId="{43C359DE-C5AE-4A22-9924-9E5848203FB5}" srcOrd="2" destOrd="0" presId="urn:microsoft.com/office/officeart/2008/layout/LinedList"/>
    <dgm:cxn modelId="{9301845F-96CB-421D-9C1E-732BA264DA8E}" type="presParOf" srcId="{592706F1-968F-48D4-AAD6-F4F4740BF8BE}" destId="{5294D920-A861-482A-9E61-C3B07F2FCB9B}" srcOrd="8" destOrd="0" presId="urn:microsoft.com/office/officeart/2008/layout/LinedList"/>
    <dgm:cxn modelId="{213A189A-DDD8-433A-B700-9D0A6191315F}" type="presParOf" srcId="{592706F1-968F-48D4-AAD6-F4F4740BF8BE}" destId="{FEF974C4-E763-4C90-97A6-5339263261AC}" srcOrd="9" destOrd="0" presId="urn:microsoft.com/office/officeart/2008/layout/LinedList"/>
    <dgm:cxn modelId="{D2466D6A-334A-4111-B6E5-6F9F9047DDD9}" type="presParOf" srcId="{592706F1-968F-48D4-AAD6-F4F4740BF8BE}" destId="{77A5530C-84F7-4020-A6CB-7D6C4A6C5085}" srcOrd="10" destOrd="0" presId="urn:microsoft.com/office/officeart/2008/layout/LinedList"/>
    <dgm:cxn modelId="{ED10C86C-06F3-45BB-8290-1221E375644C}" type="presParOf" srcId="{77A5530C-84F7-4020-A6CB-7D6C4A6C5085}" destId="{8966A22D-BFDB-47D3-9211-E295FF41FBC1}" srcOrd="0" destOrd="0" presId="urn:microsoft.com/office/officeart/2008/layout/LinedList"/>
    <dgm:cxn modelId="{DD442323-6BB0-4FD7-A04D-9E11865ABDB9}" type="presParOf" srcId="{77A5530C-84F7-4020-A6CB-7D6C4A6C5085}" destId="{01369FEF-EF68-4EF6-90B4-C5862F4320E6}" srcOrd="1" destOrd="0" presId="urn:microsoft.com/office/officeart/2008/layout/LinedList"/>
    <dgm:cxn modelId="{D73BE31D-F53F-4D21-9351-984D5758B8FD}" type="presParOf" srcId="{77A5530C-84F7-4020-A6CB-7D6C4A6C5085}" destId="{87B050EE-9C25-46D4-BF3C-03271F12E7C1}" srcOrd="2" destOrd="0" presId="urn:microsoft.com/office/officeart/2008/layout/LinedList"/>
    <dgm:cxn modelId="{63E01FA1-34A1-4FFC-9926-F87A1BC02D6E}" type="presParOf" srcId="{592706F1-968F-48D4-AAD6-F4F4740BF8BE}" destId="{70ECE836-8E9E-4FB1-BBBC-BEF8D070E69A}" srcOrd="11" destOrd="0" presId="urn:microsoft.com/office/officeart/2008/layout/LinedList"/>
    <dgm:cxn modelId="{6AC64093-3EFA-4F94-8C42-ED418DAF65C0}" type="presParOf" srcId="{592706F1-968F-48D4-AAD6-F4F4740BF8BE}" destId="{661EE235-7FD9-4601-B1E3-E8C4F768108F}" srcOrd="12" destOrd="0" presId="urn:microsoft.com/office/officeart/2008/layout/LinedList"/>
    <dgm:cxn modelId="{2DE38F35-76D7-4459-BFA9-0D09F8F8119A}" type="presParOf" srcId="{592706F1-968F-48D4-AAD6-F4F4740BF8BE}" destId="{A7FAC466-BA7A-4236-8DAE-F2DC43DD9529}" srcOrd="13" destOrd="0" presId="urn:microsoft.com/office/officeart/2008/layout/LinedList"/>
    <dgm:cxn modelId="{C3CDEE46-897E-49C8-8260-D9EB061B9A0A}" type="presParOf" srcId="{A7FAC466-BA7A-4236-8DAE-F2DC43DD9529}" destId="{4BE22C2F-7581-4B57-8E8E-4DDD63D72C22}" srcOrd="0" destOrd="0" presId="urn:microsoft.com/office/officeart/2008/layout/LinedList"/>
    <dgm:cxn modelId="{F3EEC491-F095-4101-B1B3-87AACC94E9FA}" type="presParOf" srcId="{A7FAC466-BA7A-4236-8DAE-F2DC43DD9529}" destId="{F59FDC01-65E0-49BE-A8E0-C02D5224C3C1}" srcOrd="1" destOrd="0" presId="urn:microsoft.com/office/officeart/2008/layout/LinedList"/>
    <dgm:cxn modelId="{59D00880-599A-4EBD-A784-F47F19F134A4}" type="presParOf" srcId="{A7FAC466-BA7A-4236-8DAE-F2DC43DD9529}" destId="{A3191D61-2FAD-494E-BAA1-BCB2C3D062E7}" srcOrd="2" destOrd="0" presId="urn:microsoft.com/office/officeart/2008/layout/LinedList"/>
    <dgm:cxn modelId="{D90EABC2-EB23-4E7D-B315-94AD708368CE}" type="presParOf" srcId="{592706F1-968F-48D4-AAD6-F4F4740BF8BE}" destId="{45389BA1-6E02-49CD-9B70-D43A02E0CF05}" srcOrd="14" destOrd="0" presId="urn:microsoft.com/office/officeart/2008/layout/LinedList"/>
    <dgm:cxn modelId="{89AD54C4-C1E0-4BE5-8AD9-07EED5BE2CD8}" type="presParOf" srcId="{592706F1-968F-48D4-AAD6-F4F4740BF8BE}" destId="{7BC84A88-A42A-4BE3-9F6C-3E542F0066C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F464027-1AC4-41BD-AD1F-E4E7CA780B6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3518A6-9C09-4F9F-A42B-E67C5E415F05}">
      <dgm:prSet phldrT="[Text]" custT="1"/>
      <dgm:spPr/>
      <dgm:t>
        <a:bodyPr/>
        <a:lstStyle/>
        <a:p>
          <a:r>
            <a:rPr lang="en-US" sz="3600" dirty="0" err="1" smtClean="0">
              <a:latin typeface="Comic Sans MS" pitchFamily="66" charset="0"/>
            </a:rPr>
            <a:t>Fase</a:t>
          </a:r>
          <a:r>
            <a:rPr lang="en-US" sz="3600" dirty="0" smtClean="0">
              <a:latin typeface="Comic Sans MS" pitchFamily="66" charset="0"/>
            </a:rPr>
            <a:t> Taking Hold</a:t>
          </a:r>
          <a:endParaRPr lang="en-US" sz="3600" dirty="0">
            <a:latin typeface="Comic Sans MS" pitchFamily="66" charset="0"/>
          </a:endParaRPr>
        </a:p>
      </dgm:t>
    </dgm:pt>
    <dgm:pt modelId="{AE82B25E-C8B9-401E-B532-19A402FC23C2}" type="parTrans" cxnId="{348D8E46-03A5-4280-BEAC-F48326DE81B1}">
      <dgm:prSet/>
      <dgm:spPr/>
      <dgm:t>
        <a:bodyPr/>
        <a:lstStyle/>
        <a:p>
          <a:endParaRPr lang="en-US"/>
        </a:p>
      </dgm:t>
    </dgm:pt>
    <dgm:pt modelId="{A6796BEE-656D-41EF-B8A7-0CBC7E021997}" type="sibTrans" cxnId="{348D8E46-03A5-4280-BEAC-F48326DE81B1}">
      <dgm:prSet/>
      <dgm:spPr/>
      <dgm:t>
        <a:bodyPr/>
        <a:lstStyle/>
        <a:p>
          <a:endParaRPr lang="en-US"/>
        </a:p>
      </dgm:t>
    </dgm:pt>
    <dgm:pt modelId="{096314F0-4713-4A68-808B-3A1A215D72DD}">
      <dgm:prSet phldrT="[Text]" custT="1"/>
      <dgm:spPr/>
      <dgm:t>
        <a:bodyPr/>
        <a:lstStyle/>
        <a:p>
          <a:r>
            <a:rPr lang="en-US" sz="2800" dirty="0" err="1" smtClean="0">
              <a:latin typeface="Comic Sans MS" pitchFamily="66" charset="0"/>
            </a:rPr>
            <a:t>Berlangsung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hr</a:t>
          </a:r>
          <a:r>
            <a:rPr lang="en-US" sz="2800" dirty="0" smtClean="0">
              <a:latin typeface="Comic Sans MS" pitchFamily="66" charset="0"/>
            </a:rPr>
            <a:t> 3 -10 post partum</a:t>
          </a:r>
          <a:endParaRPr lang="en-US" sz="2800" dirty="0">
            <a:latin typeface="Comic Sans MS" pitchFamily="66" charset="0"/>
          </a:endParaRPr>
        </a:p>
      </dgm:t>
    </dgm:pt>
    <dgm:pt modelId="{0463B68F-6616-4D55-ACF5-DC0F1B18A6E2}" type="parTrans" cxnId="{65D97E4B-DEA0-473D-96AC-803BE19D5F3C}">
      <dgm:prSet/>
      <dgm:spPr/>
      <dgm:t>
        <a:bodyPr/>
        <a:lstStyle/>
        <a:p>
          <a:endParaRPr lang="en-US"/>
        </a:p>
      </dgm:t>
    </dgm:pt>
    <dgm:pt modelId="{1B6E770A-FA95-4FD2-A882-C9E0DF15CD17}" type="sibTrans" cxnId="{65D97E4B-DEA0-473D-96AC-803BE19D5F3C}">
      <dgm:prSet/>
      <dgm:spPr/>
      <dgm:t>
        <a:bodyPr/>
        <a:lstStyle/>
        <a:p>
          <a:endParaRPr lang="en-US"/>
        </a:p>
      </dgm:t>
    </dgm:pt>
    <dgm:pt modelId="{153E5CCB-9F88-4927-B792-5D85CD8EBCB1}">
      <dgm:prSet phldrT="[Text]" custT="1"/>
      <dgm:spPr/>
      <dgm:t>
        <a:bodyPr/>
        <a:lstStyle/>
        <a:p>
          <a:r>
            <a:rPr lang="en-US" sz="2800" dirty="0" err="1" smtClean="0">
              <a:latin typeface="Comic Sans MS" pitchFamily="66" charset="0"/>
            </a:rPr>
            <a:t>Khawatir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akan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ketidakmampuan</a:t>
          </a:r>
          <a:r>
            <a:rPr lang="en-US" sz="2800" dirty="0" smtClean="0">
              <a:latin typeface="Comic Sans MS" pitchFamily="66" charset="0"/>
            </a:rPr>
            <a:t> d/rasa </a:t>
          </a:r>
          <a:r>
            <a:rPr lang="en-US" sz="2800" dirty="0" err="1" smtClean="0">
              <a:latin typeface="Comic Sans MS" pitchFamily="66" charset="0"/>
            </a:rPr>
            <a:t>tnggung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jwb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dlm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perwtn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bayinya</a:t>
          </a:r>
          <a:endParaRPr lang="en-US" sz="2800" dirty="0">
            <a:latin typeface="Comic Sans MS" pitchFamily="66" charset="0"/>
          </a:endParaRPr>
        </a:p>
      </dgm:t>
    </dgm:pt>
    <dgm:pt modelId="{9B16C34A-3F9A-4083-8014-A35C1A2D8527}" type="parTrans" cxnId="{3F5CD85C-BA11-48DC-8823-3113593E0430}">
      <dgm:prSet/>
      <dgm:spPr/>
      <dgm:t>
        <a:bodyPr/>
        <a:lstStyle/>
        <a:p>
          <a:endParaRPr lang="en-US"/>
        </a:p>
      </dgm:t>
    </dgm:pt>
    <dgm:pt modelId="{18658255-EB5E-4B7B-A39A-115072F7DEBF}" type="sibTrans" cxnId="{3F5CD85C-BA11-48DC-8823-3113593E0430}">
      <dgm:prSet/>
      <dgm:spPr/>
      <dgm:t>
        <a:bodyPr/>
        <a:lstStyle/>
        <a:p>
          <a:endParaRPr lang="en-US"/>
        </a:p>
      </dgm:t>
    </dgm:pt>
    <dgm:pt modelId="{F5861635-7FE9-40D2-98CC-62C1E6886AF1}">
      <dgm:prSet phldrT="[Text]" custT="1"/>
      <dgm:spPr/>
      <dgm:t>
        <a:bodyPr/>
        <a:lstStyle/>
        <a:p>
          <a:r>
            <a:rPr lang="en-US" sz="2800" dirty="0" err="1" smtClean="0">
              <a:latin typeface="Comic Sans MS" pitchFamily="66" charset="0"/>
            </a:rPr>
            <a:t>Lebih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mudh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tersinggung</a:t>
          </a:r>
          <a:endParaRPr lang="en-US" sz="2800" dirty="0">
            <a:latin typeface="Comic Sans MS" pitchFamily="66" charset="0"/>
          </a:endParaRPr>
        </a:p>
      </dgm:t>
    </dgm:pt>
    <dgm:pt modelId="{BF13FE84-1CFC-4FA6-9ECC-B03D3285B173}" type="parTrans" cxnId="{446EA14A-243B-4D1F-AE92-BD653A12D54A}">
      <dgm:prSet/>
      <dgm:spPr/>
      <dgm:t>
        <a:bodyPr/>
        <a:lstStyle/>
        <a:p>
          <a:endParaRPr lang="en-US"/>
        </a:p>
      </dgm:t>
    </dgm:pt>
    <dgm:pt modelId="{57355AC1-5BCA-437C-8BDA-666171048DB7}" type="sibTrans" cxnId="{446EA14A-243B-4D1F-AE92-BD653A12D54A}">
      <dgm:prSet/>
      <dgm:spPr/>
      <dgm:t>
        <a:bodyPr/>
        <a:lstStyle/>
        <a:p>
          <a:endParaRPr lang="en-US"/>
        </a:p>
      </dgm:t>
    </dgm:pt>
    <dgm:pt modelId="{BF36A0B5-B747-49A2-88B7-B1F5E80AA01C}">
      <dgm:prSet phldrT="[Text]" custT="1"/>
      <dgm:spPr/>
      <dgm:t>
        <a:bodyPr/>
        <a:lstStyle/>
        <a:p>
          <a:r>
            <a:rPr lang="en-US" sz="2800" dirty="0" err="1" smtClean="0">
              <a:latin typeface="Comic Sans MS" pitchFamily="66" charset="0"/>
            </a:rPr>
            <a:t>Tugas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bidan</a:t>
          </a:r>
          <a:r>
            <a:rPr lang="en-US" sz="2800" dirty="0" smtClean="0">
              <a:latin typeface="Comic Sans MS" pitchFamily="66" charset="0"/>
            </a:rPr>
            <a:t> : </a:t>
          </a:r>
          <a:r>
            <a:rPr lang="en-US" sz="2800" dirty="0" err="1" smtClean="0">
              <a:latin typeface="Comic Sans MS" pitchFamily="66" charset="0"/>
            </a:rPr>
            <a:t>mengajarkan</a:t>
          </a:r>
          <a:r>
            <a:rPr lang="en-US" sz="2800" dirty="0" smtClean="0">
              <a:latin typeface="Comic Sans MS" pitchFamily="66" charset="0"/>
            </a:rPr>
            <a:t>  </a:t>
          </a:r>
          <a:r>
            <a:rPr lang="en-US" sz="2800" dirty="0" err="1" smtClean="0">
              <a:latin typeface="Comic Sans MS" pitchFamily="66" charset="0"/>
            </a:rPr>
            <a:t>cr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perwtn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bayi</a:t>
          </a:r>
          <a:r>
            <a:rPr lang="en-US" sz="2800" dirty="0" smtClean="0">
              <a:latin typeface="Comic Sans MS" pitchFamily="66" charset="0"/>
            </a:rPr>
            <a:t>, </a:t>
          </a:r>
          <a:r>
            <a:rPr lang="en-US" sz="2800" dirty="0" err="1" smtClean="0">
              <a:latin typeface="Comic Sans MS" pitchFamily="66" charset="0"/>
            </a:rPr>
            <a:t>cara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menyusui</a:t>
          </a:r>
          <a:r>
            <a:rPr lang="en-US" sz="2800" dirty="0" smtClean="0">
              <a:latin typeface="Comic Sans MS" pitchFamily="66" charset="0"/>
            </a:rPr>
            <a:t> ,</a:t>
          </a:r>
          <a:r>
            <a:rPr lang="en-US" sz="2800" dirty="0" err="1" smtClean="0">
              <a:latin typeface="Comic Sans MS" pitchFamily="66" charset="0"/>
            </a:rPr>
            <a:t>senam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nifas</a:t>
          </a:r>
          <a:r>
            <a:rPr lang="en-US" sz="2800" dirty="0" smtClean="0">
              <a:latin typeface="Comic Sans MS" pitchFamily="66" charset="0"/>
            </a:rPr>
            <a:t> ,</a:t>
          </a:r>
          <a:r>
            <a:rPr lang="en-US" sz="2800" dirty="0" err="1" smtClean="0">
              <a:latin typeface="Comic Sans MS" pitchFamily="66" charset="0"/>
            </a:rPr>
            <a:t>pendidikn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keshatan</a:t>
          </a:r>
          <a:r>
            <a:rPr lang="en-US" sz="2800" dirty="0" smtClean="0">
              <a:latin typeface="Comic Sans MS" pitchFamily="66" charset="0"/>
            </a:rPr>
            <a:t> ,</a:t>
          </a:r>
          <a:r>
            <a:rPr lang="en-US" sz="2800" dirty="0" err="1" smtClean="0">
              <a:latin typeface="Comic Sans MS" pitchFamily="66" charset="0"/>
            </a:rPr>
            <a:t>istirahat,gzi</a:t>
          </a:r>
          <a:r>
            <a:rPr lang="en-US" sz="2800" dirty="0" smtClean="0">
              <a:latin typeface="Comic Sans MS" pitchFamily="66" charset="0"/>
            </a:rPr>
            <a:t> , </a:t>
          </a:r>
          <a:r>
            <a:rPr lang="en-US" sz="2800" dirty="0" err="1" smtClean="0">
              <a:latin typeface="Comic Sans MS" pitchFamily="66" charset="0"/>
            </a:rPr>
            <a:t>kebersihan</a:t>
          </a:r>
          <a:r>
            <a:rPr lang="en-US" sz="2800" dirty="0" smtClean="0">
              <a:latin typeface="Comic Sans MS" pitchFamily="66" charset="0"/>
            </a:rPr>
            <a:t> </a:t>
          </a:r>
          <a:endParaRPr lang="en-US" sz="2800" dirty="0">
            <a:latin typeface="Comic Sans MS" pitchFamily="66" charset="0"/>
          </a:endParaRPr>
        </a:p>
      </dgm:t>
    </dgm:pt>
    <dgm:pt modelId="{20936D65-1B85-4A4D-9F75-37042AFF1EE3}" type="parTrans" cxnId="{25FF0766-CB10-4D42-A137-B33352428EC0}">
      <dgm:prSet/>
      <dgm:spPr/>
      <dgm:t>
        <a:bodyPr/>
        <a:lstStyle/>
        <a:p>
          <a:endParaRPr lang="en-US"/>
        </a:p>
      </dgm:t>
    </dgm:pt>
    <dgm:pt modelId="{CEA19E03-66E0-411D-92A7-CDB69ECAD21D}" type="sibTrans" cxnId="{25FF0766-CB10-4D42-A137-B33352428EC0}">
      <dgm:prSet/>
      <dgm:spPr/>
      <dgm:t>
        <a:bodyPr/>
        <a:lstStyle/>
        <a:p>
          <a:endParaRPr lang="en-US"/>
        </a:p>
      </dgm:t>
    </dgm:pt>
    <dgm:pt modelId="{6190D435-7A23-448A-9F37-1CC0DFD17C79}" type="pres">
      <dgm:prSet presAssocID="{BF464027-1AC4-41BD-AD1F-E4E7CA780B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81B681F-AC92-4406-8151-C06A8A318B27}" type="pres">
      <dgm:prSet presAssocID="{1F3518A6-9C09-4F9F-A42B-E67C5E415F05}" presName="thickLine" presStyleLbl="alignNode1" presStyleIdx="0" presStyleCnt="1"/>
      <dgm:spPr/>
    </dgm:pt>
    <dgm:pt modelId="{E660B0D1-3E0A-4790-B4F8-49964ED0BD51}" type="pres">
      <dgm:prSet presAssocID="{1F3518A6-9C09-4F9F-A42B-E67C5E415F05}" presName="horz1" presStyleCnt="0"/>
      <dgm:spPr/>
    </dgm:pt>
    <dgm:pt modelId="{64EDD2CC-8822-4F6F-B4E6-00B28C2BB894}" type="pres">
      <dgm:prSet presAssocID="{1F3518A6-9C09-4F9F-A42B-E67C5E415F05}" presName="tx1" presStyleLbl="revTx" presStyleIdx="0" presStyleCnt="5" custScaleX="108850" custScaleY="100098"/>
      <dgm:spPr/>
      <dgm:t>
        <a:bodyPr/>
        <a:lstStyle/>
        <a:p>
          <a:endParaRPr lang="en-US"/>
        </a:p>
      </dgm:t>
    </dgm:pt>
    <dgm:pt modelId="{A4CCEB62-6828-40D0-A7AC-EEE6101E2B12}" type="pres">
      <dgm:prSet presAssocID="{1F3518A6-9C09-4F9F-A42B-E67C5E415F05}" presName="vert1" presStyleCnt="0"/>
      <dgm:spPr/>
    </dgm:pt>
    <dgm:pt modelId="{95018D2A-9696-40BE-9619-17FC117883F1}" type="pres">
      <dgm:prSet presAssocID="{096314F0-4713-4A68-808B-3A1A215D72DD}" presName="vertSpace2a" presStyleCnt="0"/>
      <dgm:spPr/>
    </dgm:pt>
    <dgm:pt modelId="{94DEC553-E5F3-42EF-8D35-53CAF503A6C4}" type="pres">
      <dgm:prSet presAssocID="{096314F0-4713-4A68-808B-3A1A215D72DD}" presName="horz2" presStyleCnt="0"/>
      <dgm:spPr/>
    </dgm:pt>
    <dgm:pt modelId="{378DE746-3857-4891-90DC-9955C29A43E6}" type="pres">
      <dgm:prSet presAssocID="{096314F0-4713-4A68-808B-3A1A215D72DD}" presName="horzSpace2" presStyleCnt="0"/>
      <dgm:spPr/>
    </dgm:pt>
    <dgm:pt modelId="{5ADDEAA3-A487-44DD-825F-0BCA5D89D66D}" type="pres">
      <dgm:prSet presAssocID="{096314F0-4713-4A68-808B-3A1A215D72DD}" presName="tx2" presStyleLbl="revTx" presStyleIdx="1" presStyleCnt="5" custScaleX="108850" custScaleY="105041"/>
      <dgm:spPr/>
      <dgm:t>
        <a:bodyPr/>
        <a:lstStyle/>
        <a:p>
          <a:endParaRPr lang="en-US"/>
        </a:p>
      </dgm:t>
    </dgm:pt>
    <dgm:pt modelId="{75776DA3-1D80-4AA4-90F3-35FF527F7BAE}" type="pres">
      <dgm:prSet presAssocID="{096314F0-4713-4A68-808B-3A1A215D72DD}" presName="vert2" presStyleCnt="0"/>
      <dgm:spPr/>
    </dgm:pt>
    <dgm:pt modelId="{D8FC92D9-0C1F-4C80-9D43-E475C2D7869C}" type="pres">
      <dgm:prSet presAssocID="{096314F0-4713-4A68-808B-3A1A215D72DD}" presName="thinLine2b" presStyleLbl="callout" presStyleIdx="0" presStyleCnt="4"/>
      <dgm:spPr/>
    </dgm:pt>
    <dgm:pt modelId="{F6C1FDAE-5D20-44DB-BC48-668580F401CD}" type="pres">
      <dgm:prSet presAssocID="{096314F0-4713-4A68-808B-3A1A215D72DD}" presName="vertSpace2b" presStyleCnt="0"/>
      <dgm:spPr/>
    </dgm:pt>
    <dgm:pt modelId="{6F9AF780-00C4-45AB-B36C-6DE936A7F870}" type="pres">
      <dgm:prSet presAssocID="{153E5CCB-9F88-4927-B792-5D85CD8EBCB1}" presName="horz2" presStyleCnt="0"/>
      <dgm:spPr/>
    </dgm:pt>
    <dgm:pt modelId="{CB0C4BCB-ECC6-4FFD-A6E2-6353B88538EA}" type="pres">
      <dgm:prSet presAssocID="{153E5CCB-9F88-4927-B792-5D85CD8EBCB1}" presName="horzSpace2" presStyleCnt="0"/>
      <dgm:spPr/>
    </dgm:pt>
    <dgm:pt modelId="{44742A12-B3C2-4E09-9746-26D291B2BDA8}" type="pres">
      <dgm:prSet presAssocID="{153E5CCB-9F88-4927-B792-5D85CD8EBCB1}" presName="tx2" presStyleLbl="revTx" presStyleIdx="2" presStyleCnt="5" custScaleX="108850" custScaleY="105041"/>
      <dgm:spPr/>
      <dgm:t>
        <a:bodyPr/>
        <a:lstStyle/>
        <a:p>
          <a:endParaRPr lang="en-US"/>
        </a:p>
      </dgm:t>
    </dgm:pt>
    <dgm:pt modelId="{D7D7C424-FAFB-4D8A-B549-1D56ADACD7FC}" type="pres">
      <dgm:prSet presAssocID="{153E5CCB-9F88-4927-B792-5D85CD8EBCB1}" presName="vert2" presStyleCnt="0"/>
      <dgm:spPr/>
    </dgm:pt>
    <dgm:pt modelId="{5A4E4F9D-6D26-4EE6-883A-D4D2F106AA41}" type="pres">
      <dgm:prSet presAssocID="{153E5CCB-9F88-4927-B792-5D85CD8EBCB1}" presName="thinLine2b" presStyleLbl="callout" presStyleIdx="1" presStyleCnt="4"/>
      <dgm:spPr/>
    </dgm:pt>
    <dgm:pt modelId="{DF2C0B88-55B4-4880-BC53-9300CFE349C1}" type="pres">
      <dgm:prSet presAssocID="{153E5CCB-9F88-4927-B792-5D85CD8EBCB1}" presName="vertSpace2b" presStyleCnt="0"/>
      <dgm:spPr/>
    </dgm:pt>
    <dgm:pt modelId="{6155E6DF-C93B-4825-8EDA-2D68DDAD954C}" type="pres">
      <dgm:prSet presAssocID="{F5861635-7FE9-40D2-98CC-62C1E6886AF1}" presName="horz2" presStyleCnt="0"/>
      <dgm:spPr/>
    </dgm:pt>
    <dgm:pt modelId="{BD7F6A0A-6473-4672-9BE4-8A566A4B98AD}" type="pres">
      <dgm:prSet presAssocID="{F5861635-7FE9-40D2-98CC-62C1E6886AF1}" presName="horzSpace2" presStyleCnt="0"/>
      <dgm:spPr/>
    </dgm:pt>
    <dgm:pt modelId="{CD248F16-82FE-42B5-A1D3-CC8CD57232ED}" type="pres">
      <dgm:prSet presAssocID="{F5861635-7FE9-40D2-98CC-62C1E6886AF1}" presName="tx2" presStyleLbl="revTx" presStyleIdx="3" presStyleCnt="5" custScaleX="108850" custScaleY="105041"/>
      <dgm:spPr/>
      <dgm:t>
        <a:bodyPr/>
        <a:lstStyle/>
        <a:p>
          <a:endParaRPr lang="en-US"/>
        </a:p>
      </dgm:t>
    </dgm:pt>
    <dgm:pt modelId="{D31E82AC-F53E-4803-BBF0-3C0504999969}" type="pres">
      <dgm:prSet presAssocID="{F5861635-7FE9-40D2-98CC-62C1E6886AF1}" presName="vert2" presStyleCnt="0"/>
      <dgm:spPr/>
    </dgm:pt>
    <dgm:pt modelId="{80927313-2C54-4406-A37E-519764A5A697}" type="pres">
      <dgm:prSet presAssocID="{F5861635-7FE9-40D2-98CC-62C1E6886AF1}" presName="thinLine2b" presStyleLbl="callout" presStyleIdx="2" presStyleCnt="4"/>
      <dgm:spPr/>
    </dgm:pt>
    <dgm:pt modelId="{59FB4F57-6BC1-43BB-8D26-A3267BA44CF0}" type="pres">
      <dgm:prSet presAssocID="{F5861635-7FE9-40D2-98CC-62C1E6886AF1}" presName="vertSpace2b" presStyleCnt="0"/>
      <dgm:spPr/>
    </dgm:pt>
    <dgm:pt modelId="{B2122DD0-3D32-4241-9CE9-7CB61609F49C}" type="pres">
      <dgm:prSet presAssocID="{BF36A0B5-B747-49A2-88B7-B1F5E80AA01C}" presName="horz2" presStyleCnt="0"/>
      <dgm:spPr/>
    </dgm:pt>
    <dgm:pt modelId="{E4A2A901-9198-4D39-9C33-C4A5A07635D6}" type="pres">
      <dgm:prSet presAssocID="{BF36A0B5-B747-49A2-88B7-B1F5E80AA01C}" presName="horzSpace2" presStyleCnt="0"/>
      <dgm:spPr/>
    </dgm:pt>
    <dgm:pt modelId="{18AF2285-4674-452E-B9C5-3811C705246B}" type="pres">
      <dgm:prSet presAssocID="{BF36A0B5-B747-49A2-88B7-B1F5E80AA01C}" presName="tx2" presStyleLbl="revTx" presStyleIdx="4" presStyleCnt="5" custScaleX="109768" custScaleY="149073"/>
      <dgm:spPr/>
      <dgm:t>
        <a:bodyPr/>
        <a:lstStyle/>
        <a:p>
          <a:endParaRPr lang="en-US"/>
        </a:p>
      </dgm:t>
    </dgm:pt>
    <dgm:pt modelId="{8DB552EE-2E6E-4C30-B6C6-5CD9C37D6A3E}" type="pres">
      <dgm:prSet presAssocID="{BF36A0B5-B747-49A2-88B7-B1F5E80AA01C}" presName="vert2" presStyleCnt="0"/>
      <dgm:spPr/>
    </dgm:pt>
    <dgm:pt modelId="{3927CED9-E66B-4BB8-980C-0EC311620391}" type="pres">
      <dgm:prSet presAssocID="{BF36A0B5-B747-49A2-88B7-B1F5E80AA01C}" presName="thinLine2b" presStyleLbl="callout" presStyleIdx="3" presStyleCnt="4"/>
      <dgm:spPr/>
    </dgm:pt>
    <dgm:pt modelId="{D079EE93-E077-44A5-BB14-CC990F9C6A24}" type="pres">
      <dgm:prSet presAssocID="{BF36A0B5-B747-49A2-88B7-B1F5E80AA01C}" presName="vertSpace2b" presStyleCnt="0"/>
      <dgm:spPr/>
    </dgm:pt>
  </dgm:ptLst>
  <dgm:cxnLst>
    <dgm:cxn modelId="{F5438524-F744-43AE-B0F4-E65B5AC95204}" type="presOf" srcId="{F5861635-7FE9-40D2-98CC-62C1E6886AF1}" destId="{CD248F16-82FE-42B5-A1D3-CC8CD57232ED}" srcOrd="0" destOrd="0" presId="urn:microsoft.com/office/officeart/2008/layout/LinedList"/>
    <dgm:cxn modelId="{65D97E4B-DEA0-473D-96AC-803BE19D5F3C}" srcId="{1F3518A6-9C09-4F9F-A42B-E67C5E415F05}" destId="{096314F0-4713-4A68-808B-3A1A215D72DD}" srcOrd="0" destOrd="0" parTransId="{0463B68F-6616-4D55-ACF5-DC0F1B18A6E2}" sibTransId="{1B6E770A-FA95-4FD2-A882-C9E0DF15CD17}"/>
    <dgm:cxn modelId="{37AE4AD6-4776-43C4-BE66-39C30BF77724}" type="presOf" srcId="{BF464027-1AC4-41BD-AD1F-E4E7CA780B66}" destId="{6190D435-7A23-448A-9F37-1CC0DFD17C79}" srcOrd="0" destOrd="0" presId="urn:microsoft.com/office/officeart/2008/layout/LinedList"/>
    <dgm:cxn modelId="{1BE3CC00-2657-4AE9-849C-EA741A4FB5EF}" type="presOf" srcId="{096314F0-4713-4A68-808B-3A1A215D72DD}" destId="{5ADDEAA3-A487-44DD-825F-0BCA5D89D66D}" srcOrd="0" destOrd="0" presId="urn:microsoft.com/office/officeart/2008/layout/LinedList"/>
    <dgm:cxn modelId="{BB6C131C-AD44-4670-ABF5-FA57417E2285}" type="presOf" srcId="{BF36A0B5-B747-49A2-88B7-B1F5E80AA01C}" destId="{18AF2285-4674-452E-B9C5-3811C705246B}" srcOrd="0" destOrd="0" presId="urn:microsoft.com/office/officeart/2008/layout/LinedList"/>
    <dgm:cxn modelId="{4851CEEF-D562-4F6A-ADED-08B2A99F8FC1}" type="presOf" srcId="{153E5CCB-9F88-4927-B792-5D85CD8EBCB1}" destId="{44742A12-B3C2-4E09-9746-26D291B2BDA8}" srcOrd="0" destOrd="0" presId="urn:microsoft.com/office/officeart/2008/layout/LinedList"/>
    <dgm:cxn modelId="{348D8E46-03A5-4280-BEAC-F48326DE81B1}" srcId="{BF464027-1AC4-41BD-AD1F-E4E7CA780B66}" destId="{1F3518A6-9C09-4F9F-A42B-E67C5E415F05}" srcOrd="0" destOrd="0" parTransId="{AE82B25E-C8B9-401E-B532-19A402FC23C2}" sibTransId="{A6796BEE-656D-41EF-B8A7-0CBC7E021997}"/>
    <dgm:cxn modelId="{3F5CD85C-BA11-48DC-8823-3113593E0430}" srcId="{1F3518A6-9C09-4F9F-A42B-E67C5E415F05}" destId="{153E5CCB-9F88-4927-B792-5D85CD8EBCB1}" srcOrd="1" destOrd="0" parTransId="{9B16C34A-3F9A-4083-8014-A35C1A2D8527}" sibTransId="{18658255-EB5E-4B7B-A39A-115072F7DEBF}"/>
    <dgm:cxn modelId="{B5EF54C3-B3A0-4223-93D1-B78E3CC4A611}" type="presOf" srcId="{1F3518A6-9C09-4F9F-A42B-E67C5E415F05}" destId="{64EDD2CC-8822-4F6F-B4E6-00B28C2BB894}" srcOrd="0" destOrd="0" presId="urn:microsoft.com/office/officeart/2008/layout/LinedList"/>
    <dgm:cxn modelId="{25FF0766-CB10-4D42-A137-B33352428EC0}" srcId="{1F3518A6-9C09-4F9F-A42B-E67C5E415F05}" destId="{BF36A0B5-B747-49A2-88B7-B1F5E80AA01C}" srcOrd="3" destOrd="0" parTransId="{20936D65-1B85-4A4D-9F75-37042AFF1EE3}" sibTransId="{CEA19E03-66E0-411D-92A7-CDB69ECAD21D}"/>
    <dgm:cxn modelId="{446EA14A-243B-4D1F-AE92-BD653A12D54A}" srcId="{1F3518A6-9C09-4F9F-A42B-E67C5E415F05}" destId="{F5861635-7FE9-40D2-98CC-62C1E6886AF1}" srcOrd="2" destOrd="0" parTransId="{BF13FE84-1CFC-4FA6-9ECC-B03D3285B173}" sibTransId="{57355AC1-5BCA-437C-8BDA-666171048DB7}"/>
    <dgm:cxn modelId="{B2ADFEA0-5A52-4609-931E-1779409285AF}" type="presParOf" srcId="{6190D435-7A23-448A-9F37-1CC0DFD17C79}" destId="{381B681F-AC92-4406-8151-C06A8A318B27}" srcOrd="0" destOrd="0" presId="urn:microsoft.com/office/officeart/2008/layout/LinedList"/>
    <dgm:cxn modelId="{F831B711-0318-402D-8FF9-A31D787F40E2}" type="presParOf" srcId="{6190D435-7A23-448A-9F37-1CC0DFD17C79}" destId="{E660B0D1-3E0A-4790-B4F8-49964ED0BD51}" srcOrd="1" destOrd="0" presId="urn:microsoft.com/office/officeart/2008/layout/LinedList"/>
    <dgm:cxn modelId="{1786D395-56C8-4EF4-B70C-16E442B5A123}" type="presParOf" srcId="{E660B0D1-3E0A-4790-B4F8-49964ED0BD51}" destId="{64EDD2CC-8822-4F6F-B4E6-00B28C2BB894}" srcOrd="0" destOrd="0" presId="urn:microsoft.com/office/officeart/2008/layout/LinedList"/>
    <dgm:cxn modelId="{E0952792-5971-4B82-9AA8-8726A440F560}" type="presParOf" srcId="{E660B0D1-3E0A-4790-B4F8-49964ED0BD51}" destId="{A4CCEB62-6828-40D0-A7AC-EEE6101E2B12}" srcOrd="1" destOrd="0" presId="urn:microsoft.com/office/officeart/2008/layout/LinedList"/>
    <dgm:cxn modelId="{76D6EF67-AAD1-46CA-9563-223A5B41C29F}" type="presParOf" srcId="{A4CCEB62-6828-40D0-A7AC-EEE6101E2B12}" destId="{95018D2A-9696-40BE-9619-17FC117883F1}" srcOrd="0" destOrd="0" presId="urn:microsoft.com/office/officeart/2008/layout/LinedList"/>
    <dgm:cxn modelId="{4623F288-36D5-440C-86D5-37E0F6888A06}" type="presParOf" srcId="{A4CCEB62-6828-40D0-A7AC-EEE6101E2B12}" destId="{94DEC553-E5F3-42EF-8D35-53CAF503A6C4}" srcOrd="1" destOrd="0" presId="urn:microsoft.com/office/officeart/2008/layout/LinedList"/>
    <dgm:cxn modelId="{F2CECEFA-0D4D-467C-8ECD-9D87F2B2AC26}" type="presParOf" srcId="{94DEC553-E5F3-42EF-8D35-53CAF503A6C4}" destId="{378DE746-3857-4891-90DC-9955C29A43E6}" srcOrd="0" destOrd="0" presId="urn:microsoft.com/office/officeart/2008/layout/LinedList"/>
    <dgm:cxn modelId="{3F2997F1-D38E-4145-A446-E592773231F8}" type="presParOf" srcId="{94DEC553-E5F3-42EF-8D35-53CAF503A6C4}" destId="{5ADDEAA3-A487-44DD-825F-0BCA5D89D66D}" srcOrd="1" destOrd="0" presId="urn:microsoft.com/office/officeart/2008/layout/LinedList"/>
    <dgm:cxn modelId="{157994AD-A368-4C9B-BE8E-E8F905ABBFB9}" type="presParOf" srcId="{94DEC553-E5F3-42EF-8D35-53CAF503A6C4}" destId="{75776DA3-1D80-4AA4-90F3-35FF527F7BAE}" srcOrd="2" destOrd="0" presId="urn:microsoft.com/office/officeart/2008/layout/LinedList"/>
    <dgm:cxn modelId="{D2CB899A-EB4E-4C29-A20C-58F5EF880EA4}" type="presParOf" srcId="{A4CCEB62-6828-40D0-A7AC-EEE6101E2B12}" destId="{D8FC92D9-0C1F-4C80-9D43-E475C2D7869C}" srcOrd="2" destOrd="0" presId="urn:microsoft.com/office/officeart/2008/layout/LinedList"/>
    <dgm:cxn modelId="{32A9437E-1338-4B18-BA0C-C618CBEC68B8}" type="presParOf" srcId="{A4CCEB62-6828-40D0-A7AC-EEE6101E2B12}" destId="{F6C1FDAE-5D20-44DB-BC48-668580F401CD}" srcOrd="3" destOrd="0" presId="urn:microsoft.com/office/officeart/2008/layout/LinedList"/>
    <dgm:cxn modelId="{1E0C72B0-1380-4E43-9762-E043FACB6F5C}" type="presParOf" srcId="{A4CCEB62-6828-40D0-A7AC-EEE6101E2B12}" destId="{6F9AF780-00C4-45AB-B36C-6DE936A7F870}" srcOrd="4" destOrd="0" presId="urn:microsoft.com/office/officeart/2008/layout/LinedList"/>
    <dgm:cxn modelId="{E5FED697-8E1C-44F4-9FD5-0EC7A93A4381}" type="presParOf" srcId="{6F9AF780-00C4-45AB-B36C-6DE936A7F870}" destId="{CB0C4BCB-ECC6-4FFD-A6E2-6353B88538EA}" srcOrd="0" destOrd="0" presId="urn:microsoft.com/office/officeart/2008/layout/LinedList"/>
    <dgm:cxn modelId="{CF970C7D-1497-4E50-89EB-6F095AD73750}" type="presParOf" srcId="{6F9AF780-00C4-45AB-B36C-6DE936A7F870}" destId="{44742A12-B3C2-4E09-9746-26D291B2BDA8}" srcOrd="1" destOrd="0" presId="urn:microsoft.com/office/officeart/2008/layout/LinedList"/>
    <dgm:cxn modelId="{435B6D16-8B87-439A-ADFD-E3E12D4C39F5}" type="presParOf" srcId="{6F9AF780-00C4-45AB-B36C-6DE936A7F870}" destId="{D7D7C424-FAFB-4D8A-B549-1D56ADACD7FC}" srcOrd="2" destOrd="0" presId="urn:microsoft.com/office/officeart/2008/layout/LinedList"/>
    <dgm:cxn modelId="{48870045-B0B4-4970-96F1-E527EFF515F3}" type="presParOf" srcId="{A4CCEB62-6828-40D0-A7AC-EEE6101E2B12}" destId="{5A4E4F9D-6D26-4EE6-883A-D4D2F106AA41}" srcOrd="5" destOrd="0" presId="urn:microsoft.com/office/officeart/2008/layout/LinedList"/>
    <dgm:cxn modelId="{DEFAF666-DA75-4030-9429-D2BA91325330}" type="presParOf" srcId="{A4CCEB62-6828-40D0-A7AC-EEE6101E2B12}" destId="{DF2C0B88-55B4-4880-BC53-9300CFE349C1}" srcOrd="6" destOrd="0" presId="urn:microsoft.com/office/officeart/2008/layout/LinedList"/>
    <dgm:cxn modelId="{9D6D5391-462F-43ED-A8F0-DD7C777D6D79}" type="presParOf" srcId="{A4CCEB62-6828-40D0-A7AC-EEE6101E2B12}" destId="{6155E6DF-C93B-4825-8EDA-2D68DDAD954C}" srcOrd="7" destOrd="0" presId="urn:microsoft.com/office/officeart/2008/layout/LinedList"/>
    <dgm:cxn modelId="{CD50D81A-D0EE-4D87-80CC-56A5CF9E0C7E}" type="presParOf" srcId="{6155E6DF-C93B-4825-8EDA-2D68DDAD954C}" destId="{BD7F6A0A-6473-4672-9BE4-8A566A4B98AD}" srcOrd="0" destOrd="0" presId="urn:microsoft.com/office/officeart/2008/layout/LinedList"/>
    <dgm:cxn modelId="{0F3B50BF-CD8F-4353-AA2B-92024BC2C3C7}" type="presParOf" srcId="{6155E6DF-C93B-4825-8EDA-2D68DDAD954C}" destId="{CD248F16-82FE-42B5-A1D3-CC8CD57232ED}" srcOrd="1" destOrd="0" presId="urn:microsoft.com/office/officeart/2008/layout/LinedList"/>
    <dgm:cxn modelId="{7DE69CAA-2D40-4AB8-9AE5-82CFFB1637AB}" type="presParOf" srcId="{6155E6DF-C93B-4825-8EDA-2D68DDAD954C}" destId="{D31E82AC-F53E-4803-BBF0-3C0504999969}" srcOrd="2" destOrd="0" presId="urn:microsoft.com/office/officeart/2008/layout/LinedList"/>
    <dgm:cxn modelId="{09A891DA-E100-49D4-BCB6-C58C162A0B30}" type="presParOf" srcId="{A4CCEB62-6828-40D0-A7AC-EEE6101E2B12}" destId="{80927313-2C54-4406-A37E-519764A5A697}" srcOrd="8" destOrd="0" presId="urn:microsoft.com/office/officeart/2008/layout/LinedList"/>
    <dgm:cxn modelId="{A7A843BF-4FB7-47D0-B706-7CE59121FB91}" type="presParOf" srcId="{A4CCEB62-6828-40D0-A7AC-EEE6101E2B12}" destId="{59FB4F57-6BC1-43BB-8D26-A3267BA44CF0}" srcOrd="9" destOrd="0" presId="urn:microsoft.com/office/officeart/2008/layout/LinedList"/>
    <dgm:cxn modelId="{FD374E83-F536-488C-A7B3-560355AC1990}" type="presParOf" srcId="{A4CCEB62-6828-40D0-A7AC-EEE6101E2B12}" destId="{B2122DD0-3D32-4241-9CE9-7CB61609F49C}" srcOrd="10" destOrd="0" presId="urn:microsoft.com/office/officeart/2008/layout/LinedList"/>
    <dgm:cxn modelId="{7F98E09A-D9AB-4BFA-A880-AB6CACF4F1EB}" type="presParOf" srcId="{B2122DD0-3D32-4241-9CE9-7CB61609F49C}" destId="{E4A2A901-9198-4D39-9C33-C4A5A07635D6}" srcOrd="0" destOrd="0" presId="urn:microsoft.com/office/officeart/2008/layout/LinedList"/>
    <dgm:cxn modelId="{AD9A711A-A6E1-4937-A347-383E5D49BD26}" type="presParOf" srcId="{B2122DD0-3D32-4241-9CE9-7CB61609F49C}" destId="{18AF2285-4674-452E-B9C5-3811C705246B}" srcOrd="1" destOrd="0" presId="urn:microsoft.com/office/officeart/2008/layout/LinedList"/>
    <dgm:cxn modelId="{A1D538EB-630C-4232-9D3E-1F951640716E}" type="presParOf" srcId="{B2122DD0-3D32-4241-9CE9-7CB61609F49C}" destId="{8DB552EE-2E6E-4C30-B6C6-5CD9C37D6A3E}" srcOrd="2" destOrd="0" presId="urn:microsoft.com/office/officeart/2008/layout/LinedList"/>
    <dgm:cxn modelId="{EB87BD5C-70C0-4B2D-86F0-D5DF04194481}" type="presParOf" srcId="{A4CCEB62-6828-40D0-A7AC-EEE6101E2B12}" destId="{3927CED9-E66B-4BB8-980C-0EC311620391}" srcOrd="11" destOrd="0" presId="urn:microsoft.com/office/officeart/2008/layout/LinedList"/>
    <dgm:cxn modelId="{BF080338-3A8D-4638-88E9-E7D3F7CBBCCB}" type="presParOf" srcId="{A4CCEB62-6828-40D0-A7AC-EEE6101E2B12}" destId="{D079EE93-E077-44A5-BB14-CC990F9C6A24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21BF339-D400-40FD-99A2-5B08C74E1C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CC7F4A-5F4C-4593-B82E-2A7B67CF7E7E}">
      <dgm:prSet phldrT="[Text]"/>
      <dgm:spPr/>
      <dgm:t>
        <a:bodyPr/>
        <a:lstStyle/>
        <a:p>
          <a:r>
            <a:rPr lang="en-US" dirty="0" err="1" smtClean="0">
              <a:latin typeface="Comic Sans MS" pitchFamily="66" charset="0"/>
            </a:rPr>
            <a:t>Fase</a:t>
          </a:r>
          <a:r>
            <a:rPr lang="en-US" dirty="0" smtClean="0">
              <a:latin typeface="Comic Sans MS" pitchFamily="66" charset="0"/>
            </a:rPr>
            <a:t> Letting Go</a:t>
          </a:r>
          <a:endParaRPr lang="en-US" dirty="0">
            <a:latin typeface="Comic Sans MS" pitchFamily="66" charset="0"/>
          </a:endParaRPr>
        </a:p>
      </dgm:t>
    </dgm:pt>
    <dgm:pt modelId="{7187B7BD-F787-4613-B4B1-B864E4AE5DE1}" type="parTrans" cxnId="{51CEE996-880B-489F-ADC0-D90403BF3343}">
      <dgm:prSet/>
      <dgm:spPr/>
      <dgm:t>
        <a:bodyPr/>
        <a:lstStyle/>
        <a:p>
          <a:endParaRPr lang="en-US"/>
        </a:p>
      </dgm:t>
    </dgm:pt>
    <dgm:pt modelId="{4A350F34-3F63-4CF1-94A3-29B83DC94617}" type="sibTrans" cxnId="{51CEE996-880B-489F-ADC0-D90403BF3343}">
      <dgm:prSet/>
      <dgm:spPr/>
      <dgm:t>
        <a:bodyPr/>
        <a:lstStyle/>
        <a:p>
          <a:endParaRPr lang="en-US"/>
        </a:p>
      </dgm:t>
    </dgm:pt>
    <dgm:pt modelId="{3B84E072-C86F-4C06-9ED7-885627248723}">
      <dgm:prSet phldrT="[Text]"/>
      <dgm:spPr/>
      <dgm:t>
        <a:bodyPr/>
        <a:lstStyle/>
        <a:p>
          <a:r>
            <a:rPr lang="en-US" dirty="0" err="1" smtClean="0">
              <a:latin typeface="Comic Sans MS" pitchFamily="66" charset="0"/>
            </a:rPr>
            <a:t>Fase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menerima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tanggung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jawab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akan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pean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barunya</a:t>
          </a:r>
          <a:endParaRPr lang="en-US" dirty="0">
            <a:latin typeface="Comic Sans MS" pitchFamily="66" charset="0"/>
          </a:endParaRPr>
        </a:p>
      </dgm:t>
    </dgm:pt>
    <dgm:pt modelId="{0F6383EE-0029-4D2E-AA13-702C5B0C9FED}" type="parTrans" cxnId="{EBE04DB6-A29D-4D2D-9F9B-34A827BC5E12}">
      <dgm:prSet/>
      <dgm:spPr/>
      <dgm:t>
        <a:bodyPr/>
        <a:lstStyle/>
        <a:p>
          <a:endParaRPr lang="en-US"/>
        </a:p>
      </dgm:t>
    </dgm:pt>
    <dgm:pt modelId="{A948D40F-0F90-44E1-8B8D-7725C3B458BB}" type="sibTrans" cxnId="{EBE04DB6-A29D-4D2D-9F9B-34A827BC5E12}">
      <dgm:prSet/>
      <dgm:spPr/>
      <dgm:t>
        <a:bodyPr/>
        <a:lstStyle/>
        <a:p>
          <a:endParaRPr lang="en-US"/>
        </a:p>
      </dgm:t>
    </dgm:pt>
    <dgm:pt modelId="{59CA4D11-F585-4F50-8680-77F0C440D1AC}">
      <dgm:prSet phldrT="[Text]"/>
      <dgm:spPr/>
      <dgm:t>
        <a:bodyPr/>
        <a:lstStyle/>
        <a:p>
          <a:r>
            <a:rPr lang="en-US" dirty="0" err="1" smtClean="0">
              <a:latin typeface="Comic Sans MS" pitchFamily="66" charset="0"/>
            </a:rPr>
            <a:t>Fase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ini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berlangsung</a:t>
          </a:r>
          <a:r>
            <a:rPr lang="en-US" dirty="0" smtClean="0">
              <a:latin typeface="Comic Sans MS" pitchFamily="66" charset="0"/>
            </a:rPr>
            <a:t> 10 </a:t>
          </a:r>
          <a:r>
            <a:rPr lang="en-US" dirty="0" err="1" smtClean="0">
              <a:latin typeface="Comic Sans MS" pitchFamily="66" charset="0"/>
            </a:rPr>
            <a:t>hr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stlah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melahirkan</a:t>
          </a:r>
          <a:endParaRPr lang="en-US" dirty="0">
            <a:latin typeface="Comic Sans MS" pitchFamily="66" charset="0"/>
          </a:endParaRPr>
        </a:p>
      </dgm:t>
    </dgm:pt>
    <dgm:pt modelId="{E359C85B-1076-4DE5-9E55-23393A6072DC}" type="parTrans" cxnId="{1BD5C7CE-CA7A-4733-A08B-D8F8CC5C1723}">
      <dgm:prSet/>
      <dgm:spPr/>
      <dgm:t>
        <a:bodyPr/>
        <a:lstStyle/>
        <a:p>
          <a:endParaRPr lang="en-US"/>
        </a:p>
      </dgm:t>
    </dgm:pt>
    <dgm:pt modelId="{5DDCBC66-CD0C-454D-AFAE-AC2DC1125A88}" type="sibTrans" cxnId="{1BD5C7CE-CA7A-4733-A08B-D8F8CC5C1723}">
      <dgm:prSet/>
      <dgm:spPr/>
      <dgm:t>
        <a:bodyPr/>
        <a:lstStyle/>
        <a:p>
          <a:endParaRPr lang="en-US"/>
        </a:p>
      </dgm:t>
    </dgm:pt>
    <dgm:pt modelId="{17B46751-D3FA-4476-8C6F-757D1ABD5A13}">
      <dgm:prSet phldrT="[Text]"/>
      <dgm:spPr/>
      <dgm:t>
        <a:bodyPr/>
        <a:lstStyle/>
        <a:p>
          <a:r>
            <a:rPr lang="en-US" dirty="0" err="1" smtClean="0">
              <a:latin typeface="Comic Sans MS" pitchFamily="66" charset="0"/>
            </a:rPr>
            <a:t>Ibu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merasa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percaya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diri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akan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peran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barunya</a:t>
          </a:r>
          <a:r>
            <a:rPr lang="en-US" dirty="0" smtClean="0">
              <a:latin typeface="Comic Sans MS" pitchFamily="66" charset="0"/>
            </a:rPr>
            <a:t> </a:t>
          </a:r>
          <a:endParaRPr lang="en-US" dirty="0">
            <a:latin typeface="Comic Sans MS" pitchFamily="66" charset="0"/>
          </a:endParaRPr>
        </a:p>
      </dgm:t>
    </dgm:pt>
    <dgm:pt modelId="{9A113221-6BA3-48CB-9559-95558D1C4EEE}" type="parTrans" cxnId="{F238B483-16C4-4FCB-BBA7-DBDC66208F97}">
      <dgm:prSet/>
      <dgm:spPr/>
      <dgm:t>
        <a:bodyPr/>
        <a:lstStyle/>
        <a:p>
          <a:endParaRPr lang="en-US"/>
        </a:p>
      </dgm:t>
    </dgm:pt>
    <dgm:pt modelId="{ABD8BA6B-43F7-4D10-8FC2-DD5590C05F14}" type="sibTrans" cxnId="{F238B483-16C4-4FCB-BBA7-DBDC66208F97}">
      <dgm:prSet/>
      <dgm:spPr/>
      <dgm:t>
        <a:bodyPr/>
        <a:lstStyle/>
        <a:p>
          <a:endParaRPr lang="en-US"/>
        </a:p>
      </dgm:t>
    </dgm:pt>
    <dgm:pt modelId="{3AE324A1-4E61-4A76-A0FF-98AE90CDE579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Hal </a:t>
          </a:r>
          <a:r>
            <a:rPr lang="en-US" dirty="0" err="1" smtClean="0">
              <a:latin typeface="Comic Sans MS" pitchFamily="66" charset="0"/>
            </a:rPr>
            <a:t>yg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hars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dipengaruhi</a:t>
          </a:r>
          <a:r>
            <a:rPr lang="en-US" dirty="0" smtClean="0">
              <a:latin typeface="Comic Sans MS" pitchFamily="66" charset="0"/>
            </a:rPr>
            <a:t> ( </a:t>
          </a:r>
          <a:r>
            <a:rPr lang="en-US" dirty="0" err="1" smtClean="0">
              <a:latin typeface="Comic Sans MS" pitchFamily="66" charset="0"/>
            </a:rPr>
            <a:t>fisik</a:t>
          </a:r>
          <a:r>
            <a:rPr lang="en-US" dirty="0" smtClean="0">
              <a:latin typeface="Comic Sans MS" pitchFamily="66" charset="0"/>
            </a:rPr>
            <a:t>, </a:t>
          </a:r>
          <a:r>
            <a:rPr lang="en-US" dirty="0" err="1" smtClean="0">
              <a:latin typeface="Comic Sans MS" pitchFamily="66" charset="0"/>
            </a:rPr>
            <a:t>psikologis</a:t>
          </a:r>
          <a:r>
            <a:rPr lang="en-US" dirty="0" smtClean="0">
              <a:latin typeface="Comic Sans MS" pitchFamily="66" charset="0"/>
            </a:rPr>
            <a:t>, </a:t>
          </a:r>
          <a:r>
            <a:rPr lang="en-US" dirty="0" err="1" smtClean="0">
              <a:latin typeface="Comic Sans MS" pitchFamily="66" charset="0"/>
            </a:rPr>
            <a:t>sosial</a:t>
          </a:r>
          <a:r>
            <a:rPr lang="en-US" dirty="0" smtClean="0">
              <a:latin typeface="Comic Sans MS" pitchFamily="66" charset="0"/>
            </a:rPr>
            <a:t>, </a:t>
          </a:r>
          <a:r>
            <a:rPr lang="en-US" dirty="0" err="1" smtClean="0">
              <a:latin typeface="Comic Sans MS" pitchFamily="66" charset="0"/>
            </a:rPr>
            <a:t>psikososial</a:t>
          </a:r>
          <a:r>
            <a:rPr lang="en-US" dirty="0" smtClean="0">
              <a:latin typeface="Comic Sans MS" pitchFamily="66" charset="0"/>
            </a:rPr>
            <a:t>)</a:t>
          </a:r>
          <a:endParaRPr lang="en-US" dirty="0">
            <a:latin typeface="Comic Sans MS" pitchFamily="66" charset="0"/>
          </a:endParaRPr>
        </a:p>
      </dgm:t>
    </dgm:pt>
    <dgm:pt modelId="{2CBE1E37-FFB1-4201-B6E1-200845B8E20D}" type="parTrans" cxnId="{DF7A8E99-2BA2-4E76-AC0C-6CC992A073D0}">
      <dgm:prSet/>
      <dgm:spPr/>
      <dgm:t>
        <a:bodyPr/>
        <a:lstStyle/>
        <a:p>
          <a:endParaRPr lang="en-US"/>
        </a:p>
      </dgm:t>
    </dgm:pt>
    <dgm:pt modelId="{E1F47502-5ABA-4EB0-BB08-1FBD0D73178A}" type="sibTrans" cxnId="{DF7A8E99-2BA2-4E76-AC0C-6CC992A073D0}">
      <dgm:prSet/>
      <dgm:spPr/>
      <dgm:t>
        <a:bodyPr/>
        <a:lstStyle/>
        <a:p>
          <a:endParaRPr lang="en-US"/>
        </a:p>
      </dgm:t>
    </dgm:pt>
    <dgm:pt modelId="{73CB334A-9700-42CB-A96B-9F12E7291A7E}" type="pres">
      <dgm:prSet presAssocID="{F21BF339-D400-40FD-99A2-5B08C74E1C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5D3141-6309-4F73-A682-4AC8ECBB1686}" type="pres">
      <dgm:prSet presAssocID="{59CC7F4A-5F4C-4593-B82E-2A7B67CF7E7E}" presName="thickLine" presStyleLbl="alignNode1" presStyleIdx="0" presStyleCnt="1"/>
      <dgm:spPr/>
    </dgm:pt>
    <dgm:pt modelId="{72D459BE-A535-44CF-9862-29E294D74FE6}" type="pres">
      <dgm:prSet presAssocID="{59CC7F4A-5F4C-4593-B82E-2A7B67CF7E7E}" presName="horz1" presStyleCnt="0"/>
      <dgm:spPr/>
    </dgm:pt>
    <dgm:pt modelId="{155A1493-278A-4BB9-A76C-FB1C6C4E3781}" type="pres">
      <dgm:prSet presAssocID="{59CC7F4A-5F4C-4593-B82E-2A7B67CF7E7E}" presName="tx1" presStyleLbl="revTx" presStyleIdx="0" presStyleCnt="5"/>
      <dgm:spPr/>
      <dgm:t>
        <a:bodyPr/>
        <a:lstStyle/>
        <a:p>
          <a:endParaRPr lang="en-US"/>
        </a:p>
      </dgm:t>
    </dgm:pt>
    <dgm:pt modelId="{E8EAE266-B671-4F07-B2CA-1F8F339192F3}" type="pres">
      <dgm:prSet presAssocID="{59CC7F4A-5F4C-4593-B82E-2A7B67CF7E7E}" presName="vert1" presStyleCnt="0"/>
      <dgm:spPr/>
    </dgm:pt>
    <dgm:pt modelId="{460D7A47-B7DB-4C13-9412-DFF9842DC5C8}" type="pres">
      <dgm:prSet presAssocID="{3B84E072-C86F-4C06-9ED7-885627248723}" presName="vertSpace2a" presStyleCnt="0"/>
      <dgm:spPr/>
    </dgm:pt>
    <dgm:pt modelId="{DCDDF970-BEC5-4B40-8C32-25162CF76FE8}" type="pres">
      <dgm:prSet presAssocID="{3B84E072-C86F-4C06-9ED7-885627248723}" presName="horz2" presStyleCnt="0"/>
      <dgm:spPr/>
    </dgm:pt>
    <dgm:pt modelId="{AAD7C26A-857F-4BB7-A0A4-79821CA71F55}" type="pres">
      <dgm:prSet presAssocID="{3B84E072-C86F-4C06-9ED7-885627248723}" presName="horzSpace2" presStyleCnt="0"/>
      <dgm:spPr/>
    </dgm:pt>
    <dgm:pt modelId="{FEF0F37C-80AE-4183-A80F-3E4483BFAE6F}" type="pres">
      <dgm:prSet presAssocID="{3B84E072-C86F-4C06-9ED7-885627248723}" presName="tx2" presStyleLbl="revTx" presStyleIdx="1" presStyleCnt="5"/>
      <dgm:spPr/>
      <dgm:t>
        <a:bodyPr/>
        <a:lstStyle/>
        <a:p>
          <a:endParaRPr lang="en-US"/>
        </a:p>
      </dgm:t>
    </dgm:pt>
    <dgm:pt modelId="{311E0E12-34E0-4C5C-B473-36F8FC7074B4}" type="pres">
      <dgm:prSet presAssocID="{3B84E072-C86F-4C06-9ED7-885627248723}" presName="vert2" presStyleCnt="0"/>
      <dgm:spPr/>
    </dgm:pt>
    <dgm:pt modelId="{839E5CB3-D211-416B-96C7-FEEC8DDB14B2}" type="pres">
      <dgm:prSet presAssocID="{3B84E072-C86F-4C06-9ED7-885627248723}" presName="thinLine2b" presStyleLbl="callout" presStyleIdx="0" presStyleCnt="4"/>
      <dgm:spPr/>
    </dgm:pt>
    <dgm:pt modelId="{77FABEBE-BDD6-4796-9D7F-5A5793F25BA4}" type="pres">
      <dgm:prSet presAssocID="{3B84E072-C86F-4C06-9ED7-885627248723}" presName="vertSpace2b" presStyleCnt="0"/>
      <dgm:spPr/>
    </dgm:pt>
    <dgm:pt modelId="{194DEE97-C150-4AC7-9CDC-5BC3312662E1}" type="pres">
      <dgm:prSet presAssocID="{59CA4D11-F585-4F50-8680-77F0C440D1AC}" presName="horz2" presStyleCnt="0"/>
      <dgm:spPr/>
    </dgm:pt>
    <dgm:pt modelId="{A6CC4240-8A64-457B-B550-A6079E6B6FBD}" type="pres">
      <dgm:prSet presAssocID="{59CA4D11-F585-4F50-8680-77F0C440D1AC}" presName="horzSpace2" presStyleCnt="0"/>
      <dgm:spPr/>
    </dgm:pt>
    <dgm:pt modelId="{838AF231-063A-45C4-9192-4B1419EEF66C}" type="pres">
      <dgm:prSet presAssocID="{59CA4D11-F585-4F50-8680-77F0C440D1AC}" presName="tx2" presStyleLbl="revTx" presStyleIdx="2" presStyleCnt="5"/>
      <dgm:spPr/>
      <dgm:t>
        <a:bodyPr/>
        <a:lstStyle/>
        <a:p>
          <a:endParaRPr lang="en-US"/>
        </a:p>
      </dgm:t>
    </dgm:pt>
    <dgm:pt modelId="{B1FE81B6-B201-457E-B4A7-80C4CD9992E8}" type="pres">
      <dgm:prSet presAssocID="{59CA4D11-F585-4F50-8680-77F0C440D1AC}" presName="vert2" presStyleCnt="0"/>
      <dgm:spPr/>
    </dgm:pt>
    <dgm:pt modelId="{DA587BA1-4781-4969-BD1F-D5C20837DFD2}" type="pres">
      <dgm:prSet presAssocID="{59CA4D11-F585-4F50-8680-77F0C440D1AC}" presName="thinLine2b" presStyleLbl="callout" presStyleIdx="1" presStyleCnt="4"/>
      <dgm:spPr/>
    </dgm:pt>
    <dgm:pt modelId="{2782E878-B1C8-4299-BB53-516537DF710A}" type="pres">
      <dgm:prSet presAssocID="{59CA4D11-F585-4F50-8680-77F0C440D1AC}" presName="vertSpace2b" presStyleCnt="0"/>
      <dgm:spPr/>
    </dgm:pt>
    <dgm:pt modelId="{EAB3DB88-9B61-4218-B136-8B9642BDEFC8}" type="pres">
      <dgm:prSet presAssocID="{17B46751-D3FA-4476-8C6F-757D1ABD5A13}" presName="horz2" presStyleCnt="0"/>
      <dgm:spPr/>
    </dgm:pt>
    <dgm:pt modelId="{DD8D4A48-0570-46F9-AE72-B8DA34E43E4D}" type="pres">
      <dgm:prSet presAssocID="{17B46751-D3FA-4476-8C6F-757D1ABD5A13}" presName="horzSpace2" presStyleCnt="0"/>
      <dgm:spPr/>
    </dgm:pt>
    <dgm:pt modelId="{CCA30FD1-E05A-4E0A-896D-9AB3DE52B93E}" type="pres">
      <dgm:prSet presAssocID="{17B46751-D3FA-4476-8C6F-757D1ABD5A13}" presName="tx2" presStyleLbl="revTx" presStyleIdx="3" presStyleCnt="5"/>
      <dgm:spPr/>
      <dgm:t>
        <a:bodyPr/>
        <a:lstStyle/>
        <a:p>
          <a:endParaRPr lang="en-US"/>
        </a:p>
      </dgm:t>
    </dgm:pt>
    <dgm:pt modelId="{7CA7D0B7-B08C-49A6-945C-FC2847F24C61}" type="pres">
      <dgm:prSet presAssocID="{17B46751-D3FA-4476-8C6F-757D1ABD5A13}" presName="vert2" presStyleCnt="0"/>
      <dgm:spPr/>
    </dgm:pt>
    <dgm:pt modelId="{C0681A29-9FA9-4B39-860B-A68B7237DBB9}" type="pres">
      <dgm:prSet presAssocID="{17B46751-D3FA-4476-8C6F-757D1ABD5A13}" presName="thinLine2b" presStyleLbl="callout" presStyleIdx="2" presStyleCnt="4"/>
      <dgm:spPr/>
    </dgm:pt>
    <dgm:pt modelId="{C2D94BDB-EE49-45E5-B08C-DECF517C8B0B}" type="pres">
      <dgm:prSet presAssocID="{17B46751-D3FA-4476-8C6F-757D1ABD5A13}" presName="vertSpace2b" presStyleCnt="0"/>
      <dgm:spPr/>
    </dgm:pt>
    <dgm:pt modelId="{FD1EEB50-4AED-45AB-821F-3B1C5ECE0145}" type="pres">
      <dgm:prSet presAssocID="{3AE324A1-4E61-4A76-A0FF-98AE90CDE579}" presName="horz2" presStyleCnt="0"/>
      <dgm:spPr/>
    </dgm:pt>
    <dgm:pt modelId="{AC38C940-0E26-44BB-A2E3-51CF16C962F4}" type="pres">
      <dgm:prSet presAssocID="{3AE324A1-4E61-4A76-A0FF-98AE90CDE579}" presName="horzSpace2" presStyleCnt="0"/>
      <dgm:spPr/>
    </dgm:pt>
    <dgm:pt modelId="{09B03D2C-39FB-46CF-99AE-8F3362BD2A7B}" type="pres">
      <dgm:prSet presAssocID="{3AE324A1-4E61-4A76-A0FF-98AE90CDE579}" presName="tx2" presStyleLbl="revTx" presStyleIdx="4" presStyleCnt="5"/>
      <dgm:spPr/>
      <dgm:t>
        <a:bodyPr/>
        <a:lstStyle/>
        <a:p>
          <a:endParaRPr lang="en-US"/>
        </a:p>
      </dgm:t>
    </dgm:pt>
    <dgm:pt modelId="{30A83EA1-B486-4230-A701-42C2C211F88B}" type="pres">
      <dgm:prSet presAssocID="{3AE324A1-4E61-4A76-A0FF-98AE90CDE579}" presName="vert2" presStyleCnt="0"/>
      <dgm:spPr/>
    </dgm:pt>
    <dgm:pt modelId="{93B0E2A6-19C5-4144-94FF-801ABA4E6500}" type="pres">
      <dgm:prSet presAssocID="{3AE324A1-4E61-4A76-A0FF-98AE90CDE579}" presName="thinLine2b" presStyleLbl="callout" presStyleIdx="3" presStyleCnt="4"/>
      <dgm:spPr/>
    </dgm:pt>
    <dgm:pt modelId="{3185CC6B-D60D-45F7-998D-168DF3712758}" type="pres">
      <dgm:prSet presAssocID="{3AE324A1-4E61-4A76-A0FF-98AE90CDE579}" presName="vertSpace2b" presStyleCnt="0"/>
      <dgm:spPr/>
    </dgm:pt>
  </dgm:ptLst>
  <dgm:cxnLst>
    <dgm:cxn modelId="{7B3BA3AD-9E06-4BC9-932C-337472552C6F}" type="presOf" srcId="{59CA4D11-F585-4F50-8680-77F0C440D1AC}" destId="{838AF231-063A-45C4-9192-4B1419EEF66C}" srcOrd="0" destOrd="0" presId="urn:microsoft.com/office/officeart/2008/layout/LinedList"/>
    <dgm:cxn modelId="{16E87380-2889-4477-8F3D-F75C6E3B1B57}" type="presOf" srcId="{59CC7F4A-5F4C-4593-B82E-2A7B67CF7E7E}" destId="{155A1493-278A-4BB9-A76C-FB1C6C4E3781}" srcOrd="0" destOrd="0" presId="urn:microsoft.com/office/officeart/2008/layout/LinedList"/>
    <dgm:cxn modelId="{7F6F092C-01FF-40E1-BBA3-9A50BAD3B0ED}" type="presOf" srcId="{3B84E072-C86F-4C06-9ED7-885627248723}" destId="{FEF0F37C-80AE-4183-A80F-3E4483BFAE6F}" srcOrd="0" destOrd="0" presId="urn:microsoft.com/office/officeart/2008/layout/LinedList"/>
    <dgm:cxn modelId="{1BD5C7CE-CA7A-4733-A08B-D8F8CC5C1723}" srcId="{59CC7F4A-5F4C-4593-B82E-2A7B67CF7E7E}" destId="{59CA4D11-F585-4F50-8680-77F0C440D1AC}" srcOrd="1" destOrd="0" parTransId="{E359C85B-1076-4DE5-9E55-23393A6072DC}" sibTransId="{5DDCBC66-CD0C-454D-AFAE-AC2DC1125A88}"/>
    <dgm:cxn modelId="{F6D9A21F-AF86-49C1-BA6B-554207287950}" type="presOf" srcId="{17B46751-D3FA-4476-8C6F-757D1ABD5A13}" destId="{CCA30FD1-E05A-4E0A-896D-9AB3DE52B93E}" srcOrd="0" destOrd="0" presId="urn:microsoft.com/office/officeart/2008/layout/LinedList"/>
    <dgm:cxn modelId="{51CEE996-880B-489F-ADC0-D90403BF3343}" srcId="{F21BF339-D400-40FD-99A2-5B08C74E1C58}" destId="{59CC7F4A-5F4C-4593-B82E-2A7B67CF7E7E}" srcOrd="0" destOrd="0" parTransId="{7187B7BD-F787-4613-B4B1-B864E4AE5DE1}" sibTransId="{4A350F34-3F63-4CF1-94A3-29B83DC94617}"/>
    <dgm:cxn modelId="{EBE04DB6-A29D-4D2D-9F9B-34A827BC5E12}" srcId="{59CC7F4A-5F4C-4593-B82E-2A7B67CF7E7E}" destId="{3B84E072-C86F-4C06-9ED7-885627248723}" srcOrd="0" destOrd="0" parTransId="{0F6383EE-0029-4D2E-AA13-702C5B0C9FED}" sibTransId="{A948D40F-0F90-44E1-8B8D-7725C3B458BB}"/>
    <dgm:cxn modelId="{DF7A8E99-2BA2-4E76-AC0C-6CC992A073D0}" srcId="{59CC7F4A-5F4C-4593-B82E-2A7B67CF7E7E}" destId="{3AE324A1-4E61-4A76-A0FF-98AE90CDE579}" srcOrd="3" destOrd="0" parTransId="{2CBE1E37-FFB1-4201-B6E1-200845B8E20D}" sibTransId="{E1F47502-5ABA-4EB0-BB08-1FBD0D73178A}"/>
    <dgm:cxn modelId="{F238B483-16C4-4FCB-BBA7-DBDC66208F97}" srcId="{59CC7F4A-5F4C-4593-B82E-2A7B67CF7E7E}" destId="{17B46751-D3FA-4476-8C6F-757D1ABD5A13}" srcOrd="2" destOrd="0" parTransId="{9A113221-6BA3-48CB-9559-95558D1C4EEE}" sibTransId="{ABD8BA6B-43F7-4D10-8FC2-DD5590C05F14}"/>
    <dgm:cxn modelId="{FD92E280-D03B-49B2-BFDC-FEB0B6C8B79B}" type="presOf" srcId="{F21BF339-D400-40FD-99A2-5B08C74E1C58}" destId="{73CB334A-9700-42CB-A96B-9F12E7291A7E}" srcOrd="0" destOrd="0" presId="urn:microsoft.com/office/officeart/2008/layout/LinedList"/>
    <dgm:cxn modelId="{EC19F529-2B05-4DC3-AC24-2DC6B1B0DB33}" type="presOf" srcId="{3AE324A1-4E61-4A76-A0FF-98AE90CDE579}" destId="{09B03D2C-39FB-46CF-99AE-8F3362BD2A7B}" srcOrd="0" destOrd="0" presId="urn:microsoft.com/office/officeart/2008/layout/LinedList"/>
    <dgm:cxn modelId="{7A04BE08-8B5E-4698-AC77-90FCF67FF9D7}" type="presParOf" srcId="{73CB334A-9700-42CB-A96B-9F12E7291A7E}" destId="{F45D3141-6309-4F73-A682-4AC8ECBB1686}" srcOrd="0" destOrd="0" presId="urn:microsoft.com/office/officeart/2008/layout/LinedList"/>
    <dgm:cxn modelId="{E5E2D86D-3DDD-40C9-93F5-8446A76B30AA}" type="presParOf" srcId="{73CB334A-9700-42CB-A96B-9F12E7291A7E}" destId="{72D459BE-A535-44CF-9862-29E294D74FE6}" srcOrd="1" destOrd="0" presId="urn:microsoft.com/office/officeart/2008/layout/LinedList"/>
    <dgm:cxn modelId="{8793DEA1-36B8-4621-A459-90BFBDD70C55}" type="presParOf" srcId="{72D459BE-A535-44CF-9862-29E294D74FE6}" destId="{155A1493-278A-4BB9-A76C-FB1C6C4E3781}" srcOrd="0" destOrd="0" presId="urn:microsoft.com/office/officeart/2008/layout/LinedList"/>
    <dgm:cxn modelId="{AFB595A9-12F6-41DE-9629-4B28CEF26B78}" type="presParOf" srcId="{72D459BE-A535-44CF-9862-29E294D74FE6}" destId="{E8EAE266-B671-4F07-B2CA-1F8F339192F3}" srcOrd="1" destOrd="0" presId="urn:microsoft.com/office/officeart/2008/layout/LinedList"/>
    <dgm:cxn modelId="{2D426465-E083-4B76-896C-7E8B4076C7AD}" type="presParOf" srcId="{E8EAE266-B671-4F07-B2CA-1F8F339192F3}" destId="{460D7A47-B7DB-4C13-9412-DFF9842DC5C8}" srcOrd="0" destOrd="0" presId="urn:microsoft.com/office/officeart/2008/layout/LinedList"/>
    <dgm:cxn modelId="{09ED6E33-D134-4C71-A4CB-96FD1D2E1D30}" type="presParOf" srcId="{E8EAE266-B671-4F07-B2CA-1F8F339192F3}" destId="{DCDDF970-BEC5-4B40-8C32-25162CF76FE8}" srcOrd="1" destOrd="0" presId="urn:microsoft.com/office/officeart/2008/layout/LinedList"/>
    <dgm:cxn modelId="{C63392FB-1396-40AD-9C4C-509EB5B5996E}" type="presParOf" srcId="{DCDDF970-BEC5-4B40-8C32-25162CF76FE8}" destId="{AAD7C26A-857F-4BB7-A0A4-79821CA71F55}" srcOrd="0" destOrd="0" presId="urn:microsoft.com/office/officeart/2008/layout/LinedList"/>
    <dgm:cxn modelId="{1F5DC482-3F5A-4C9F-B04B-853BAECF2925}" type="presParOf" srcId="{DCDDF970-BEC5-4B40-8C32-25162CF76FE8}" destId="{FEF0F37C-80AE-4183-A80F-3E4483BFAE6F}" srcOrd="1" destOrd="0" presId="urn:microsoft.com/office/officeart/2008/layout/LinedList"/>
    <dgm:cxn modelId="{1C5DB206-B11A-4033-B9C1-6BB36D69CABE}" type="presParOf" srcId="{DCDDF970-BEC5-4B40-8C32-25162CF76FE8}" destId="{311E0E12-34E0-4C5C-B473-36F8FC7074B4}" srcOrd="2" destOrd="0" presId="urn:microsoft.com/office/officeart/2008/layout/LinedList"/>
    <dgm:cxn modelId="{CB2ACA1F-F8AD-4110-8191-413635B2A990}" type="presParOf" srcId="{E8EAE266-B671-4F07-B2CA-1F8F339192F3}" destId="{839E5CB3-D211-416B-96C7-FEEC8DDB14B2}" srcOrd="2" destOrd="0" presId="urn:microsoft.com/office/officeart/2008/layout/LinedList"/>
    <dgm:cxn modelId="{A3FFBC33-BC45-4BBD-80DB-6ECABAEE2135}" type="presParOf" srcId="{E8EAE266-B671-4F07-B2CA-1F8F339192F3}" destId="{77FABEBE-BDD6-4796-9D7F-5A5793F25BA4}" srcOrd="3" destOrd="0" presId="urn:microsoft.com/office/officeart/2008/layout/LinedList"/>
    <dgm:cxn modelId="{CF8202CA-C6A7-4C75-B634-4D95EEEB236E}" type="presParOf" srcId="{E8EAE266-B671-4F07-B2CA-1F8F339192F3}" destId="{194DEE97-C150-4AC7-9CDC-5BC3312662E1}" srcOrd="4" destOrd="0" presId="urn:microsoft.com/office/officeart/2008/layout/LinedList"/>
    <dgm:cxn modelId="{19D87B45-D07A-48E5-8942-0CB2486693D8}" type="presParOf" srcId="{194DEE97-C150-4AC7-9CDC-5BC3312662E1}" destId="{A6CC4240-8A64-457B-B550-A6079E6B6FBD}" srcOrd="0" destOrd="0" presId="urn:microsoft.com/office/officeart/2008/layout/LinedList"/>
    <dgm:cxn modelId="{030609A6-6333-42F4-A510-7624A640C0C1}" type="presParOf" srcId="{194DEE97-C150-4AC7-9CDC-5BC3312662E1}" destId="{838AF231-063A-45C4-9192-4B1419EEF66C}" srcOrd="1" destOrd="0" presId="urn:microsoft.com/office/officeart/2008/layout/LinedList"/>
    <dgm:cxn modelId="{917A45BD-BF64-42E3-A005-C370C463C44F}" type="presParOf" srcId="{194DEE97-C150-4AC7-9CDC-5BC3312662E1}" destId="{B1FE81B6-B201-457E-B4A7-80C4CD9992E8}" srcOrd="2" destOrd="0" presId="urn:microsoft.com/office/officeart/2008/layout/LinedList"/>
    <dgm:cxn modelId="{A1D79642-8523-45CC-9F7A-DF261A43B213}" type="presParOf" srcId="{E8EAE266-B671-4F07-B2CA-1F8F339192F3}" destId="{DA587BA1-4781-4969-BD1F-D5C20837DFD2}" srcOrd="5" destOrd="0" presId="urn:microsoft.com/office/officeart/2008/layout/LinedList"/>
    <dgm:cxn modelId="{E69DF4E0-112D-4802-B800-4DBC500AC5AE}" type="presParOf" srcId="{E8EAE266-B671-4F07-B2CA-1F8F339192F3}" destId="{2782E878-B1C8-4299-BB53-516537DF710A}" srcOrd="6" destOrd="0" presId="urn:microsoft.com/office/officeart/2008/layout/LinedList"/>
    <dgm:cxn modelId="{0D131B74-A116-4367-8F3E-D15C0292902B}" type="presParOf" srcId="{E8EAE266-B671-4F07-B2CA-1F8F339192F3}" destId="{EAB3DB88-9B61-4218-B136-8B9642BDEFC8}" srcOrd="7" destOrd="0" presId="urn:microsoft.com/office/officeart/2008/layout/LinedList"/>
    <dgm:cxn modelId="{FA93921F-2F5A-4A5C-BC95-65F3C9DFEC4A}" type="presParOf" srcId="{EAB3DB88-9B61-4218-B136-8B9642BDEFC8}" destId="{DD8D4A48-0570-46F9-AE72-B8DA34E43E4D}" srcOrd="0" destOrd="0" presId="urn:microsoft.com/office/officeart/2008/layout/LinedList"/>
    <dgm:cxn modelId="{A7153E77-1BD3-444D-80CF-F89B54094DBB}" type="presParOf" srcId="{EAB3DB88-9B61-4218-B136-8B9642BDEFC8}" destId="{CCA30FD1-E05A-4E0A-896D-9AB3DE52B93E}" srcOrd="1" destOrd="0" presId="urn:microsoft.com/office/officeart/2008/layout/LinedList"/>
    <dgm:cxn modelId="{C643AF91-3580-49D6-B8B0-559CD5D31A07}" type="presParOf" srcId="{EAB3DB88-9B61-4218-B136-8B9642BDEFC8}" destId="{7CA7D0B7-B08C-49A6-945C-FC2847F24C61}" srcOrd="2" destOrd="0" presId="urn:microsoft.com/office/officeart/2008/layout/LinedList"/>
    <dgm:cxn modelId="{9CBFA7CB-73CE-4289-AADD-59B56BE77ABA}" type="presParOf" srcId="{E8EAE266-B671-4F07-B2CA-1F8F339192F3}" destId="{C0681A29-9FA9-4B39-860B-A68B7237DBB9}" srcOrd="8" destOrd="0" presId="urn:microsoft.com/office/officeart/2008/layout/LinedList"/>
    <dgm:cxn modelId="{9725A8D8-4183-4607-855C-FEF37EA68A30}" type="presParOf" srcId="{E8EAE266-B671-4F07-B2CA-1F8F339192F3}" destId="{C2D94BDB-EE49-45E5-B08C-DECF517C8B0B}" srcOrd="9" destOrd="0" presId="urn:microsoft.com/office/officeart/2008/layout/LinedList"/>
    <dgm:cxn modelId="{A406A476-3791-43D3-9BB8-0850A4DFBFE6}" type="presParOf" srcId="{E8EAE266-B671-4F07-B2CA-1F8F339192F3}" destId="{FD1EEB50-4AED-45AB-821F-3B1C5ECE0145}" srcOrd="10" destOrd="0" presId="urn:microsoft.com/office/officeart/2008/layout/LinedList"/>
    <dgm:cxn modelId="{810B85CD-BDBC-41C6-ACC1-1A541D97D619}" type="presParOf" srcId="{FD1EEB50-4AED-45AB-821F-3B1C5ECE0145}" destId="{AC38C940-0E26-44BB-A2E3-51CF16C962F4}" srcOrd="0" destOrd="0" presId="urn:microsoft.com/office/officeart/2008/layout/LinedList"/>
    <dgm:cxn modelId="{88F00483-799E-4452-9D7E-7645544807D1}" type="presParOf" srcId="{FD1EEB50-4AED-45AB-821F-3B1C5ECE0145}" destId="{09B03D2C-39FB-46CF-99AE-8F3362BD2A7B}" srcOrd="1" destOrd="0" presId="urn:microsoft.com/office/officeart/2008/layout/LinedList"/>
    <dgm:cxn modelId="{7F918374-0811-411E-8D94-46080B1D6AFC}" type="presParOf" srcId="{FD1EEB50-4AED-45AB-821F-3B1C5ECE0145}" destId="{30A83EA1-B486-4230-A701-42C2C211F88B}" srcOrd="2" destOrd="0" presId="urn:microsoft.com/office/officeart/2008/layout/LinedList"/>
    <dgm:cxn modelId="{E1D69A16-CD78-44AF-8C53-B8492742A7A5}" type="presParOf" srcId="{E8EAE266-B671-4F07-B2CA-1F8F339192F3}" destId="{93B0E2A6-19C5-4144-94FF-801ABA4E6500}" srcOrd="11" destOrd="0" presId="urn:microsoft.com/office/officeart/2008/layout/LinedList"/>
    <dgm:cxn modelId="{4DC8C0E3-9B54-4D35-BA4F-4E2CFFD9E714}" type="presParOf" srcId="{E8EAE266-B671-4F07-B2CA-1F8F339192F3}" destId="{3185CC6B-D60D-45F7-998D-168DF371275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0797168-A94D-41B9-B782-2D6594BB94AA}" type="doc">
      <dgm:prSet loTypeId="urn:microsoft.com/office/officeart/2005/8/layout/hProcess9" loCatId="process" qsTypeId="urn:microsoft.com/office/officeart/2005/8/quickstyle/simple3" qsCatId="simple" csTypeId="urn:microsoft.com/office/officeart/2005/8/colors/colorful3" csCatId="colorful" phldr="1"/>
      <dgm:spPr/>
    </dgm:pt>
    <dgm:pt modelId="{BDA5D989-588F-4C1E-AF90-D852F0604A95}">
      <dgm:prSet phldrT="[Text]"/>
      <dgm:spPr/>
      <dgm:t>
        <a:bodyPr/>
        <a:lstStyle/>
        <a:p>
          <a:r>
            <a:rPr lang="en-US" dirty="0" smtClean="0"/>
            <a:t>Postpartum blues</a:t>
          </a:r>
          <a:endParaRPr lang="en-US" dirty="0"/>
        </a:p>
      </dgm:t>
    </dgm:pt>
    <dgm:pt modelId="{DD8E6096-1B77-4A60-8E23-0923797057C6}" type="parTrans" cxnId="{DC2C2E79-0D42-4BE7-9F47-2FAF97C68790}">
      <dgm:prSet/>
      <dgm:spPr/>
      <dgm:t>
        <a:bodyPr/>
        <a:lstStyle/>
        <a:p>
          <a:endParaRPr lang="en-US"/>
        </a:p>
      </dgm:t>
    </dgm:pt>
    <dgm:pt modelId="{543D9885-A8C4-4040-95E8-2A70DEE7A94E}" type="sibTrans" cxnId="{DC2C2E79-0D42-4BE7-9F47-2FAF97C68790}">
      <dgm:prSet/>
      <dgm:spPr/>
      <dgm:t>
        <a:bodyPr/>
        <a:lstStyle/>
        <a:p>
          <a:endParaRPr lang="en-US"/>
        </a:p>
      </dgm:t>
    </dgm:pt>
    <dgm:pt modelId="{35F008C3-A2F3-499C-9C64-AFCAA38730F3}">
      <dgm:prSet phldrT="[Text]"/>
      <dgm:spPr/>
      <dgm:t>
        <a:bodyPr/>
        <a:lstStyle/>
        <a:p>
          <a:r>
            <a:rPr lang="en-US" dirty="0" err="1" smtClean="0"/>
            <a:t>Depresi</a:t>
          </a:r>
          <a:r>
            <a:rPr lang="en-US" dirty="0" smtClean="0"/>
            <a:t> </a:t>
          </a:r>
          <a:r>
            <a:rPr lang="en-US" dirty="0" err="1" smtClean="0"/>
            <a:t>pascapartum</a:t>
          </a:r>
          <a:r>
            <a:rPr lang="en-US" dirty="0" smtClean="0"/>
            <a:t> </a:t>
          </a:r>
          <a:endParaRPr lang="en-US" dirty="0"/>
        </a:p>
      </dgm:t>
    </dgm:pt>
    <dgm:pt modelId="{7FA4A544-066C-402B-A4CE-D696F420BF37}" type="parTrans" cxnId="{6FE79152-2C91-46F9-A63C-55A5C6123BC5}">
      <dgm:prSet/>
      <dgm:spPr/>
      <dgm:t>
        <a:bodyPr/>
        <a:lstStyle/>
        <a:p>
          <a:endParaRPr lang="en-US"/>
        </a:p>
      </dgm:t>
    </dgm:pt>
    <dgm:pt modelId="{D8DAD99A-3641-4238-B16B-C0A644E1E50B}" type="sibTrans" cxnId="{6FE79152-2C91-46F9-A63C-55A5C6123BC5}">
      <dgm:prSet/>
      <dgm:spPr/>
      <dgm:t>
        <a:bodyPr/>
        <a:lstStyle/>
        <a:p>
          <a:endParaRPr lang="en-US"/>
        </a:p>
      </dgm:t>
    </dgm:pt>
    <dgm:pt modelId="{DA6E9A93-5AAD-4423-AB9F-E2AAA4190411}">
      <dgm:prSet phldrT="[Text]"/>
      <dgm:spPr/>
      <dgm:t>
        <a:bodyPr/>
        <a:lstStyle/>
        <a:p>
          <a:r>
            <a:rPr lang="en-US" dirty="0" err="1" smtClean="0"/>
            <a:t>Psikosis</a:t>
          </a:r>
          <a:r>
            <a:rPr lang="en-US" dirty="0" smtClean="0"/>
            <a:t> </a:t>
          </a:r>
          <a:r>
            <a:rPr lang="en-US" dirty="0" err="1" smtClean="0"/>
            <a:t>pascapartum</a:t>
          </a:r>
          <a:r>
            <a:rPr lang="en-US" dirty="0" smtClean="0"/>
            <a:t> </a:t>
          </a:r>
          <a:endParaRPr lang="en-US" dirty="0"/>
        </a:p>
      </dgm:t>
    </dgm:pt>
    <dgm:pt modelId="{480845EE-50C2-4C55-B190-AB5059197316}" type="parTrans" cxnId="{809DB8E5-F20C-4EF9-9E36-DDBA1AD73F1A}">
      <dgm:prSet/>
      <dgm:spPr/>
      <dgm:t>
        <a:bodyPr/>
        <a:lstStyle/>
        <a:p>
          <a:endParaRPr lang="en-US"/>
        </a:p>
      </dgm:t>
    </dgm:pt>
    <dgm:pt modelId="{D961680A-7711-4C6B-B10C-1E8A5D7CEB39}" type="sibTrans" cxnId="{809DB8E5-F20C-4EF9-9E36-DDBA1AD73F1A}">
      <dgm:prSet/>
      <dgm:spPr/>
      <dgm:t>
        <a:bodyPr/>
        <a:lstStyle/>
        <a:p>
          <a:endParaRPr lang="en-US"/>
        </a:p>
      </dgm:t>
    </dgm:pt>
    <dgm:pt modelId="{830508A3-F728-4DAD-8C70-FEFC27B3C4BE}" type="pres">
      <dgm:prSet presAssocID="{E0797168-A94D-41B9-B782-2D6594BB94AA}" presName="CompostProcess" presStyleCnt="0">
        <dgm:presLayoutVars>
          <dgm:dir/>
          <dgm:resizeHandles val="exact"/>
        </dgm:presLayoutVars>
      </dgm:prSet>
      <dgm:spPr/>
    </dgm:pt>
    <dgm:pt modelId="{F06CBB41-43D3-42E1-8570-9DCD09B0966C}" type="pres">
      <dgm:prSet presAssocID="{E0797168-A94D-41B9-B782-2D6594BB94AA}" presName="arrow" presStyleLbl="bgShp" presStyleIdx="0" presStyleCnt="1"/>
      <dgm:spPr/>
    </dgm:pt>
    <dgm:pt modelId="{27AFEB02-45CB-4341-8DE2-47203056CE88}" type="pres">
      <dgm:prSet presAssocID="{E0797168-A94D-41B9-B782-2D6594BB94AA}" presName="linearProcess" presStyleCnt="0"/>
      <dgm:spPr/>
    </dgm:pt>
    <dgm:pt modelId="{A5180198-D42C-44FB-A268-3D08F67AA247}" type="pres">
      <dgm:prSet presAssocID="{BDA5D989-588F-4C1E-AF90-D852F0604A9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9395F-EC94-4A07-A592-2F5AFEF577F9}" type="pres">
      <dgm:prSet presAssocID="{543D9885-A8C4-4040-95E8-2A70DEE7A94E}" presName="sibTrans" presStyleCnt="0"/>
      <dgm:spPr/>
    </dgm:pt>
    <dgm:pt modelId="{23761389-59C8-47B4-AA40-AADD46469033}" type="pres">
      <dgm:prSet presAssocID="{35F008C3-A2F3-499C-9C64-AFCAA38730F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5BBC5-3CF8-4CF4-B129-0102DC56FAC2}" type="pres">
      <dgm:prSet presAssocID="{D8DAD99A-3641-4238-B16B-C0A644E1E50B}" presName="sibTrans" presStyleCnt="0"/>
      <dgm:spPr/>
    </dgm:pt>
    <dgm:pt modelId="{D92C2C29-E918-41AA-8D73-01F0AD5E6826}" type="pres">
      <dgm:prSet presAssocID="{DA6E9A93-5AAD-4423-AB9F-E2AAA419041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3EAC17-01C6-4086-B6BF-D33787C2A7AD}" type="presOf" srcId="{BDA5D989-588F-4C1E-AF90-D852F0604A95}" destId="{A5180198-D42C-44FB-A268-3D08F67AA247}" srcOrd="0" destOrd="0" presId="urn:microsoft.com/office/officeart/2005/8/layout/hProcess9"/>
    <dgm:cxn modelId="{5E1F062F-ACBD-444E-9430-A0C8E947BE2A}" type="presOf" srcId="{35F008C3-A2F3-499C-9C64-AFCAA38730F3}" destId="{23761389-59C8-47B4-AA40-AADD46469033}" srcOrd="0" destOrd="0" presId="urn:microsoft.com/office/officeart/2005/8/layout/hProcess9"/>
    <dgm:cxn modelId="{6FE79152-2C91-46F9-A63C-55A5C6123BC5}" srcId="{E0797168-A94D-41B9-B782-2D6594BB94AA}" destId="{35F008C3-A2F3-499C-9C64-AFCAA38730F3}" srcOrd="1" destOrd="0" parTransId="{7FA4A544-066C-402B-A4CE-D696F420BF37}" sibTransId="{D8DAD99A-3641-4238-B16B-C0A644E1E50B}"/>
    <dgm:cxn modelId="{97ED78CA-82EB-41B7-84E9-3FCEE9499EC1}" type="presOf" srcId="{DA6E9A93-5AAD-4423-AB9F-E2AAA4190411}" destId="{D92C2C29-E918-41AA-8D73-01F0AD5E6826}" srcOrd="0" destOrd="0" presId="urn:microsoft.com/office/officeart/2005/8/layout/hProcess9"/>
    <dgm:cxn modelId="{809DB8E5-F20C-4EF9-9E36-DDBA1AD73F1A}" srcId="{E0797168-A94D-41B9-B782-2D6594BB94AA}" destId="{DA6E9A93-5AAD-4423-AB9F-E2AAA4190411}" srcOrd="2" destOrd="0" parTransId="{480845EE-50C2-4C55-B190-AB5059197316}" sibTransId="{D961680A-7711-4C6B-B10C-1E8A5D7CEB39}"/>
    <dgm:cxn modelId="{9E91468F-920A-4A98-96B2-49E63239115E}" type="presOf" srcId="{E0797168-A94D-41B9-B782-2D6594BB94AA}" destId="{830508A3-F728-4DAD-8C70-FEFC27B3C4BE}" srcOrd="0" destOrd="0" presId="urn:microsoft.com/office/officeart/2005/8/layout/hProcess9"/>
    <dgm:cxn modelId="{DC2C2E79-0D42-4BE7-9F47-2FAF97C68790}" srcId="{E0797168-A94D-41B9-B782-2D6594BB94AA}" destId="{BDA5D989-588F-4C1E-AF90-D852F0604A95}" srcOrd="0" destOrd="0" parTransId="{DD8E6096-1B77-4A60-8E23-0923797057C6}" sibTransId="{543D9885-A8C4-4040-95E8-2A70DEE7A94E}"/>
    <dgm:cxn modelId="{12C930B0-32D5-4FEF-B5B0-24709900CABD}" type="presParOf" srcId="{830508A3-F728-4DAD-8C70-FEFC27B3C4BE}" destId="{F06CBB41-43D3-42E1-8570-9DCD09B0966C}" srcOrd="0" destOrd="0" presId="urn:microsoft.com/office/officeart/2005/8/layout/hProcess9"/>
    <dgm:cxn modelId="{756EDDF6-BF0F-4E6B-B08E-1548B8694C1A}" type="presParOf" srcId="{830508A3-F728-4DAD-8C70-FEFC27B3C4BE}" destId="{27AFEB02-45CB-4341-8DE2-47203056CE88}" srcOrd="1" destOrd="0" presId="urn:microsoft.com/office/officeart/2005/8/layout/hProcess9"/>
    <dgm:cxn modelId="{C5D28996-AB9E-4BD2-A43A-C585D0E65DFF}" type="presParOf" srcId="{27AFEB02-45CB-4341-8DE2-47203056CE88}" destId="{A5180198-D42C-44FB-A268-3D08F67AA247}" srcOrd="0" destOrd="0" presId="urn:microsoft.com/office/officeart/2005/8/layout/hProcess9"/>
    <dgm:cxn modelId="{87359BDD-1BBF-4003-8499-0FA407AE5E50}" type="presParOf" srcId="{27AFEB02-45CB-4341-8DE2-47203056CE88}" destId="{2999395F-EC94-4A07-A592-2F5AFEF577F9}" srcOrd="1" destOrd="0" presId="urn:microsoft.com/office/officeart/2005/8/layout/hProcess9"/>
    <dgm:cxn modelId="{746D1A43-768B-4309-BF5E-15A3512A0B66}" type="presParOf" srcId="{27AFEB02-45CB-4341-8DE2-47203056CE88}" destId="{23761389-59C8-47B4-AA40-AADD46469033}" srcOrd="2" destOrd="0" presId="urn:microsoft.com/office/officeart/2005/8/layout/hProcess9"/>
    <dgm:cxn modelId="{D64E5A58-89D5-4BF8-9EB1-A0AFB4FFE8B0}" type="presParOf" srcId="{27AFEB02-45CB-4341-8DE2-47203056CE88}" destId="{3BA5BBC5-3CF8-4CF4-B129-0102DC56FAC2}" srcOrd="3" destOrd="0" presId="urn:microsoft.com/office/officeart/2005/8/layout/hProcess9"/>
    <dgm:cxn modelId="{9C40AB0F-C587-43A1-8AC9-1F3B60CEC7CF}" type="presParOf" srcId="{27AFEB02-45CB-4341-8DE2-47203056CE88}" destId="{D92C2C29-E918-41AA-8D73-01F0AD5E682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E29400E-1949-4FA3-BDC0-20507AA79EAD}" type="doc">
      <dgm:prSet loTypeId="urn:microsoft.com/office/officeart/2005/8/layout/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2076B0-2526-4E0B-9855-5EF81ADC8988}">
      <dgm:prSet phldrT="[Text]"/>
      <dgm:spPr/>
      <dgm:t>
        <a:bodyPr/>
        <a:lstStyle/>
        <a:p>
          <a:r>
            <a:rPr lang="en-US" dirty="0" err="1" smtClean="0"/>
            <a:t>Syok</a:t>
          </a:r>
          <a:r>
            <a:rPr lang="en-US" dirty="0" smtClean="0"/>
            <a:t> </a:t>
          </a:r>
          <a:endParaRPr lang="en-US" dirty="0"/>
        </a:p>
      </dgm:t>
    </dgm:pt>
    <dgm:pt modelId="{C2B33B97-4971-43A0-AAAC-9640779F9681}" type="parTrans" cxnId="{768FB72E-6FDE-4D4C-9B4E-F44CEC13E382}">
      <dgm:prSet/>
      <dgm:spPr/>
      <dgm:t>
        <a:bodyPr/>
        <a:lstStyle/>
        <a:p>
          <a:endParaRPr lang="en-US"/>
        </a:p>
      </dgm:t>
    </dgm:pt>
    <dgm:pt modelId="{E3DB2441-92CA-413D-A99C-567A925542C7}" type="sibTrans" cxnId="{768FB72E-6FDE-4D4C-9B4E-F44CEC13E382}">
      <dgm:prSet/>
      <dgm:spPr/>
      <dgm:t>
        <a:bodyPr/>
        <a:lstStyle/>
        <a:p>
          <a:endParaRPr lang="en-US"/>
        </a:p>
      </dgm:t>
    </dgm:pt>
    <dgm:pt modelId="{1301C8D7-C41C-430A-AFA6-3E10320A8E0B}">
      <dgm:prSet phldrT="[Text]"/>
      <dgm:spPr/>
      <dgm:t>
        <a:bodyPr/>
        <a:lstStyle/>
        <a:p>
          <a:r>
            <a:rPr lang="en-US" dirty="0" err="1" smtClean="0"/>
            <a:t>berduka</a:t>
          </a:r>
          <a:endParaRPr lang="en-US" dirty="0"/>
        </a:p>
      </dgm:t>
    </dgm:pt>
    <dgm:pt modelId="{0C494BA2-BAE6-4695-AB17-9D16EA3C74A5}" type="parTrans" cxnId="{4B750748-2285-4638-AD1A-00A8A41BBCDB}">
      <dgm:prSet/>
      <dgm:spPr/>
      <dgm:t>
        <a:bodyPr/>
        <a:lstStyle/>
        <a:p>
          <a:endParaRPr lang="en-US"/>
        </a:p>
      </dgm:t>
    </dgm:pt>
    <dgm:pt modelId="{FD583BA2-D700-42CF-A125-199B2A8633DF}" type="sibTrans" cxnId="{4B750748-2285-4638-AD1A-00A8A41BBCDB}">
      <dgm:prSet/>
      <dgm:spPr/>
      <dgm:t>
        <a:bodyPr/>
        <a:lstStyle/>
        <a:p>
          <a:endParaRPr lang="en-US"/>
        </a:p>
      </dgm:t>
    </dgm:pt>
    <dgm:pt modelId="{8583EBC7-47AA-4F70-9087-6E57FB49444E}">
      <dgm:prSet phldrT="[Text]"/>
      <dgm:spPr/>
      <dgm:t>
        <a:bodyPr/>
        <a:lstStyle/>
        <a:p>
          <a:r>
            <a:rPr lang="en-US" dirty="0" err="1" smtClean="0"/>
            <a:t>Resolusi</a:t>
          </a:r>
          <a:endParaRPr lang="en-US" dirty="0"/>
        </a:p>
      </dgm:t>
    </dgm:pt>
    <dgm:pt modelId="{F4F28C73-7F96-440D-9389-DE157E54A6D4}" type="parTrans" cxnId="{7525F632-8E17-4248-B001-B862232320B3}">
      <dgm:prSet/>
      <dgm:spPr/>
      <dgm:t>
        <a:bodyPr/>
        <a:lstStyle/>
        <a:p>
          <a:endParaRPr lang="en-US"/>
        </a:p>
      </dgm:t>
    </dgm:pt>
    <dgm:pt modelId="{EBF6A0DA-CD56-46EE-9413-AABEAEB22A6A}" type="sibTrans" cxnId="{7525F632-8E17-4248-B001-B862232320B3}">
      <dgm:prSet/>
      <dgm:spPr/>
      <dgm:t>
        <a:bodyPr/>
        <a:lstStyle/>
        <a:p>
          <a:endParaRPr lang="en-US"/>
        </a:p>
      </dgm:t>
    </dgm:pt>
    <dgm:pt modelId="{F2757B20-DFE8-4639-A9D3-D27091295FA6}" type="pres">
      <dgm:prSet presAssocID="{9E29400E-1949-4FA3-BDC0-20507AA79E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76E760-A559-49ED-A065-0554952FD423}" type="pres">
      <dgm:prSet presAssocID="{6D2076B0-2526-4E0B-9855-5EF81ADC89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48EAA-33B0-401E-BB76-697D13E1E118}" type="pres">
      <dgm:prSet presAssocID="{E3DB2441-92CA-413D-A99C-567A925542C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561EB2A-A9A7-44FB-A97A-08E94F686091}" type="pres">
      <dgm:prSet presAssocID="{E3DB2441-92CA-413D-A99C-567A925542C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2A4FB02-FB65-4170-B7DD-683B33B3540C}" type="pres">
      <dgm:prSet presAssocID="{1301C8D7-C41C-430A-AFA6-3E10320A8E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63B31-6384-4348-92FB-59860290BF48}" type="pres">
      <dgm:prSet presAssocID="{FD583BA2-D700-42CF-A125-199B2A8633D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DD12A78-CC0D-4C78-9DFC-4F8802813C77}" type="pres">
      <dgm:prSet presAssocID="{FD583BA2-D700-42CF-A125-199B2A8633D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5B131C7-68A6-446E-B071-FCF56D8AD1C8}" type="pres">
      <dgm:prSet presAssocID="{8583EBC7-47AA-4F70-9087-6E57FB4944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31A6FA-223B-4F2E-9CB7-CAC2510E0AB6}" type="presOf" srcId="{9E29400E-1949-4FA3-BDC0-20507AA79EAD}" destId="{F2757B20-DFE8-4639-A9D3-D27091295FA6}" srcOrd="0" destOrd="0" presId="urn:microsoft.com/office/officeart/2005/8/layout/process5"/>
    <dgm:cxn modelId="{6BCAA826-CCD9-49D0-962B-0E09A52EDF8E}" type="presOf" srcId="{FD583BA2-D700-42CF-A125-199B2A8633DF}" destId="{10563B31-6384-4348-92FB-59860290BF48}" srcOrd="0" destOrd="0" presId="urn:microsoft.com/office/officeart/2005/8/layout/process5"/>
    <dgm:cxn modelId="{67636479-F715-4010-86EC-0F83C9ED6CFE}" type="presOf" srcId="{8583EBC7-47AA-4F70-9087-6E57FB49444E}" destId="{E5B131C7-68A6-446E-B071-FCF56D8AD1C8}" srcOrd="0" destOrd="0" presId="urn:microsoft.com/office/officeart/2005/8/layout/process5"/>
    <dgm:cxn modelId="{3E939105-0EE2-43A5-9D85-CB3805FCC699}" type="presOf" srcId="{1301C8D7-C41C-430A-AFA6-3E10320A8E0B}" destId="{D2A4FB02-FB65-4170-B7DD-683B33B3540C}" srcOrd="0" destOrd="0" presId="urn:microsoft.com/office/officeart/2005/8/layout/process5"/>
    <dgm:cxn modelId="{F4D8ED58-ED59-4F58-ABC3-B54E12BD2939}" type="presOf" srcId="{E3DB2441-92CA-413D-A99C-567A925542C7}" destId="{41A48EAA-33B0-401E-BB76-697D13E1E118}" srcOrd="0" destOrd="0" presId="urn:microsoft.com/office/officeart/2005/8/layout/process5"/>
    <dgm:cxn modelId="{768FB72E-6FDE-4D4C-9B4E-F44CEC13E382}" srcId="{9E29400E-1949-4FA3-BDC0-20507AA79EAD}" destId="{6D2076B0-2526-4E0B-9855-5EF81ADC8988}" srcOrd="0" destOrd="0" parTransId="{C2B33B97-4971-43A0-AAAC-9640779F9681}" sibTransId="{E3DB2441-92CA-413D-A99C-567A925542C7}"/>
    <dgm:cxn modelId="{B02B8835-FBE9-4ECD-8F12-DE9BB751EECD}" type="presOf" srcId="{E3DB2441-92CA-413D-A99C-567A925542C7}" destId="{C561EB2A-A9A7-44FB-A97A-08E94F686091}" srcOrd="1" destOrd="0" presId="urn:microsoft.com/office/officeart/2005/8/layout/process5"/>
    <dgm:cxn modelId="{4B750748-2285-4638-AD1A-00A8A41BBCDB}" srcId="{9E29400E-1949-4FA3-BDC0-20507AA79EAD}" destId="{1301C8D7-C41C-430A-AFA6-3E10320A8E0B}" srcOrd="1" destOrd="0" parTransId="{0C494BA2-BAE6-4695-AB17-9D16EA3C74A5}" sibTransId="{FD583BA2-D700-42CF-A125-199B2A8633DF}"/>
    <dgm:cxn modelId="{61251945-45A1-4412-89E5-2EBC8A1FEFBE}" type="presOf" srcId="{6D2076B0-2526-4E0B-9855-5EF81ADC8988}" destId="{B076E760-A559-49ED-A065-0554952FD423}" srcOrd="0" destOrd="0" presId="urn:microsoft.com/office/officeart/2005/8/layout/process5"/>
    <dgm:cxn modelId="{7525F632-8E17-4248-B001-B862232320B3}" srcId="{9E29400E-1949-4FA3-BDC0-20507AA79EAD}" destId="{8583EBC7-47AA-4F70-9087-6E57FB49444E}" srcOrd="2" destOrd="0" parTransId="{F4F28C73-7F96-440D-9389-DE157E54A6D4}" sibTransId="{EBF6A0DA-CD56-46EE-9413-AABEAEB22A6A}"/>
    <dgm:cxn modelId="{762AD9A6-FE76-4D8D-B45F-7AD95E799AA7}" type="presOf" srcId="{FD583BA2-D700-42CF-A125-199B2A8633DF}" destId="{2DD12A78-CC0D-4C78-9DFC-4F8802813C77}" srcOrd="1" destOrd="0" presId="urn:microsoft.com/office/officeart/2005/8/layout/process5"/>
    <dgm:cxn modelId="{E4D061AE-861B-40FE-9A38-DD1081CEE7A9}" type="presParOf" srcId="{F2757B20-DFE8-4639-A9D3-D27091295FA6}" destId="{B076E760-A559-49ED-A065-0554952FD423}" srcOrd="0" destOrd="0" presId="urn:microsoft.com/office/officeart/2005/8/layout/process5"/>
    <dgm:cxn modelId="{D55EBFC9-34EF-4F16-856D-CDB8C59221F5}" type="presParOf" srcId="{F2757B20-DFE8-4639-A9D3-D27091295FA6}" destId="{41A48EAA-33B0-401E-BB76-697D13E1E118}" srcOrd="1" destOrd="0" presId="urn:microsoft.com/office/officeart/2005/8/layout/process5"/>
    <dgm:cxn modelId="{37DB275A-C447-47B5-8DDF-6AB28C3000FC}" type="presParOf" srcId="{41A48EAA-33B0-401E-BB76-697D13E1E118}" destId="{C561EB2A-A9A7-44FB-A97A-08E94F686091}" srcOrd="0" destOrd="0" presId="urn:microsoft.com/office/officeart/2005/8/layout/process5"/>
    <dgm:cxn modelId="{B8E3907B-CBD7-49CC-A8AB-F25C43D655CB}" type="presParOf" srcId="{F2757B20-DFE8-4639-A9D3-D27091295FA6}" destId="{D2A4FB02-FB65-4170-B7DD-683B33B3540C}" srcOrd="2" destOrd="0" presId="urn:microsoft.com/office/officeart/2005/8/layout/process5"/>
    <dgm:cxn modelId="{ED480DC3-1A73-4D2B-9740-34EDAD62C0A7}" type="presParOf" srcId="{F2757B20-DFE8-4639-A9D3-D27091295FA6}" destId="{10563B31-6384-4348-92FB-59860290BF48}" srcOrd="3" destOrd="0" presId="urn:microsoft.com/office/officeart/2005/8/layout/process5"/>
    <dgm:cxn modelId="{05F9C784-AEFF-4EA6-BB69-689E6380A4B4}" type="presParOf" srcId="{10563B31-6384-4348-92FB-59860290BF48}" destId="{2DD12A78-CC0D-4C78-9DFC-4F8802813C77}" srcOrd="0" destOrd="0" presId="urn:microsoft.com/office/officeart/2005/8/layout/process5"/>
    <dgm:cxn modelId="{92B95AEB-079D-4C2F-ADE0-8F59DEB790F7}" type="presParOf" srcId="{F2757B20-DFE8-4639-A9D3-D27091295FA6}" destId="{E5B131C7-68A6-446E-B071-FCF56D8AD1C8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70065-9A2B-48B3-A129-802FAA9338D2}" type="doc">
      <dgm:prSet loTypeId="urn:microsoft.com/office/officeart/2008/layout/Pictu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B26E2BD-8846-4EB2-92A8-4C9AFF5AF477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Apa</a:t>
          </a:r>
          <a:r>
            <a: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diperlukan</a:t>
          </a:r>
          <a:r>
            <a: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???</a:t>
          </a:r>
          <a:endParaRPr lang="en-US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633EC811-72EF-4112-9D8B-52B3E2EDE2FC}" type="parTrans" cxnId="{1F5D716C-F2DF-4947-BA89-83F6D2C3355B}">
      <dgm:prSet/>
      <dgm:spPr/>
      <dgm:t>
        <a:bodyPr/>
        <a:lstStyle/>
        <a:p>
          <a:endParaRPr lang="en-US"/>
        </a:p>
      </dgm:t>
    </dgm:pt>
    <dgm:pt modelId="{8F4E978B-C461-4DC7-A8B8-FAE77789B0C0}" type="sibTrans" cxnId="{1F5D716C-F2DF-4947-BA89-83F6D2C3355B}">
      <dgm:prSet/>
      <dgm:spPr/>
      <dgm:t>
        <a:bodyPr/>
        <a:lstStyle/>
        <a:p>
          <a:endParaRPr lang="en-US"/>
        </a:p>
      </dgm:t>
    </dgm:pt>
    <dgm:pt modelId="{B732F9D3-7602-4CFB-8EA4-63C3E36859C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Bounding ( </a:t>
          </a:r>
          <a:r>
            <a:rPr lang="en-US" dirty="0" err="1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pembentukan</a:t>
          </a:r>
          <a:r>
            <a: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 ) </a:t>
          </a:r>
          <a:endParaRPr lang="en-US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DCCB9738-38BD-4810-A2A4-8B0D59D7EF64}" type="parTrans" cxnId="{69A20B7E-7F4E-43AC-B331-379AAE2BBB67}">
      <dgm:prSet/>
      <dgm:spPr/>
      <dgm:t>
        <a:bodyPr/>
        <a:lstStyle/>
        <a:p>
          <a:endParaRPr lang="en-US"/>
        </a:p>
      </dgm:t>
    </dgm:pt>
    <dgm:pt modelId="{8A39D748-442F-4CB8-A905-D77E9EEE9EF9}" type="sibTrans" cxnId="{69A20B7E-7F4E-43AC-B331-379AAE2BBB67}">
      <dgm:prSet/>
      <dgm:spPr/>
      <dgm:t>
        <a:bodyPr/>
        <a:lstStyle/>
        <a:p>
          <a:endParaRPr lang="en-US"/>
        </a:p>
      </dgm:t>
    </dgm:pt>
    <dgm:pt modelId="{424E4B56-EE2C-4FAB-8CA5-9F4C735422A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Attachment(</a:t>
          </a:r>
          <a:r>
            <a:rPr lang="en-US" dirty="0" err="1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membangun</a:t>
          </a:r>
          <a:r>
            <a: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ikatan</a:t>
          </a:r>
          <a:r>
            <a: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) </a:t>
          </a:r>
          <a:endParaRPr lang="en-US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gm:t>
    </dgm:pt>
    <dgm:pt modelId="{9CB773C9-E8C4-4232-9BC0-67ADA5529B13}" type="parTrans" cxnId="{E49725F8-A7B4-46AC-A688-32DDC51A306D}">
      <dgm:prSet/>
      <dgm:spPr/>
      <dgm:t>
        <a:bodyPr/>
        <a:lstStyle/>
        <a:p>
          <a:endParaRPr lang="en-US"/>
        </a:p>
      </dgm:t>
    </dgm:pt>
    <dgm:pt modelId="{0C9A7A8A-7FFB-4413-B473-C4A1F6DFC36C}" type="sibTrans" cxnId="{E49725F8-A7B4-46AC-A688-32DDC51A306D}">
      <dgm:prSet/>
      <dgm:spPr/>
      <dgm:t>
        <a:bodyPr/>
        <a:lstStyle/>
        <a:p>
          <a:endParaRPr lang="en-US"/>
        </a:p>
      </dgm:t>
    </dgm:pt>
    <dgm:pt modelId="{02D2A07D-3804-4956-A6E0-9FF9BEC0A998}" type="pres">
      <dgm:prSet presAssocID="{DD570065-9A2B-48B3-A129-802FAA9338D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D8428E-347E-4618-85EC-702377180BF2}" type="pres">
      <dgm:prSet presAssocID="{CB26E2BD-8846-4EB2-92A8-4C9AFF5AF477}" presName="root" presStyleCnt="0">
        <dgm:presLayoutVars>
          <dgm:chMax/>
          <dgm:chPref val="4"/>
        </dgm:presLayoutVars>
      </dgm:prSet>
      <dgm:spPr/>
    </dgm:pt>
    <dgm:pt modelId="{A4CD9DEC-72A5-4014-BAC4-87EA1AD7358F}" type="pres">
      <dgm:prSet presAssocID="{CB26E2BD-8846-4EB2-92A8-4C9AFF5AF477}" presName="rootComposite" presStyleCnt="0">
        <dgm:presLayoutVars/>
      </dgm:prSet>
      <dgm:spPr/>
    </dgm:pt>
    <dgm:pt modelId="{C7CFA185-48DF-4D3E-B28B-C23280FC5E8F}" type="pres">
      <dgm:prSet presAssocID="{CB26E2BD-8846-4EB2-92A8-4C9AFF5AF477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4B2364FD-D4A5-4EEF-9EED-4F4630D99762}" type="pres">
      <dgm:prSet presAssocID="{CB26E2BD-8846-4EB2-92A8-4C9AFF5AF477}" presName="childShape" presStyleCnt="0">
        <dgm:presLayoutVars>
          <dgm:chMax val="0"/>
          <dgm:chPref val="0"/>
        </dgm:presLayoutVars>
      </dgm:prSet>
      <dgm:spPr/>
    </dgm:pt>
    <dgm:pt modelId="{5048E9D9-7B37-4764-B313-8037B0B425D7}" type="pres">
      <dgm:prSet presAssocID="{B732F9D3-7602-4CFB-8EA4-63C3E36859C1}" presName="childComposite" presStyleCnt="0">
        <dgm:presLayoutVars>
          <dgm:chMax val="0"/>
          <dgm:chPref val="0"/>
        </dgm:presLayoutVars>
      </dgm:prSet>
      <dgm:spPr/>
    </dgm:pt>
    <dgm:pt modelId="{068EB9A8-838D-480F-A501-1E999764D2FA}" type="pres">
      <dgm:prSet presAssocID="{B732F9D3-7602-4CFB-8EA4-63C3E36859C1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F51300-D44A-4883-90DB-5BE9FEB0527F}" type="pres">
      <dgm:prSet presAssocID="{B732F9D3-7602-4CFB-8EA4-63C3E36859C1}" presName="childText" presStyleLbl="lnNode1" presStyleIdx="0" presStyleCnt="2" custLinFactNeighborX="-1065" custLinFactNeighborY="8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39FBE-FC85-461C-9658-ECF37769B7AE}" type="pres">
      <dgm:prSet presAssocID="{424E4B56-EE2C-4FAB-8CA5-9F4C735422AE}" presName="childComposite" presStyleCnt="0">
        <dgm:presLayoutVars>
          <dgm:chMax val="0"/>
          <dgm:chPref val="0"/>
        </dgm:presLayoutVars>
      </dgm:prSet>
      <dgm:spPr/>
    </dgm:pt>
    <dgm:pt modelId="{701AC3E3-2C8D-47B1-8B0F-AB4A65905C5D}" type="pres">
      <dgm:prSet presAssocID="{424E4B56-EE2C-4FAB-8CA5-9F4C735422AE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FED7B1-5E54-4AA8-B012-1BD18EFFA9CA}" type="pres">
      <dgm:prSet presAssocID="{424E4B56-EE2C-4FAB-8CA5-9F4C735422AE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98159E-8FB9-41ED-8873-24F8EED756B2}" type="presOf" srcId="{424E4B56-EE2C-4FAB-8CA5-9F4C735422AE}" destId="{61FED7B1-5E54-4AA8-B012-1BD18EFFA9CA}" srcOrd="0" destOrd="0" presId="urn:microsoft.com/office/officeart/2008/layout/PictureAccentList"/>
    <dgm:cxn modelId="{E47F783A-9640-4659-9EDC-CE05B938C1F4}" type="presOf" srcId="{DD570065-9A2B-48B3-A129-802FAA9338D2}" destId="{02D2A07D-3804-4956-A6E0-9FF9BEC0A998}" srcOrd="0" destOrd="0" presId="urn:microsoft.com/office/officeart/2008/layout/PictureAccentList"/>
    <dgm:cxn modelId="{758B8E3F-B46E-4586-9372-D28BD315D635}" type="presOf" srcId="{CB26E2BD-8846-4EB2-92A8-4C9AFF5AF477}" destId="{C7CFA185-48DF-4D3E-B28B-C23280FC5E8F}" srcOrd="0" destOrd="0" presId="urn:microsoft.com/office/officeart/2008/layout/PictureAccentList"/>
    <dgm:cxn modelId="{69A20B7E-7F4E-43AC-B331-379AAE2BBB67}" srcId="{CB26E2BD-8846-4EB2-92A8-4C9AFF5AF477}" destId="{B732F9D3-7602-4CFB-8EA4-63C3E36859C1}" srcOrd="0" destOrd="0" parTransId="{DCCB9738-38BD-4810-A2A4-8B0D59D7EF64}" sibTransId="{8A39D748-442F-4CB8-A905-D77E9EEE9EF9}"/>
    <dgm:cxn modelId="{E49725F8-A7B4-46AC-A688-32DDC51A306D}" srcId="{CB26E2BD-8846-4EB2-92A8-4C9AFF5AF477}" destId="{424E4B56-EE2C-4FAB-8CA5-9F4C735422AE}" srcOrd="1" destOrd="0" parTransId="{9CB773C9-E8C4-4232-9BC0-67ADA5529B13}" sibTransId="{0C9A7A8A-7FFB-4413-B473-C4A1F6DFC36C}"/>
    <dgm:cxn modelId="{1D413824-DD5F-4472-926F-CEE6576443A5}" type="presOf" srcId="{B732F9D3-7602-4CFB-8EA4-63C3E36859C1}" destId="{53F51300-D44A-4883-90DB-5BE9FEB0527F}" srcOrd="0" destOrd="0" presId="urn:microsoft.com/office/officeart/2008/layout/PictureAccentList"/>
    <dgm:cxn modelId="{1F5D716C-F2DF-4947-BA89-83F6D2C3355B}" srcId="{DD570065-9A2B-48B3-A129-802FAA9338D2}" destId="{CB26E2BD-8846-4EB2-92A8-4C9AFF5AF477}" srcOrd="0" destOrd="0" parTransId="{633EC811-72EF-4112-9D8B-52B3E2EDE2FC}" sibTransId="{8F4E978B-C461-4DC7-A8B8-FAE77789B0C0}"/>
    <dgm:cxn modelId="{32B347F6-7B4A-4B49-B0DB-5A98BE86C77B}" type="presParOf" srcId="{02D2A07D-3804-4956-A6E0-9FF9BEC0A998}" destId="{3FD8428E-347E-4618-85EC-702377180BF2}" srcOrd="0" destOrd="0" presId="urn:microsoft.com/office/officeart/2008/layout/PictureAccentList"/>
    <dgm:cxn modelId="{03FFCF3C-BB7F-442F-BDF3-98599E6BAC6C}" type="presParOf" srcId="{3FD8428E-347E-4618-85EC-702377180BF2}" destId="{A4CD9DEC-72A5-4014-BAC4-87EA1AD7358F}" srcOrd="0" destOrd="0" presId="urn:microsoft.com/office/officeart/2008/layout/PictureAccentList"/>
    <dgm:cxn modelId="{39CBC4EA-F2F0-43BA-A6CD-1A8CB641EF8E}" type="presParOf" srcId="{A4CD9DEC-72A5-4014-BAC4-87EA1AD7358F}" destId="{C7CFA185-48DF-4D3E-B28B-C23280FC5E8F}" srcOrd="0" destOrd="0" presId="urn:microsoft.com/office/officeart/2008/layout/PictureAccentList"/>
    <dgm:cxn modelId="{FB211024-41C8-462B-A0AE-C62673F56AA4}" type="presParOf" srcId="{3FD8428E-347E-4618-85EC-702377180BF2}" destId="{4B2364FD-D4A5-4EEF-9EED-4F4630D99762}" srcOrd="1" destOrd="0" presId="urn:microsoft.com/office/officeart/2008/layout/PictureAccentList"/>
    <dgm:cxn modelId="{6C223CA8-8969-4F16-BAEB-A579B26D8D2D}" type="presParOf" srcId="{4B2364FD-D4A5-4EEF-9EED-4F4630D99762}" destId="{5048E9D9-7B37-4764-B313-8037B0B425D7}" srcOrd="0" destOrd="0" presId="urn:microsoft.com/office/officeart/2008/layout/PictureAccentList"/>
    <dgm:cxn modelId="{9778B75C-89FF-4002-A99C-248D8F3EAA03}" type="presParOf" srcId="{5048E9D9-7B37-4764-B313-8037B0B425D7}" destId="{068EB9A8-838D-480F-A501-1E999764D2FA}" srcOrd="0" destOrd="0" presId="urn:microsoft.com/office/officeart/2008/layout/PictureAccentList"/>
    <dgm:cxn modelId="{D9515C84-0A84-47EE-9A83-1975965EA420}" type="presParOf" srcId="{5048E9D9-7B37-4764-B313-8037B0B425D7}" destId="{53F51300-D44A-4883-90DB-5BE9FEB0527F}" srcOrd="1" destOrd="0" presId="urn:microsoft.com/office/officeart/2008/layout/PictureAccentList"/>
    <dgm:cxn modelId="{0F702557-4C73-4324-8ED2-E9DF9BA8E819}" type="presParOf" srcId="{4B2364FD-D4A5-4EEF-9EED-4F4630D99762}" destId="{C1739FBE-FC85-461C-9658-ECF37769B7AE}" srcOrd="1" destOrd="0" presId="urn:microsoft.com/office/officeart/2008/layout/PictureAccentList"/>
    <dgm:cxn modelId="{D5E2C9CE-6698-4BDF-972E-413D90D33A89}" type="presParOf" srcId="{C1739FBE-FC85-461C-9658-ECF37769B7AE}" destId="{701AC3E3-2C8D-47B1-8B0F-AB4A65905C5D}" srcOrd="0" destOrd="0" presId="urn:microsoft.com/office/officeart/2008/layout/PictureAccentList"/>
    <dgm:cxn modelId="{D5B9CAAE-B40F-40D3-9C4A-00C2774295FE}" type="presParOf" srcId="{C1739FBE-FC85-461C-9658-ECF37769B7AE}" destId="{61FED7B1-5E54-4AA8-B012-1BD18EFFA9C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976F39-78A3-4D89-9817-72DA967A813B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2921AA-65B1-4DBD-84DC-9FF0F5A772CB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Sentuhan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awal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/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kontak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kulit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ant.ibu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–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bayi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pd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menit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pertma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–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bbrp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jam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stlha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kelahiran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 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CEA584F2-ABEF-4816-8BEA-F98278BFEA96}" type="parTrans" cxnId="{399D3621-3B33-4BFE-BA2E-87222088A89B}">
      <dgm:prSet/>
      <dgm:spPr/>
      <dgm:t>
        <a:bodyPr/>
        <a:lstStyle/>
        <a:p>
          <a:endParaRPr lang="en-US"/>
        </a:p>
      </dgm:t>
    </dgm:pt>
    <dgm:pt modelId="{8A67A603-8FC5-4D2C-86B4-AC545559716F}" type="sibTrans" cxnId="{399D3621-3B33-4BFE-BA2E-87222088A89B}">
      <dgm:prSet/>
      <dgm:spPr/>
      <dgm:t>
        <a:bodyPr/>
        <a:lstStyle/>
        <a:p>
          <a:endParaRPr lang="en-US"/>
        </a:p>
      </dgm:t>
    </dgm:pt>
    <dgm:pt modelId="{62E576E4-6569-4F5D-90B9-90DA6AC60237}" type="pres">
      <dgm:prSet presAssocID="{DE976F39-78A3-4D89-9817-72DA967A813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41F3E4-0849-4C80-802C-AC484EAECE20}" type="pres">
      <dgm:prSet presAssocID="{DE976F39-78A3-4D89-9817-72DA967A813B}" presName="dummyMaxCanvas" presStyleCnt="0">
        <dgm:presLayoutVars/>
      </dgm:prSet>
      <dgm:spPr/>
    </dgm:pt>
    <dgm:pt modelId="{78AE4579-A317-40CD-9212-2523ECB3988E}" type="pres">
      <dgm:prSet presAssocID="{DE976F39-78A3-4D89-9817-72DA967A813B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455302-B77C-4324-B288-3D5AE0377117}" type="presOf" srcId="{B12921AA-65B1-4DBD-84DC-9FF0F5A772CB}" destId="{78AE4579-A317-40CD-9212-2523ECB3988E}" srcOrd="0" destOrd="0" presId="urn:microsoft.com/office/officeart/2005/8/layout/vProcess5"/>
    <dgm:cxn modelId="{399D3621-3B33-4BFE-BA2E-87222088A89B}" srcId="{DE976F39-78A3-4D89-9817-72DA967A813B}" destId="{B12921AA-65B1-4DBD-84DC-9FF0F5A772CB}" srcOrd="0" destOrd="0" parTransId="{CEA584F2-ABEF-4816-8BEA-F98278BFEA96}" sibTransId="{8A67A603-8FC5-4D2C-86B4-AC545559716F}"/>
    <dgm:cxn modelId="{F9ECCD90-F850-45D4-BE53-6996BC409C0E}" type="presOf" srcId="{DE976F39-78A3-4D89-9817-72DA967A813B}" destId="{62E576E4-6569-4F5D-90B9-90DA6AC60237}" srcOrd="0" destOrd="0" presId="urn:microsoft.com/office/officeart/2005/8/layout/vProcess5"/>
    <dgm:cxn modelId="{158862BC-53B0-4082-B662-27BBA50E6433}" type="presParOf" srcId="{62E576E4-6569-4F5D-90B9-90DA6AC60237}" destId="{CF41F3E4-0849-4C80-802C-AC484EAECE20}" srcOrd="0" destOrd="0" presId="urn:microsoft.com/office/officeart/2005/8/layout/vProcess5"/>
    <dgm:cxn modelId="{A23D20AC-3EDD-43D8-AD38-B5D78B8EF9E4}" type="presParOf" srcId="{62E576E4-6569-4F5D-90B9-90DA6AC60237}" destId="{78AE4579-A317-40CD-9212-2523ECB3988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B40523-C293-4A25-AC99-B46A41570487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8F4D319-1036-46D5-878C-395F00B99646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Kesehatan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emosional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orangtua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EDF7E964-F47D-4C7A-9DD3-C3FBA1687482}" type="parTrans" cxnId="{B011012C-FB4C-4DE0-9EAA-8EBDCF4974BF}">
      <dgm:prSet/>
      <dgm:spPr/>
      <dgm:t>
        <a:bodyPr/>
        <a:lstStyle/>
        <a:p>
          <a:endParaRPr lang="en-US"/>
        </a:p>
      </dgm:t>
    </dgm:pt>
    <dgm:pt modelId="{1262E788-3ED1-472A-BA3B-A9EA84BED0D7}" type="sibTrans" cxnId="{B011012C-FB4C-4DE0-9EAA-8EBDCF4974BF}">
      <dgm:prSet/>
      <dgm:spPr/>
      <dgm:t>
        <a:bodyPr/>
        <a:lstStyle/>
        <a:p>
          <a:endParaRPr lang="en-US"/>
        </a:p>
      </dgm:t>
    </dgm:pt>
    <dgm:pt modelId="{2FAA044E-5607-49F5-BCDD-00C4E53B7987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Keterampilan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komunikasi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F5931BFB-FEBE-4A8E-840C-F363670360A9}" type="parTrans" cxnId="{6B66509B-60E8-4846-9D49-CCFC66D68790}">
      <dgm:prSet/>
      <dgm:spPr/>
      <dgm:t>
        <a:bodyPr/>
        <a:lstStyle/>
        <a:p>
          <a:endParaRPr lang="en-US"/>
        </a:p>
      </dgm:t>
    </dgm:pt>
    <dgm:pt modelId="{18B68EEE-7C4A-4217-BDF0-237C1D1805AB}" type="sibTrans" cxnId="{6B66509B-60E8-4846-9D49-CCFC66D68790}">
      <dgm:prSet/>
      <dgm:spPr/>
      <dgm:t>
        <a:bodyPr/>
        <a:lstStyle/>
        <a:p>
          <a:endParaRPr lang="en-US"/>
        </a:p>
      </dgm:t>
    </dgm:pt>
    <dgm:pt modelId="{276DEC53-E298-454F-BF2A-2108D73C873A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Dukungan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sosial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(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keluarga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teman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pasangan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)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DE26161D-69B4-4D19-9CED-A7E0B0D72E0D}" type="parTrans" cxnId="{6FDBF40E-8CA5-4129-BB0B-A8DD7274CD03}">
      <dgm:prSet/>
      <dgm:spPr/>
      <dgm:t>
        <a:bodyPr/>
        <a:lstStyle/>
        <a:p>
          <a:endParaRPr lang="en-US"/>
        </a:p>
      </dgm:t>
    </dgm:pt>
    <dgm:pt modelId="{0F7264CF-0693-4B0F-A6F7-B1639746341F}" type="sibTrans" cxnId="{6FDBF40E-8CA5-4129-BB0B-A8DD7274CD03}">
      <dgm:prSet/>
      <dgm:spPr/>
      <dgm:t>
        <a:bodyPr/>
        <a:lstStyle/>
        <a:p>
          <a:endParaRPr lang="en-US"/>
        </a:p>
      </dgm:t>
    </dgm:pt>
    <dgm:pt modelId="{DBFB889B-2182-493F-BDCB-CD5A5FE924D3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Kedekatan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orang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tua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bayi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8F5F9EE3-CA68-4B50-B55A-BD29419D674D}" type="parTrans" cxnId="{9E64A35C-71EB-43CE-94FD-23AC314EFFBC}">
      <dgm:prSet/>
      <dgm:spPr/>
      <dgm:t>
        <a:bodyPr/>
        <a:lstStyle/>
        <a:p>
          <a:endParaRPr lang="en-US"/>
        </a:p>
      </dgm:t>
    </dgm:pt>
    <dgm:pt modelId="{FADE727A-8381-4B14-BF1A-1D5AF86BC808}" type="sibTrans" cxnId="{9E64A35C-71EB-43CE-94FD-23AC314EFFBC}">
      <dgm:prSet/>
      <dgm:spPr/>
      <dgm:t>
        <a:bodyPr/>
        <a:lstStyle/>
        <a:p>
          <a:endParaRPr lang="en-US"/>
        </a:p>
      </dgm:t>
    </dgm:pt>
    <dgm:pt modelId="{449379EB-EE92-4FCD-8CD7-F1E45C7AA6E4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Kecocokan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org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tua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dg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bayi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9 (JK)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20738A12-23D4-4936-9585-4D1DB325B8F4}" type="parTrans" cxnId="{F0F18A77-FDB3-496B-8273-A9076471236C}">
      <dgm:prSet/>
      <dgm:spPr/>
      <dgm:t>
        <a:bodyPr/>
        <a:lstStyle/>
        <a:p>
          <a:endParaRPr lang="en-US"/>
        </a:p>
      </dgm:t>
    </dgm:pt>
    <dgm:pt modelId="{162B615A-B602-43F8-B23B-2F140B399981}" type="sibTrans" cxnId="{F0F18A77-FDB3-496B-8273-A9076471236C}">
      <dgm:prSet/>
      <dgm:spPr/>
      <dgm:t>
        <a:bodyPr/>
        <a:lstStyle/>
        <a:p>
          <a:endParaRPr lang="en-US"/>
        </a:p>
      </dgm:t>
    </dgm:pt>
    <dgm:pt modelId="{3640FE4A-E781-4255-AE6A-9C4D7DAAD554}" type="pres">
      <dgm:prSet presAssocID="{C6B40523-C293-4A25-AC99-B46A415704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21301A-4BF0-4D3B-890D-1E0F0C369149}" type="pres">
      <dgm:prSet presAssocID="{C6B40523-C293-4A25-AC99-B46A41570487}" presName="dummyMaxCanvas" presStyleCnt="0">
        <dgm:presLayoutVars/>
      </dgm:prSet>
      <dgm:spPr/>
    </dgm:pt>
    <dgm:pt modelId="{06F4132B-8994-4FE8-94F5-402BE7BF675C}" type="pres">
      <dgm:prSet presAssocID="{C6B40523-C293-4A25-AC99-B46A4157048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5EE3E-F877-42F5-9FF4-84FE9DA7FA02}" type="pres">
      <dgm:prSet presAssocID="{C6B40523-C293-4A25-AC99-B46A4157048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096F4-D0CF-443A-B77B-C7C8B0215292}" type="pres">
      <dgm:prSet presAssocID="{C6B40523-C293-4A25-AC99-B46A4157048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1413E-58F5-40BB-912A-0AD82346EFB7}" type="pres">
      <dgm:prSet presAssocID="{C6B40523-C293-4A25-AC99-B46A4157048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986D7-D60B-4E87-965C-509236F43867}" type="pres">
      <dgm:prSet presAssocID="{C6B40523-C293-4A25-AC99-B46A4157048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5759F-1C55-4B7D-B82C-084C3324D005}" type="pres">
      <dgm:prSet presAssocID="{C6B40523-C293-4A25-AC99-B46A4157048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BCA5D-B831-4766-9755-5CC0A6987375}" type="pres">
      <dgm:prSet presAssocID="{C6B40523-C293-4A25-AC99-B46A4157048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6C904-E953-49D9-9995-1736B942DA35}" type="pres">
      <dgm:prSet presAssocID="{C6B40523-C293-4A25-AC99-B46A4157048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E2CE-1C9E-4FD4-984E-9B0BF8F3F428}" type="pres">
      <dgm:prSet presAssocID="{C6B40523-C293-4A25-AC99-B46A4157048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5694F-DA3B-429E-ABFF-8164420CD9F6}" type="pres">
      <dgm:prSet presAssocID="{C6B40523-C293-4A25-AC99-B46A4157048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69793-668B-4FAA-ACFB-3A9DCF5B22AA}" type="pres">
      <dgm:prSet presAssocID="{C6B40523-C293-4A25-AC99-B46A4157048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2B43F-978E-4CB5-8371-8A96B86227AE}" type="pres">
      <dgm:prSet presAssocID="{C6B40523-C293-4A25-AC99-B46A4157048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88B1F-F3AE-4713-AC4D-7624A21AE98E}" type="pres">
      <dgm:prSet presAssocID="{C6B40523-C293-4A25-AC99-B46A4157048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F01B5-96CE-4DFE-9D54-1153FB5324BA}" type="pres">
      <dgm:prSet presAssocID="{C6B40523-C293-4A25-AC99-B46A4157048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4E0FE-57CF-422D-940B-5C5E3CE8996F}" type="presOf" srcId="{2FAA044E-5607-49F5-BCDD-00C4E53B7987}" destId="{E2469793-668B-4FAA-ACFB-3A9DCF5B22AA}" srcOrd="1" destOrd="0" presId="urn:microsoft.com/office/officeart/2005/8/layout/vProcess5"/>
    <dgm:cxn modelId="{F0F18A77-FDB3-496B-8273-A9076471236C}" srcId="{C6B40523-C293-4A25-AC99-B46A41570487}" destId="{449379EB-EE92-4FCD-8CD7-F1E45C7AA6E4}" srcOrd="4" destOrd="0" parTransId="{20738A12-23D4-4936-9585-4D1DB325B8F4}" sibTransId="{162B615A-B602-43F8-B23B-2F140B399981}"/>
    <dgm:cxn modelId="{B0A16A80-E655-4439-ADB6-528FD407D216}" type="presOf" srcId="{FADE727A-8381-4B14-BF1A-1D5AF86BC808}" destId="{C939E2CE-1C9E-4FD4-984E-9B0BF8F3F428}" srcOrd="0" destOrd="0" presId="urn:microsoft.com/office/officeart/2005/8/layout/vProcess5"/>
    <dgm:cxn modelId="{B23921F4-056E-488E-8803-3F35EF2F7177}" type="presOf" srcId="{276DEC53-E298-454F-BF2A-2108D73C873A}" destId="{D3C2B43F-978E-4CB5-8371-8A96B86227AE}" srcOrd="1" destOrd="0" presId="urn:microsoft.com/office/officeart/2005/8/layout/vProcess5"/>
    <dgm:cxn modelId="{C3B42294-BA04-4D4A-868B-575453494B64}" type="presOf" srcId="{DBFB889B-2182-493F-BDCB-CD5A5FE924D3}" destId="{EDB1413E-58F5-40BB-912A-0AD82346EFB7}" srcOrd="0" destOrd="0" presId="urn:microsoft.com/office/officeart/2005/8/layout/vProcess5"/>
    <dgm:cxn modelId="{21B4BDF1-5B4B-4E8A-AC87-4AB5F1F5DE44}" type="presOf" srcId="{C6B40523-C293-4A25-AC99-B46A41570487}" destId="{3640FE4A-E781-4255-AE6A-9C4D7DAAD554}" srcOrd="0" destOrd="0" presId="urn:microsoft.com/office/officeart/2005/8/layout/vProcess5"/>
    <dgm:cxn modelId="{9E64A35C-71EB-43CE-94FD-23AC314EFFBC}" srcId="{C6B40523-C293-4A25-AC99-B46A41570487}" destId="{DBFB889B-2182-493F-BDCB-CD5A5FE924D3}" srcOrd="3" destOrd="0" parTransId="{8F5F9EE3-CA68-4B50-B55A-BD29419D674D}" sibTransId="{FADE727A-8381-4B14-BF1A-1D5AF86BC808}"/>
    <dgm:cxn modelId="{6B66509B-60E8-4846-9D49-CCFC66D68790}" srcId="{C6B40523-C293-4A25-AC99-B46A41570487}" destId="{2FAA044E-5607-49F5-BCDD-00C4E53B7987}" srcOrd="1" destOrd="0" parTransId="{F5931BFB-FEBE-4A8E-840C-F363670360A9}" sibTransId="{18B68EEE-7C4A-4217-BDF0-237C1D1805AB}"/>
    <dgm:cxn modelId="{3EFC5497-CFF4-46EA-9F40-897C5C48241F}" type="presOf" srcId="{449379EB-EE92-4FCD-8CD7-F1E45C7AA6E4}" destId="{97FF01B5-96CE-4DFE-9D54-1153FB5324BA}" srcOrd="1" destOrd="0" presId="urn:microsoft.com/office/officeart/2005/8/layout/vProcess5"/>
    <dgm:cxn modelId="{8682B92B-18DC-46D5-A7AA-E8DE40979111}" type="presOf" srcId="{276DEC53-E298-454F-BF2A-2108D73C873A}" destId="{307096F4-D0CF-443A-B77B-C7C8B0215292}" srcOrd="0" destOrd="0" presId="urn:microsoft.com/office/officeart/2005/8/layout/vProcess5"/>
    <dgm:cxn modelId="{30A48568-B038-46DE-B8C6-2413708E61D9}" type="presOf" srcId="{B8F4D319-1036-46D5-878C-395F00B99646}" destId="{AC05694F-DA3B-429E-ABFF-8164420CD9F6}" srcOrd="1" destOrd="0" presId="urn:microsoft.com/office/officeart/2005/8/layout/vProcess5"/>
    <dgm:cxn modelId="{3AB92FE6-48C8-4CC7-86B8-A05647D55205}" type="presOf" srcId="{1262E788-3ED1-472A-BA3B-A9EA84BED0D7}" destId="{5155759F-1C55-4B7D-B82C-084C3324D005}" srcOrd="0" destOrd="0" presId="urn:microsoft.com/office/officeart/2005/8/layout/vProcess5"/>
    <dgm:cxn modelId="{6FDBF40E-8CA5-4129-BB0B-A8DD7274CD03}" srcId="{C6B40523-C293-4A25-AC99-B46A41570487}" destId="{276DEC53-E298-454F-BF2A-2108D73C873A}" srcOrd="2" destOrd="0" parTransId="{DE26161D-69B4-4D19-9CED-A7E0B0D72E0D}" sibTransId="{0F7264CF-0693-4B0F-A6F7-B1639746341F}"/>
    <dgm:cxn modelId="{0788C440-0887-4B6F-9CC0-ECAFF9CB02E9}" type="presOf" srcId="{0F7264CF-0693-4B0F-A6F7-B1639746341F}" destId="{6D96C904-E953-49D9-9995-1736B942DA35}" srcOrd="0" destOrd="0" presId="urn:microsoft.com/office/officeart/2005/8/layout/vProcess5"/>
    <dgm:cxn modelId="{72E398FD-C72D-4F31-A1EC-CA3FEB59C322}" type="presOf" srcId="{B8F4D319-1036-46D5-878C-395F00B99646}" destId="{06F4132B-8994-4FE8-94F5-402BE7BF675C}" srcOrd="0" destOrd="0" presId="urn:microsoft.com/office/officeart/2005/8/layout/vProcess5"/>
    <dgm:cxn modelId="{48EEC508-DDFA-4096-8804-3396BFA8BE05}" type="presOf" srcId="{DBFB889B-2182-493F-BDCB-CD5A5FE924D3}" destId="{C8388B1F-F3AE-4713-AC4D-7624A21AE98E}" srcOrd="1" destOrd="0" presId="urn:microsoft.com/office/officeart/2005/8/layout/vProcess5"/>
    <dgm:cxn modelId="{4B6819B7-3D69-4BC2-8418-76089AE490B1}" type="presOf" srcId="{2FAA044E-5607-49F5-BCDD-00C4E53B7987}" destId="{1EC5EE3E-F877-42F5-9FF4-84FE9DA7FA02}" srcOrd="0" destOrd="0" presId="urn:microsoft.com/office/officeart/2005/8/layout/vProcess5"/>
    <dgm:cxn modelId="{B011012C-FB4C-4DE0-9EAA-8EBDCF4974BF}" srcId="{C6B40523-C293-4A25-AC99-B46A41570487}" destId="{B8F4D319-1036-46D5-878C-395F00B99646}" srcOrd="0" destOrd="0" parTransId="{EDF7E964-F47D-4C7A-9DD3-C3FBA1687482}" sibTransId="{1262E788-3ED1-472A-BA3B-A9EA84BED0D7}"/>
    <dgm:cxn modelId="{F6172284-6689-4EAA-B82C-279B3109605B}" type="presOf" srcId="{449379EB-EE92-4FCD-8CD7-F1E45C7AA6E4}" destId="{30E986D7-D60B-4E87-965C-509236F43867}" srcOrd="0" destOrd="0" presId="urn:microsoft.com/office/officeart/2005/8/layout/vProcess5"/>
    <dgm:cxn modelId="{68717431-18AD-4405-9DB8-C6753D8E19B1}" type="presOf" srcId="{18B68EEE-7C4A-4217-BDF0-237C1D1805AB}" destId="{3C4BCA5D-B831-4766-9755-5CC0A6987375}" srcOrd="0" destOrd="0" presId="urn:microsoft.com/office/officeart/2005/8/layout/vProcess5"/>
    <dgm:cxn modelId="{49B29DF2-7B7F-41AF-95FA-9FAE0859F595}" type="presParOf" srcId="{3640FE4A-E781-4255-AE6A-9C4D7DAAD554}" destId="{2021301A-4BF0-4D3B-890D-1E0F0C369149}" srcOrd="0" destOrd="0" presId="urn:microsoft.com/office/officeart/2005/8/layout/vProcess5"/>
    <dgm:cxn modelId="{0273F631-6BE5-4F48-B8EA-E1AB22F46882}" type="presParOf" srcId="{3640FE4A-E781-4255-AE6A-9C4D7DAAD554}" destId="{06F4132B-8994-4FE8-94F5-402BE7BF675C}" srcOrd="1" destOrd="0" presId="urn:microsoft.com/office/officeart/2005/8/layout/vProcess5"/>
    <dgm:cxn modelId="{569280F0-F768-4912-B974-7C77FE5EC877}" type="presParOf" srcId="{3640FE4A-E781-4255-AE6A-9C4D7DAAD554}" destId="{1EC5EE3E-F877-42F5-9FF4-84FE9DA7FA02}" srcOrd="2" destOrd="0" presId="urn:microsoft.com/office/officeart/2005/8/layout/vProcess5"/>
    <dgm:cxn modelId="{DA419141-BBEF-4DFE-B8B4-85A637274E78}" type="presParOf" srcId="{3640FE4A-E781-4255-AE6A-9C4D7DAAD554}" destId="{307096F4-D0CF-443A-B77B-C7C8B0215292}" srcOrd="3" destOrd="0" presId="urn:microsoft.com/office/officeart/2005/8/layout/vProcess5"/>
    <dgm:cxn modelId="{92FD483E-B996-4001-AA56-8D7DBF6EEEA7}" type="presParOf" srcId="{3640FE4A-E781-4255-AE6A-9C4D7DAAD554}" destId="{EDB1413E-58F5-40BB-912A-0AD82346EFB7}" srcOrd="4" destOrd="0" presId="urn:microsoft.com/office/officeart/2005/8/layout/vProcess5"/>
    <dgm:cxn modelId="{14F5EEC9-3706-4E1A-B3E1-CC801D1134CC}" type="presParOf" srcId="{3640FE4A-E781-4255-AE6A-9C4D7DAAD554}" destId="{30E986D7-D60B-4E87-965C-509236F43867}" srcOrd="5" destOrd="0" presId="urn:microsoft.com/office/officeart/2005/8/layout/vProcess5"/>
    <dgm:cxn modelId="{4EBCC761-FB75-4C8D-9935-1C1070BCFF8B}" type="presParOf" srcId="{3640FE4A-E781-4255-AE6A-9C4D7DAAD554}" destId="{5155759F-1C55-4B7D-B82C-084C3324D005}" srcOrd="6" destOrd="0" presId="urn:microsoft.com/office/officeart/2005/8/layout/vProcess5"/>
    <dgm:cxn modelId="{06E23B6A-A29F-4890-8986-2D4CCCB606DA}" type="presParOf" srcId="{3640FE4A-E781-4255-AE6A-9C4D7DAAD554}" destId="{3C4BCA5D-B831-4766-9755-5CC0A6987375}" srcOrd="7" destOrd="0" presId="urn:microsoft.com/office/officeart/2005/8/layout/vProcess5"/>
    <dgm:cxn modelId="{A67A64BA-5F28-449F-B603-E523D1B29E8B}" type="presParOf" srcId="{3640FE4A-E781-4255-AE6A-9C4D7DAAD554}" destId="{6D96C904-E953-49D9-9995-1736B942DA35}" srcOrd="8" destOrd="0" presId="urn:microsoft.com/office/officeart/2005/8/layout/vProcess5"/>
    <dgm:cxn modelId="{EF96E302-A3EF-4472-8F0C-4E4F09258D7F}" type="presParOf" srcId="{3640FE4A-E781-4255-AE6A-9C4D7DAAD554}" destId="{C939E2CE-1C9E-4FD4-984E-9B0BF8F3F428}" srcOrd="9" destOrd="0" presId="urn:microsoft.com/office/officeart/2005/8/layout/vProcess5"/>
    <dgm:cxn modelId="{5A28C2F3-7CE3-4D1F-A6C6-BB5677215EED}" type="presParOf" srcId="{3640FE4A-E781-4255-AE6A-9C4D7DAAD554}" destId="{AC05694F-DA3B-429E-ABFF-8164420CD9F6}" srcOrd="10" destOrd="0" presId="urn:microsoft.com/office/officeart/2005/8/layout/vProcess5"/>
    <dgm:cxn modelId="{4BDA9F00-52FF-4024-8640-BE0EE49623E4}" type="presParOf" srcId="{3640FE4A-E781-4255-AE6A-9C4D7DAAD554}" destId="{E2469793-668B-4FAA-ACFB-3A9DCF5B22AA}" srcOrd="11" destOrd="0" presId="urn:microsoft.com/office/officeart/2005/8/layout/vProcess5"/>
    <dgm:cxn modelId="{1EA0DBCD-EB0E-4A8A-9341-9C5BE64E58CD}" type="presParOf" srcId="{3640FE4A-E781-4255-AE6A-9C4D7DAAD554}" destId="{D3C2B43F-978E-4CB5-8371-8A96B86227AE}" srcOrd="12" destOrd="0" presId="urn:microsoft.com/office/officeart/2005/8/layout/vProcess5"/>
    <dgm:cxn modelId="{2514B2B7-2CF9-43A3-9CC2-02285A4C4DFB}" type="presParOf" srcId="{3640FE4A-E781-4255-AE6A-9C4D7DAAD554}" destId="{C8388B1F-F3AE-4713-AC4D-7624A21AE98E}" srcOrd="13" destOrd="0" presId="urn:microsoft.com/office/officeart/2005/8/layout/vProcess5"/>
    <dgm:cxn modelId="{C2290403-C9AD-4140-9959-CCEE0ED669D5}" type="presParOf" srcId="{3640FE4A-E781-4255-AE6A-9C4D7DAAD554}" destId="{97FF01B5-96CE-4DFE-9D54-1153FB5324B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DC0932-0D47-4642-BEBD-351017DDF216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78345598-B3D1-4095-93C9-22F87EBC6E61}">
      <dgm:prSet phldrT="[Text]" custT="1"/>
      <dgm:spPr/>
      <dgm:t>
        <a:bodyPr/>
        <a:lstStyle/>
        <a:p>
          <a:r>
            <a:rPr lang="en-US" sz="2800" dirty="0" err="1" smtClean="0"/>
            <a:t>Perkenalan</a:t>
          </a:r>
          <a:r>
            <a:rPr lang="en-US" sz="2800" dirty="0" smtClean="0"/>
            <a:t> (</a:t>
          </a:r>
          <a:r>
            <a:rPr lang="en-US" sz="2800" dirty="0" err="1" smtClean="0"/>
            <a:t>kontak</a:t>
          </a:r>
          <a:r>
            <a:rPr lang="en-US" sz="2800" dirty="0" smtClean="0"/>
            <a:t> </a:t>
          </a:r>
          <a:r>
            <a:rPr lang="en-US" sz="2800" dirty="0" err="1" smtClean="0"/>
            <a:t>mata</a:t>
          </a:r>
          <a:r>
            <a:rPr lang="en-US" sz="2800" dirty="0" smtClean="0"/>
            <a:t>, </a:t>
          </a:r>
          <a:r>
            <a:rPr lang="en-US" sz="2800" dirty="0" err="1" smtClean="0"/>
            <a:t>menyenyuh</a:t>
          </a:r>
          <a:r>
            <a:rPr lang="en-US" sz="2800" dirty="0" smtClean="0"/>
            <a:t> , </a:t>
          </a:r>
          <a:r>
            <a:rPr lang="en-US" sz="2800" dirty="0" err="1" smtClean="0"/>
            <a:t>berbicara</a:t>
          </a:r>
          <a:r>
            <a:rPr lang="en-US" sz="2800" dirty="0" smtClean="0"/>
            <a:t> )</a:t>
          </a:r>
          <a:endParaRPr lang="en-US" sz="2800" dirty="0"/>
        </a:p>
      </dgm:t>
    </dgm:pt>
    <dgm:pt modelId="{FCC7F4B9-DF53-4838-9EEC-57AC69440F89}" type="parTrans" cxnId="{44EC8E60-A649-4C19-AD5C-EBDAFD0A9BDC}">
      <dgm:prSet/>
      <dgm:spPr/>
      <dgm:t>
        <a:bodyPr/>
        <a:lstStyle/>
        <a:p>
          <a:endParaRPr lang="en-US"/>
        </a:p>
      </dgm:t>
    </dgm:pt>
    <dgm:pt modelId="{793C89BE-AAB9-4C2A-970A-8EFEC8FE0747}" type="sibTrans" cxnId="{44EC8E60-A649-4C19-AD5C-EBDAFD0A9BDC}">
      <dgm:prSet/>
      <dgm:spPr/>
      <dgm:t>
        <a:bodyPr/>
        <a:lstStyle/>
        <a:p>
          <a:endParaRPr lang="en-US"/>
        </a:p>
      </dgm:t>
    </dgm:pt>
    <dgm:pt modelId="{4938D07C-4936-4AC7-B5EB-BBDADB78D844}">
      <dgm:prSet phldrT="[Text]" custT="1"/>
      <dgm:spPr/>
      <dgm:t>
        <a:bodyPr/>
        <a:lstStyle/>
        <a:p>
          <a:r>
            <a:rPr lang="en-US" sz="3200" dirty="0" err="1" smtClean="0"/>
            <a:t>Keterikatan</a:t>
          </a:r>
          <a:r>
            <a:rPr lang="en-US" sz="3200" dirty="0" smtClean="0"/>
            <a:t> (</a:t>
          </a:r>
          <a:r>
            <a:rPr lang="en-US" sz="3200" dirty="0" err="1" smtClean="0"/>
            <a:t>ikatan</a:t>
          </a:r>
          <a:r>
            <a:rPr lang="en-US" sz="3200" dirty="0" smtClean="0"/>
            <a:t> </a:t>
          </a:r>
          <a:r>
            <a:rPr lang="en-US" sz="3200" dirty="0" err="1" smtClean="0"/>
            <a:t>batin</a:t>
          </a:r>
          <a:r>
            <a:rPr lang="en-US" sz="3200" dirty="0" smtClean="0"/>
            <a:t> </a:t>
          </a:r>
          <a:r>
            <a:rPr lang="en-US" sz="3200" dirty="0" err="1" smtClean="0"/>
            <a:t>antara</a:t>
          </a:r>
          <a:r>
            <a:rPr lang="en-US" sz="3200" dirty="0" smtClean="0"/>
            <a:t> org </a:t>
          </a:r>
          <a:r>
            <a:rPr lang="en-US" sz="3200" dirty="0" err="1" smtClean="0"/>
            <a:t>tua</a:t>
          </a:r>
          <a:r>
            <a:rPr lang="en-US" sz="3200" dirty="0" smtClean="0"/>
            <a:t> – </a:t>
          </a:r>
          <a:r>
            <a:rPr lang="en-US" sz="3200" dirty="0" err="1" smtClean="0"/>
            <a:t>bayi</a:t>
          </a:r>
          <a:r>
            <a:rPr lang="en-US" sz="3200" dirty="0" smtClean="0"/>
            <a:t> )</a:t>
          </a:r>
          <a:endParaRPr lang="en-US" sz="3200" dirty="0"/>
        </a:p>
      </dgm:t>
    </dgm:pt>
    <dgm:pt modelId="{649BEB5E-DC8F-440F-A9AA-F80CD9784641}" type="parTrans" cxnId="{E2D8269E-7D84-498D-BA9C-D11CF59DAF3E}">
      <dgm:prSet/>
      <dgm:spPr/>
      <dgm:t>
        <a:bodyPr/>
        <a:lstStyle/>
        <a:p>
          <a:endParaRPr lang="en-US"/>
        </a:p>
      </dgm:t>
    </dgm:pt>
    <dgm:pt modelId="{FFFC7DAE-EDB7-4A15-8708-D2497CD3939F}" type="sibTrans" cxnId="{E2D8269E-7D84-498D-BA9C-D11CF59DAF3E}">
      <dgm:prSet/>
      <dgm:spPr/>
      <dgm:t>
        <a:bodyPr/>
        <a:lstStyle/>
        <a:p>
          <a:endParaRPr lang="en-US"/>
        </a:p>
      </dgm:t>
    </dgm:pt>
    <dgm:pt modelId="{D43E03F9-85A2-44CA-8AC1-E2FC6B6C1727}">
      <dgm:prSet phldrT="[Text]"/>
      <dgm:spPr/>
      <dgm:t>
        <a:bodyPr/>
        <a:lstStyle/>
        <a:p>
          <a:r>
            <a:rPr lang="en-US" dirty="0" err="1" smtClean="0"/>
            <a:t>Perasaan</a:t>
          </a:r>
          <a:r>
            <a:rPr lang="en-US" dirty="0" smtClean="0"/>
            <a:t> </a:t>
          </a:r>
          <a:r>
            <a:rPr lang="en-US" dirty="0" err="1" smtClean="0"/>
            <a:t>sayang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mengikat</a:t>
          </a:r>
          <a:r>
            <a:rPr lang="en-US" dirty="0" smtClean="0"/>
            <a:t> </a:t>
          </a:r>
          <a:endParaRPr lang="en-US" dirty="0"/>
        </a:p>
      </dgm:t>
    </dgm:pt>
    <dgm:pt modelId="{859301EC-949B-4348-8734-60F82A9B1E1D}" type="parTrans" cxnId="{3B6E5772-A00B-415F-B2B4-A83CD2BCE792}">
      <dgm:prSet/>
      <dgm:spPr/>
      <dgm:t>
        <a:bodyPr/>
        <a:lstStyle/>
        <a:p>
          <a:endParaRPr lang="en-US"/>
        </a:p>
      </dgm:t>
    </dgm:pt>
    <dgm:pt modelId="{52F3B799-AC4F-4FC5-9257-4FCA46CC7B8C}" type="sibTrans" cxnId="{3B6E5772-A00B-415F-B2B4-A83CD2BCE792}">
      <dgm:prSet/>
      <dgm:spPr/>
      <dgm:t>
        <a:bodyPr/>
        <a:lstStyle/>
        <a:p>
          <a:endParaRPr lang="en-US"/>
        </a:p>
      </dgm:t>
    </dgm:pt>
    <dgm:pt modelId="{51E6669E-021A-4CF3-9BFA-3B8514887355}" type="pres">
      <dgm:prSet presAssocID="{EBDC0932-0D47-4642-BEBD-351017DDF216}" presName="linearFlow" presStyleCnt="0">
        <dgm:presLayoutVars>
          <dgm:resizeHandles val="exact"/>
        </dgm:presLayoutVars>
      </dgm:prSet>
      <dgm:spPr/>
    </dgm:pt>
    <dgm:pt modelId="{8A548171-6820-4BDD-8A2F-57EE7D2029DC}" type="pres">
      <dgm:prSet presAssocID="{78345598-B3D1-4095-93C9-22F87EBC6E61}" presName="node" presStyleLbl="node1" presStyleIdx="0" presStyleCnt="3" custScaleX="211375" custScaleY="52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CF684-3ACC-4521-B10E-C7783B080553}" type="pres">
      <dgm:prSet presAssocID="{793C89BE-AAB9-4C2A-970A-8EFEC8FE074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9C119C0-8D0E-40CA-A3C8-BB6653B4857F}" type="pres">
      <dgm:prSet presAssocID="{793C89BE-AAB9-4C2A-970A-8EFEC8FE074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DDEC044-B007-4BF4-B95D-94F489973D53}" type="pres">
      <dgm:prSet presAssocID="{4938D07C-4936-4AC7-B5EB-BBDADB78D844}" presName="node" presStyleLbl="node1" presStyleIdx="1" presStyleCnt="3" custScaleX="125259" custScaleY="88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FB752-F28B-452B-B85F-74EEA74482A7}" type="pres">
      <dgm:prSet presAssocID="{FFFC7DAE-EDB7-4A15-8708-D2497CD3939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CE5EB70-526B-4DA2-87E6-6C3237961C77}" type="pres">
      <dgm:prSet presAssocID="{FFFC7DAE-EDB7-4A15-8708-D2497CD3939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FB928A0-CE02-4D9B-8809-4C4B5B1C75DD}" type="pres">
      <dgm:prSet presAssocID="{D43E03F9-85A2-44CA-8AC1-E2FC6B6C17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6169DB-D35C-4110-8839-69D88A31FE3A}" type="presOf" srcId="{FFFC7DAE-EDB7-4A15-8708-D2497CD3939F}" destId="{DCE5EB70-526B-4DA2-87E6-6C3237961C77}" srcOrd="1" destOrd="0" presId="urn:microsoft.com/office/officeart/2005/8/layout/process2"/>
    <dgm:cxn modelId="{52705562-2229-456B-99DF-25188DCFD1E9}" type="presOf" srcId="{78345598-B3D1-4095-93C9-22F87EBC6E61}" destId="{8A548171-6820-4BDD-8A2F-57EE7D2029DC}" srcOrd="0" destOrd="0" presId="urn:microsoft.com/office/officeart/2005/8/layout/process2"/>
    <dgm:cxn modelId="{5768FED4-CAE7-496D-8647-CD37BAEDDBCD}" type="presOf" srcId="{793C89BE-AAB9-4C2A-970A-8EFEC8FE0747}" destId="{A8ECF684-3ACC-4521-B10E-C7783B080553}" srcOrd="0" destOrd="0" presId="urn:microsoft.com/office/officeart/2005/8/layout/process2"/>
    <dgm:cxn modelId="{B60833DC-DADC-46FC-ADBC-F3A1957FC098}" type="presOf" srcId="{FFFC7DAE-EDB7-4A15-8708-D2497CD3939F}" destId="{7B6FB752-F28B-452B-B85F-74EEA74482A7}" srcOrd="0" destOrd="0" presId="urn:microsoft.com/office/officeart/2005/8/layout/process2"/>
    <dgm:cxn modelId="{BBEFB41B-EBCD-47F5-A56D-2A83D4157BBE}" type="presOf" srcId="{793C89BE-AAB9-4C2A-970A-8EFEC8FE0747}" destId="{29C119C0-8D0E-40CA-A3C8-BB6653B4857F}" srcOrd="1" destOrd="0" presId="urn:microsoft.com/office/officeart/2005/8/layout/process2"/>
    <dgm:cxn modelId="{6F15097B-3A5F-4578-A614-49F6F56D43FA}" type="presOf" srcId="{4938D07C-4936-4AC7-B5EB-BBDADB78D844}" destId="{DDDEC044-B007-4BF4-B95D-94F489973D53}" srcOrd="0" destOrd="0" presId="urn:microsoft.com/office/officeart/2005/8/layout/process2"/>
    <dgm:cxn modelId="{3B6E5772-A00B-415F-B2B4-A83CD2BCE792}" srcId="{EBDC0932-0D47-4642-BEBD-351017DDF216}" destId="{D43E03F9-85A2-44CA-8AC1-E2FC6B6C1727}" srcOrd="2" destOrd="0" parTransId="{859301EC-949B-4348-8734-60F82A9B1E1D}" sibTransId="{52F3B799-AC4F-4FC5-9257-4FCA46CC7B8C}"/>
    <dgm:cxn modelId="{E9E477F1-7E0F-4815-A0BF-1CA1BD9F4CDE}" type="presOf" srcId="{D43E03F9-85A2-44CA-8AC1-E2FC6B6C1727}" destId="{1FB928A0-CE02-4D9B-8809-4C4B5B1C75DD}" srcOrd="0" destOrd="0" presId="urn:microsoft.com/office/officeart/2005/8/layout/process2"/>
    <dgm:cxn modelId="{44EC8E60-A649-4C19-AD5C-EBDAFD0A9BDC}" srcId="{EBDC0932-0D47-4642-BEBD-351017DDF216}" destId="{78345598-B3D1-4095-93C9-22F87EBC6E61}" srcOrd="0" destOrd="0" parTransId="{FCC7F4B9-DF53-4838-9EEC-57AC69440F89}" sibTransId="{793C89BE-AAB9-4C2A-970A-8EFEC8FE0747}"/>
    <dgm:cxn modelId="{E34D88E6-3BFD-45EA-8249-8A362D42212F}" type="presOf" srcId="{EBDC0932-0D47-4642-BEBD-351017DDF216}" destId="{51E6669E-021A-4CF3-9BFA-3B8514887355}" srcOrd="0" destOrd="0" presId="urn:microsoft.com/office/officeart/2005/8/layout/process2"/>
    <dgm:cxn modelId="{E2D8269E-7D84-498D-BA9C-D11CF59DAF3E}" srcId="{EBDC0932-0D47-4642-BEBD-351017DDF216}" destId="{4938D07C-4936-4AC7-B5EB-BBDADB78D844}" srcOrd="1" destOrd="0" parTransId="{649BEB5E-DC8F-440F-A9AA-F80CD9784641}" sibTransId="{FFFC7DAE-EDB7-4A15-8708-D2497CD3939F}"/>
    <dgm:cxn modelId="{C22E74AB-BBDA-40DF-8415-DACC10FC2E33}" type="presParOf" srcId="{51E6669E-021A-4CF3-9BFA-3B8514887355}" destId="{8A548171-6820-4BDD-8A2F-57EE7D2029DC}" srcOrd="0" destOrd="0" presId="urn:microsoft.com/office/officeart/2005/8/layout/process2"/>
    <dgm:cxn modelId="{E0AF8F12-3C1D-4DB2-87D6-B302A3B1876A}" type="presParOf" srcId="{51E6669E-021A-4CF3-9BFA-3B8514887355}" destId="{A8ECF684-3ACC-4521-B10E-C7783B080553}" srcOrd="1" destOrd="0" presId="urn:microsoft.com/office/officeart/2005/8/layout/process2"/>
    <dgm:cxn modelId="{C71ECE5B-2EB4-4D9D-9926-43F958C79FC3}" type="presParOf" srcId="{A8ECF684-3ACC-4521-B10E-C7783B080553}" destId="{29C119C0-8D0E-40CA-A3C8-BB6653B4857F}" srcOrd="0" destOrd="0" presId="urn:microsoft.com/office/officeart/2005/8/layout/process2"/>
    <dgm:cxn modelId="{289DBCAC-69CD-4D2E-994C-C739354A2789}" type="presParOf" srcId="{51E6669E-021A-4CF3-9BFA-3B8514887355}" destId="{DDDEC044-B007-4BF4-B95D-94F489973D53}" srcOrd="2" destOrd="0" presId="urn:microsoft.com/office/officeart/2005/8/layout/process2"/>
    <dgm:cxn modelId="{47F8FDB5-2EA8-4393-AC1A-D6BA339848F7}" type="presParOf" srcId="{51E6669E-021A-4CF3-9BFA-3B8514887355}" destId="{7B6FB752-F28B-452B-B85F-74EEA74482A7}" srcOrd="3" destOrd="0" presId="urn:microsoft.com/office/officeart/2005/8/layout/process2"/>
    <dgm:cxn modelId="{F8C8638F-72BD-49F1-90CB-DF1C31EE3AE7}" type="presParOf" srcId="{7B6FB752-F28B-452B-B85F-74EEA74482A7}" destId="{DCE5EB70-526B-4DA2-87E6-6C3237961C77}" srcOrd="0" destOrd="0" presId="urn:microsoft.com/office/officeart/2005/8/layout/process2"/>
    <dgm:cxn modelId="{4E2B58E3-1BA9-442D-A996-776C0B64CAA9}" type="presParOf" srcId="{51E6669E-021A-4CF3-9BFA-3B8514887355}" destId="{1FB928A0-CE02-4D9B-8809-4C4B5B1C75D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983DFB-2BBF-4933-B082-BABA98CE42CE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5998C7-683C-4BFC-807C-3DDEA771C9A6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Elemen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 Bounding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Attachement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48FEC6DA-8D48-453F-A533-17BF639782F8}" type="parTrans" cxnId="{0395F618-13B6-4F0B-AC68-705F90FFDB9E}">
      <dgm:prSet/>
      <dgm:spPr/>
      <dgm:t>
        <a:bodyPr/>
        <a:lstStyle/>
        <a:p>
          <a:endParaRPr lang="en-US"/>
        </a:p>
      </dgm:t>
    </dgm:pt>
    <dgm:pt modelId="{A31AB854-CEB4-4EE1-B7BA-D4878DF98287}" type="sibTrans" cxnId="{0395F618-13B6-4F0B-AC68-705F90FFDB9E}">
      <dgm:prSet/>
      <dgm:spPr/>
      <dgm:t>
        <a:bodyPr/>
        <a:lstStyle/>
        <a:p>
          <a:endParaRPr lang="en-US"/>
        </a:p>
      </dgm:t>
    </dgm:pt>
    <dgm:pt modelId="{A884A3DB-0F84-4C73-82AD-54DD5F6BFC2A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Sentuhan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/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indra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peraba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515924E9-5F9A-4379-8A2C-FF2A06887EEE}" type="parTrans" cxnId="{4FA2B5D7-B702-41C4-90FD-AABC1EB63931}">
      <dgm:prSet/>
      <dgm:spPr/>
      <dgm:t>
        <a:bodyPr/>
        <a:lstStyle/>
        <a:p>
          <a:endParaRPr lang="en-US"/>
        </a:p>
      </dgm:t>
    </dgm:pt>
    <dgm:pt modelId="{9CD70A1D-2929-49D9-AB4E-81C75A004001}" type="sibTrans" cxnId="{4FA2B5D7-B702-41C4-90FD-AABC1EB63931}">
      <dgm:prSet/>
      <dgm:spPr/>
      <dgm:t>
        <a:bodyPr/>
        <a:lstStyle/>
        <a:p>
          <a:endParaRPr lang="en-US"/>
        </a:p>
      </dgm:t>
    </dgm:pt>
    <dgm:pt modelId="{72F76593-DFAD-41D1-AF32-8C7E653922CE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Kontak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mata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973B6479-3724-4EE5-A084-B92829B6786B}" type="parTrans" cxnId="{E901A477-5CB8-4D70-A2DD-D88A146CF470}">
      <dgm:prSet/>
      <dgm:spPr/>
      <dgm:t>
        <a:bodyPr/>
        <a:lstStyle/>
        <a:p>
          <a:endParaRPr lang="en-US"/>
        </a:p>
      </dgm:t>
    </dgm:pt>
    <dgm:pt modelId="{B317CAB5-B9FE-4876-A262-F0AEFF484DEE}" type="sibTrans" cxnId="{E901A477-5CB8-4D70-A2DD-D88A146CF470}">
      <dgm:prSet/>
      <dgm:spPr/>
      <dgm:t>
        <a:bodyPr/>
        <a:lstStyle/>
        <a:p>
          <a:endParaRPr lang="en-US"/>
        </a:p>
      </dgm:t>
    </dgm:pt>
    <dgm:pt modelId="{10DC6379-7502-4848-801A-9E428FFC44E8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Suara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3F4716DC-CC32-4F3E-A8B0-0748B8CB9B87}" type="parTrans" cxnId="{5DDD2BE5-A1F0-4BC5-A252-37FA4487DD0D}">
      <dgm:prSet/>
      <dgm:spPr/>
      <dgm:t>
        <a:bodyPr/>
        <a:lstStyle/>
        <a:p>
          <a:endParaRPr lang="en-US"/>
        </a:p>
      </dgm:t>
    </dgm:pt>
    <dgm:pt modelId="{C4C1360E-6E24-4E73-BB54-8D7CDD928D4B}" type="sibTrans" cxnId="{5DDD2BE5-A1F0-4BC5-A252-37FA4487DD0D}">
      <dgm:prSet/>
      <dgm:spPr/>
      <dgm:t>
        <a:bodyPr/>
        <a:lstStyle/>
        <a:p>
          <a:endParaRPr lang="en-US"/>
        </a:p>
      </dgm:t>
    </dgm:pt>
    <dgm:pt modelId="{8699BD78-E9BA-4096-B485-F569BA13A54D}">
      <dgm:prSet phldrT="[Text]"/>
      <dgm:spPr/>
      <dgm:t>
        <a:bodyPr/>
        <a:lstStyle/>
        <a:p>
          <a:r>
            <a:rPr lang="en-US" dirty="0" smtClean="0">
              <a:latin typeface="Andalus" pitchFamily="18" charset="-78"/>
              <a:cs typeface="Andalus" pitchFamily="18" charset="-78"/>
            </a:rPr>
            <a:t>Aroma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AE4CFD80-893F-47AF-ADEF-5C938332B0C6}" type="parTrans" cxnId="{7335152F-D567-41EC-B075-4804AA9F4A54}">
      <dgm:prSet/>
      <dgm:spPr/>
      <dgm:t>
        <a:bodyPr/>
        <a:lstStyle/>
        <a:p>
          <a:endParaRPr lang="en-US"/>
        </a:p>
      </dgm:t>
    </dgm:pt>
    <dgm:pt modelId="{2592CA8C-37D1-4DEC-ACFF-4CAF7EF85047}" type="sibTrans" cxnId="{7335152F-D567-41EC-B075-4804AA9F4A54}">
      <dgm:prSet/>
      <dgm:spPr/>
      <dgm:t>
        <a:bodyPr/>
        <a:lstStyle/>
        <a:p>
          <a:endParaRPr lang="en-US"/>
        </a:p>
      </dgm:t>
    </dgm:pt>
    <dgm:pt modelId="{28CC982C-FFE4-44DA-B390-4196D567D3C3}">
      <dgm:prSet phldrT="[Text]"/>
      <dgm:spPr/>
      <dgm:t>
        <a:bodyPr/>
        <a:lstStyle/>
        <a:p>
          <a:r>
            <a:rPr lang="en-US" dirty="0" smtClean="0">
              <a:latin typeface="Andalus" pitchFamily="18" charset="-78"/>
              <a:cs typeface="Andalus" pitchFamily="18" charset="-78"/>
            </a:rPr>
            <a:t>Entrainment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C4BB6875-2809-4F78-B9C6-4F5F3ED1F38C}" type="parTrans" cxnId="{CEA87DEC-B4A1-4896-8A86-6BA5C3106FFA}">
      <dgm:prSet/>
      <dgm:spPr/>
      <dgm:t>
        <a:bodyPr/>
        <a:lstStyle/>
        <a:p>
          <a:endParaRPr lang="en-US"/>
        </a:p>
      </dgm:t>
    </dgm:pt>
    <dgm:pt modelId="{DBC71015-2663-43B5-8C47-7E917188E8BC}" type="sibTrans" cxnId="{CEA87DEC-B4A1-4896-8A86-6BA5C3106FFA}">
      <dgm:prSet/>
      <dgm:spPr/>
      <dgm:t>
        <a:bodyPr/>
        <a:lstStyle/>
        <a:p>
          <a:endParaRPr lang="en-US"/>
        </a:p>
      </dgm:t>
    </dgm:pt>
    <dgm:pt modelId="{236855F3-F515-4821-88A2-DAA33AAE3965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Bioritme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96A5AFC3-949E-42AE-947F-12985E5D016C}" type="parTrans" cxnId="{6C8FA4FF-FB3F-4A94-9CC1-6A3DF47531EB}">
      <dgm:prSet/>
      <dgm:spPr/>
      <dgm:t>
        <a:bodyPr/>
        <a:lstStyle/>
        <a:p>
          <a:endParaRPr lang="en-US"/>
        </a:p>
      </dgm:t>
    </dgm:pt>
    <dgm:pt modelId="{78561718-CE1A-4B15-BE18-25080BC6E270}" type="sibTrans" cxnId="{6C8FA4FF-FB3F-4A94-9CC1-6A3DF47531EB}">
      <dgm:prSet/>
      <dgm:spPr/>
      <dgm:t>
        <a:bodyPr/>
        <a:lstStyle/>
        <a:p>
          <a:endParaRPr lang="en-US"/>
        </a:p>
      </dgm:t>
    </dgm:pt>
    <dgm:pt modelId="{D5B63C65-4F0D-4DBD-BE64-1FA979D40608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Kontak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dini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50F6BF2B-6E4D-42BD-B8E5-DA3E23FCC088}" type="parTrans" cxnId="{AFE6C53C-68D9-4DAD-850A-E4FB0FE1466C}">
      <dgm:prSet/>
      <dgm:spPr/>
      <dgm:t>
        <a:bodyPr/>
        <a:lstStyle/>
        <a:p>
          <a:endParaRPr lang="en-US"/>
        </a:p>
      </dgm:t>
    </dgm:pt>
    <dgm:pt modelId="{15FD3E97-FC63-4066-8197-C2DBD59A99BA}" type="sibTrans" cxnId="{AFE6C53C-68D9-4DAD-850A-E4FB0FE1466C}">
      <dgm:prSet/>
      <dgm:spPr/>
      <dgm:t>
        <a:bodyPr/>
        <a:lstStyle/>
        <a:p>
          <a:endParaRPr lang="en-US"/>
        </a:p>
      </dgm:t>
    </dgm:pt>
    <dgm:pt modelId="{5A921B98-EF9D-46DF-A5A3-238212E622C1}" type="pres">
      <dgm:prSet presAssocID="{92983DFB-2BBF-4933-B082-BABA98CE42C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7B9336-914D-414F-9972-3FC70CF91D4A}" type="pres">
      <dgm:prSet presAssocID="{F95998C7-683C-4BFC-807C-3DDEA771C9A6}" presName="root" presStyleCnt="0">
        <dgm:presLayoutVars>
          <dgm:chMax/>
          <dgm:chPref val="4"/>
        </dgm:presLayoutVars>
      </dgm:prSet>
      <dgm:spPr/>
    </dgm:pt>
    <dgm:pt modelId="{203F8D7D-E370-47EA-A5D8-3D12C65D4037}" type="pres">
      <dgm:prSet presAssocID="{F95998C7-683C-4BFC-807C-3DDEA771C9A6}" presName="rootComposite" presStyleCnt="0">
        <dgm:presLayoutVars/>
      </dgm:prSet>
      <dgm:spPr/>
    </dgm:pt>
    <dgm:pt modelId="{ECC83628-53C8-4CF8-B9CA-833D103A9CA4}" type="pres">
      <dgm:prSet presAssocID="{F95998C7-683C-4BFC-807C-3DDEA771C9A6}" presName="rootText" presStyleLbl="node0" presStyleIdx="0" presStyleCnt="1" custLinFactNeighborY="-8062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22C611F0-1687-4E03-8167-16289C2B1F88}" type="pres">
      <dgm:prSet presAssocID="{F95998C7-683C-4BFC-807C-3DDEA771C9A6}" presName="childShape" presStyleCnt="0">
        <dgm:presLayoutVars>
          <dgm:chMax val="0"/>
          <dgm:chPref val="0"/>
        </dgm:presLayoutVars>
      </dgm:prSet>
      <dgm:spPr/>
    </dgm:pt>
    <dgm:pt modelId="{33D93029-279A-4340-8357-7E1CBEC4039D}" type="pres">
      <dgm:prSet presAssocID="{A884A3DB-0F84-4C73-82AD-54DD5F6BFC2A}" presName="childComposite" presStyleCnt="0">
        <dgm:presLayoutVars>
          <dgm:chMax val="0"/>
          <dgm:chPref val="0"/>
        </dgm:presLayoutVars>
      </dgm:prSet>
      <dgm:spPr/>
    </dgm:pt>
    <dgm:pt modelId="{8A01B480-5E8B-44E1-9360-AED174DD1832}" type="pres">
      <dgm:prSet presAssocID="{A884A3DB-0F84-4C73-82AD-54DD5F6BFC2A}" presName="Image" presStyleLbl="nod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E3F4FB1-38F9-4778-B3F0-35E297A87345}" type="pres">
      <dgm:prSet presAssocID="{A884A3DB-0F84-4C73-82AD-54DD5F6BFC2A}" presName="childText" presStyleLbl="l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15274-4ACC-4D44-B670-F19315060E1E}" type="pres">
      <dgm:prSet presAssocID="{72F76593-DFAD-41D1-AF32-8C7E653922CE}" presName="childComposite" presStyleCnt="0">
        <dgm:presLayoutVars>
          <dgm:chMax val="0"/>
          <dgm:chPref val="0"/>
        </dgm:presLayoutVars>
      </dgm:prSet>
      <dgm:spPr/>
    </dgm:pt>
    <dgm:pt modelId="{AC0CF722-3AA7-460D-BCA5-EE12A79EC25D}" type="pres">
      <dgm:prSet presAssocID="{72F76593-DFAD-41D1-AF32-8C7E653922CE}" presName="Image" presStyleLbl="nod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ECF1DA7-7773-4745-A4EE-635454433128}" type="pres">
      <dgm:prSet presAssocID="{72F76593-DFAD-41D1-AF32-8C7E653922CE}" presName="childText" presStyleLbl="l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61981-376F-4596-A460-9415CD754E5B}" type="pres">
      <dgm:prSet presAssocID="{10DC6379-7502-4848-801A-9E428FFC44E8}" presName="childComposite" presStyleCnt="0">
        <dgm:presLayoutVars>
          <dgm:chMax val="0"/>
          <dgm:chPref val="0"/>
        </dgm:presLayoutVars>
      </dgm:prSet>
      <dgm:spPr/>
    </dgm:pt>
    <dgm:pt modelId="{EBEE388E-C916-4D96-8898-7F0DC41F690C}" type="pres">
      <dgm:prSet presAssocID="{10DC6379-7502-4848-801A-9E428FFC44E8}" presName="Image" presStyleLbl="node1" presStyleIdx="2" presStyleCnt="7" custLinFactNeighborX="-2368" custLinFactNeighborY="108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D4E992F-438B-4D15-A09E-601D38DF23A4}" type="pres">
      <dgm:prSet presAssocID="{10DC6379-7502-4848-801A-9E428FFC44E8}" presName="childText" presStyleLbl="l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B1703-0969-419C-9C22-A3893FC7FBAE}" type="pres">
      <dgm:prSet presAssocID="{8699BD78-E9BA-4096-B485-F569BA13A54D}" presName="childComposite" presStyleCnt="0">
        <dgm:presLayoutVars>
          <dgm:chMax val="0"/>
          <dgm:chPref val="0"/>
        </dgm:presLayoutVars>
      </dgm:prSet>
      <dgm:spPr/>
    </dgm:pt>
    <dgm:pt modelId="{B0F0F073-9CC5-4303-BFDC-A1906D558F51}" type="pres">
      <dgm:prSet presAssocID="{8699BD78-E9BA-4096-B485-F569BA13A54D}" presName="Image" presStyleLbl="nod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2BC86E1-6EA3-46E8-8941-5FA320A369FF}" type="pres">
      <dgm:prSet presAssocID="{8699BD78-E9BA-4096-B485-F569BA13A54D}" presName="childText" presStyleLbl="l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D3643-B6FF-4E94-B700-27FD4DD522CC}" type="pres">
      <dgm:prSet presAssocID="{28CC982C-FFE4-44DA-B390-4196D567D3C3}" presName="childComposite" presStyleCnt="0">
        <dgm:presLayoutVars>
          <dgm:chMax val="0"/>
          <dgm:chPref val="0"/>
        </dgm:presLayoutVars>
      </dgm:prSet>
      <dgm:spPr/>
    </dgm:pt>
    <dgm:pt modelId="{039CB803-E1EB-4100-B173-184BD3D6E116}" type="pres">
      <dgm:prSet presAssocID="{28CC982C-FFE4-44DA-B390-4196D567D3C3}" presName="Image" presStyleLbl="nod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ECF6CAC-217C-4C6B-9017-C1B6A3A40343}" type="pres">
      <dgm:prSet presAssocID="{28CC982C-FFE4-44DA-B390-4196D567D3C3}" presName="childText" presStyleLbl="l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3FAB1-7C39-4BB5-92E3-C73292EB8284}" type="pres">
      <dgm:prSet presAssocID="{236855F3-F515-4821-88A2-DAA33AAE3965}" presName="childComposite" presStyleCnt="0">
        <dgm:presLayoutVars>
          <dgm:chMax val="0"/>
          <dgm:chPref val="0"/>
        </dgm:presLayoutVars>
      </dgm:prSet>
      <dgm:spPr/>
    </dgm:pt>
    <dgm:pt modelId="{803C452E-B98E-4CA3-82D2-59D31FE1C257}" type="pres">
      <dgm:prSet presAssocID="{236855F3-F515-4821-88A2-DAA33AAE3965}" presName="Image" presStyleLbl="nod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639CF2CA-EA01-416F-B9BE-FBB25FE5B610}" type="pres">
      <dgm:prSet presAssocID="{236855F3-F515-4821-88A2-DAA33AAE3965}" presName="childText" presStyleLbl="l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B25C4-3365-4AC1-95A0-D5ECF637F7EC}" type="pres">
      <dgm:prSet presAssocID="{D5B63C65-4F0D-4DBD-BE64-1FA979D40608}" presName="childComposite" presStyleCnt="0">
        <dgm:presLayoutVars>
          <dgm:chMax val="0"/>
          <dgm:chPref val="0"/>
        </dgm:presLayoutVars>
      </dgm:prSet>
      <dgm:spPr/>
    </dgm:pt>
    <dgm:pt modelId="{91046D13-73BB-47BE-A314-3B42431E2FDD}" type="pres">
      <dgm:prSet presAssocID="{D5B63C65-4F0D-4DBD-BE64-1FA979D40608}" presName="Image" presStyleLbl="nod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A99E616C-4652-4573-A3DE-12ADBFA1638B}" type="pres">
      <dgm:prSet presAssocID="{D5B63C65-4F0D-4DBD-BE64-1FA979D40608}" presName="childText" presStyleLbl="l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E6C53C-68D9-4DAD-850A-E4FB0FE1466C}" srcId="{F95998C7-683C-4BFC-807C-3DDEA771C9A6}" destId="{D5B63C65-4F0D-4DBD-BE64-1FA979D40608}" srcOrd="6" destOrd="0" parTransId="{50F6BF2B-6E4D-42BD-B8E5-DA3E23FCC088}" sibTransId="{15FD3E97-FC63-4066-8197-C2DBD59A99BA}"/>
    <dgm:cxn modelId="{C96215BC-2B48-4440-BF73-71405788B69D}" type="presOf" srcId="{8699BD78-E9BA-4096-B485-F569BA13A54D}" destId="{12BC86E1-6EA3-46E8-8941-5FA320A369FF}" srcOrd="0" destOrd="0" presId="urn:microsoft.com/office/officeart/2008/layout/PictureAccentList"/>
    <dgm:cxn modelId="{C23E17C4-C865-4A99-AFB3-DBE75715B8FA}" type="presOf" srcId="{F95998C7-683C-4BFC-807C-3DDEA771C9A6}" destId="{ECC83628-53C8-4CF8-B9CA-833D103A9CA4}" srcOrd="0" destOrd="0" presId="urn:microsoft.com/office/officeart/2008/layout/PictureAccentList"/>
    <dgm:cxn modelId="{1054DE50-33B7-4B51-A3CE-5E3ACFA691DD}" type="presOf" srcId="{A884A3DB-0F84-4C73-82AD-54DD5F6BFC2A}" destId="{CE3F4FB1-38F9-4778-B3F0-35E297A87345}" srcOrd="0" destOrd="0" presId="urn:microsoft.com/office/officeart/2008/layout/PictureAccentList"/>
    <dgm:cxn modelId="{0395F618-13B6-4F0B-AC68-705F90FFDB9E}" srcId="{92983DFB-2BBF-4933-B082-BABA98CE42CE}" destId="{F95998C7-683C-4BFC-807C-3DDEA771C9A6}" srcOrd="0" destOrd="0" parTransId="{48FEC6DA-8D48-453F-A533-17BF639782F8}" sibTransId="{A31AB854-CEB4-4EE1-B7BA-D4878DF98287}"/>
    <dgm:cxn modelId="{F5FFE1CF-3029-4C8F-AC19-B42F9778EC58}" type="presOf" srcId="{236855F3-F515-4821-88A2-DAA33AAE3965}" destId="{639CF2CA-EA01-416F-B9BE-FBB25FE5B610}" srcOrd="0" destOrd="0" presId="urn:microsoft.com/office/officeart/2008/layout/PictureAccentList"/>
    <dgm:cxn modelId="{6C8FA4FF-FB3F-4A94-9CC1-6A3DF47531EB}" srcId="{F95998C7-683C-4BFC-807C-3DDEA771C9A6}" destId="{236855F3-F515-4821-88A2-DAA33AAE3965}" srcOrd="5" destOrd="0" parTransId="{96A5AFC3-949E-42AE-947F-12985E5D016C}" sibTransId="{78561718-CE1A-4B15-BE18-25080BC6E270}"/>
    <dgm:cxn modelId="{5DDD2BE5-A1F0-4BC5-A252-37FA4487DD0D}" srcId="{F95998C7-683C-4BFC-807C-3DDEA771C9A6}" destId="{10DC6379-7502-4848-801A-9E428FFC44E8}" srcOrd="2" destOrd="0" parTransId="{3F4716DC-CC32-4F3E-A8B0-0748B8CB9B87}" sibTransId="{C4C1360E-6E24-4E73-BB54-8D7CDD928D4B}"/>
    <dgm:cxn modelId="{E11EC981-8742-426C-B733-3355B983FECC}" type="presOf" srcId="{72F76593-DFAD-41D1-AF32-8C7E653922CE}" destId="{6ECF1DA7-7773-4745-A4EE-635454433128}" srcOrd="0" destOrd="0" presId="urn:microsoft.com/office/officeart/2008/layout/PictureAccentList"/>
    <dgm:cxn modelId="{9F6953E2-2F87-432A-85D2-B3A9BE676F6F}" type="presOf" srcId="{D5B63C65-4F0D-4DBD-BE64-1FA979D40608}" destId="{A99E616C-4652-4573-A3DE-12ADBFA1638B}" srcOrd="0" destOrd="0" presId="urn:microsoft.com/office/officeart/2008/layout/PictureAccentList"/>
    <dgm:cxn modelId="{7335152F-D567-41EC-B075-4804AA9F4A54}" srcId="{F95998C7-683C-4BFC-807C-3DDEA771C9A6}" destId="{8699BD78-E9BA-4096-B485-F569BA13A54D}" srcOrd="3" destOrd="0" parTransId="{AE4CFD80-893F-47AF-ADEF-5C938332B0C6}" sibTransId="{2592CA8C-37D1-4DEC-ACFF-4CAF7EF85047}"/>
    <dgm:cxn modelId="{E1102B03-71A8-4719-AF07-23EBE5D2AEC3}" type="presOf" srcId="{92983DFB-2BBF-4933-B082-BABA98CE42CE}" destId="{5A921B98-EF9D-46DF-A5A3-238212E622C1}" srcOrd="0" destOrd="0" presId="urn:microsoft.com/office/officeart/2008/layout/PictureAccentList"/>
    <dgm:cxn modelId="{6F3F7C65-2FE3-4CF3-A39B-F8580E3B0C65}" type="presOf" srcId="{28CC982C-FFE4-44DA-B390-4196D567D3C3}" destId="{EECF6CAC-217C-4C6B-9017-C1B6A3A40343}" srcOrd="0" destOrd="0" presId="urn:microsoft.com/office/officeart/2008/layout/PictureAccentList"/>
    <dgm:cxn modelId="{30B60E40-C876-45F4-95C8-F049445EF37D}" type="presOf" srcId="{10DC6379-7502-4848-801A-9E428FFC44E8}" destId="{4D4E992F-438B-4D15-A09E-601D38DF23A4}" srcOrd="0" destOrd="0" presId="urn:microsoft.com/office/officeart/2008/layout/PictureAccentList"/>
    <dgm:cxn modelId="{E901A477-5CB8-4D70-A2DD-D88A146CF470}" srcId="{F95998C7-683C-4BFC-807C-3DDEA771C9A6}" destId="{72F76593-DFAD-41D1-AF32-8C7E653922CE}" srcOrd="1" destOrd="0" parTransId="{973B6479-3724-4EE5-A084-B92829B6786B}" sibTransId="{B317CAB5-B9FE-4876-A262-F0AEFF484DEE}"/>
    <dgm:cxn modelId="{4FA2B5D7-B702-41C4-90FD-AABC1EB63931}" srcId="{F95998C7-683C-4BFC-807C-3DDEA771C9A6}" destId="{A884A3DB-0F84-4C73-82AD-54DD5F6BFC2A}" srcOrd="0" destOrd="0" parTransId="{515924E9-5F9A-4379-8A2C-FF2A06887EEE}" sibTransId="{9CD70A1D-2929-49D9-AB4E-81C75A004001}"/>
    <dgm:cxn modelId="{CEA87DEC-B4A1-4896-8A86-6BA5C3106FFA}" srcId="{F95998C7-683C-4BFC-807C-3DDEA771C9A6}" destId="{28CC982C-FFE4-44DA-B390-4196D567D3C3}" srcOrd="4" destOrd="0" parTransId="{C4BB6875-2809-4F78-B9C6-4F5F3ED1F38C}" sibTransId="{DBC71015-2663-43B5-8C47-7E917188E8BC}"/>
    <dgm:cxn modelId="{349BE173-A42A-4F7F-80DF-7020F7F16268}" type="presParOf" srcId="{5A921B98-EF9D-46DF-A5A3-238212E622C1}" destId="{627B9336-914D-414F-9972-3FC70CF91D4A}" srcOrd="0" destOrd="0" presId="urn:microsoft.com/office/officeart/2008/layout/PictureAccentList"/>
    <dgm:cxn modelId="{4019D9D3-5C1A-4452-BE22-D35AEF7DB83F}" type="presParOf" srcId="{627B9336-914D-414F-9972-3FC70CF91D4A}" destId="{203F8D7D-E370-47EA-A5D8-3D12C65D4037}" srcOrd="0" destOrd="0" presId="urn:microsoft.com/office/officeart/2008/layout/PictureAccentList"/>
    <dgm:cxn modelId="{FC85CF40-B674-40E2-8D77-AC37AA1AC8B9}" type="presParOf" srcId="{203F8D7D-E370-47EA-A5D8-3D12C65D4037}" destId="{ECC83628-53C8-4CF8-B9CA-833D103A9CA4}" srcOrd="0" destOrd="0" presId="urn:microsoft.com/office/officeart/2008/layout/PictureAccentList"/>
    <dgm:cxn modelId="{75A7EBCA-3AEF-4D6C-9CF1-04E47CC042AC}" type="presParOf" srcId="{627B9336-914D-414F-9972-3FC70CF91D4A}" destId="{22C611F0-1687-4E03-8167-16289C2B1F88}" srcOrd="1" destOrd="0" presId="urn:microsoft.com/office/officeart/2008/layout/PictureAccentList"/>
    <dgm:cxn modelId="{613BA96D-CBB8-47B5-BE17-D7DD6FD65EF4}" type="presParOf" srcId="{22C611F0-1687-4E03-8167-16289C2B1F88}" destId="{33D93029-279A-4340-8357-7E1CBEC4039D}" srcOrd="0" destOrd="0" presId="urn:microsoft.com/office/officeart/2008/layout/PictureAccentList"/>
    <dgm:cxn modelId="{D16F822C-7937-4D6E-9127-52A6BC8A749A}" type="presParOf" srcId="{33D93029-279A-4340-8357-7E1CBEC4039D}" destId="{8A01B480-5E8B-44E1-9360-AED174DD1832}" srcOrd="0" destOrd="0" presId="urn:microsoft.com/office/officeart/2008/layout/PictureAccentList"/>
    <dgm:cxn modelId="{E9F660CD-89BF-4020-959B-6CC1A545960F}" type="presParOf" srcId="{33D93029-279A-4340-8357-7E1CBEC4039D}" destId="{CE3F4FB1-38F9-4778-B3F0-35E297A87345}" srcOrd="1" destOrd="0" presId="urn:microsoft.com/office/officeart/2008/layout/PictureAccentList"/>
    <dgm:cxn modelId="{1BEE56C9-B632-4375-A897-D1F19161D7CF}" type="presParOf" srcId="{22C611F0-1687-4E03-8167-16289C2B1F88}" destId="{8AB15274-4ACC-4D44-B670-F19315060E1E}" srcOrd="1" destOrd="0" presId="urn:microsoft.com/office/officeart/2008/layout/PictureAccentList"/>
    <dgm:cxn modelId="{5F4FD77E-4284-441E-AD1F-9337797460D2}" type="presParOf" srcId="{8AB15274-4ACC-4D44-B670-F19315060E1E}" destId="{AC0CF722-3AA7-460D-BCA5-EE12A79EC25D}" srcOrd="0" destOrd="0" presId="urn:microsoft.com/office/officeart/2008/layout/PictureAccentList"/>
    <dgm:cxn modelId="{99BA9216-6853-4DB4-B0A3-647B93E0CE7E}" type="presParOf" srcId="{8AB15274-4ACC-4D44-B670-F19315060E1E}" destId="{6ECF1DA7-7773-4745-A4EE-635454433128}" srcOrd="1" destOrd="0" presId="urn:microsoft.com/office/officeart/2008/layout/PictureAccentList"/>
    <dgm:cxn modelId="{B0C01E12-D08F-4B80-A0D3-258E0CC9E9AE}" type="presParOf" srcId="{22C611F0-1687-4E03-8167-16289C2B1F88}" destId="{0A561981-376F-4596-A460-9415CD754E5B}" srcOrd="2" destOrd="0" presId="urn:microsoft.com/office/officeart/2008/layout/PictureAccentList"/>
    <dgm:cxn modelId="{C1F8302D-5E03-44F3-A0AA-7D5BF4B51BF4}" type="presParOf" srcId="{0A561981-376F-4596-A460-9415CD754E5B}" destId="{EBEE388E-C916-4D96-8898-7F0DC41F690C}" srcOrd="0" destOrd="0" presId="urn:microsoft.com/office/officeart/2008/layout/PictureAccentList"/>
    <dgm:cxn modelId="{E392717D-2CE4-44D8-9B3A-5905BDB4A7EB}" type="presParOf" srcId="{0A561981-376F-4596-A460-9415CD754E5B}" destId="{4D4E992F-438B-4D15-A09E-601D38DF23A4}" srcOrd="1" destOrd="0" presId="urn:microsoft.com/office/officeart/2008/layout/PictureAccentList"/>
    <dgm:cxn modelId="{F20CB3C3-392A-4B03-A115-69372969F47E}" type="presParOf" srcId="{22C611F0-1687-4E03-8167-16289C2B1F88}" destId="{3F8B1703-0969-419C-9C22-A3893FC7FBAE}" srcOrd="3" destOrd="0" presId="urn:microsoft.com/office/officeart/2008/layout/PictureAccentList"/>
    <dgm:cxn modelId="{93BE0C81-79EA-40C4-9AEF-50523F2D2E4A}" type="presParOf" srcId="{3F8B1703-0969-419C-9C22-A3893FC7FBAE}" destId="{B0F0F073-9CC5-4303-BFDC-A1906D558F51}" srcOrd="0" destOrd="0" presId="urn:microsoft.com/office/officeart/2008/layout/PictureAccentList"/>
    <dgm:cxn modelId="{C75632D6-88B2-4EE3-8606-AA1E035F8A02}" type="presParOf" srcId="{3F8B1703-0969-419C-9C22-A3893FC7FBAE}" destId="{12BC86E1-6EA3-46E8-8941-5FA320A369FF}" srcOrd="1" destOrd="0" presId="urn:microsoft.com/office/officeart/2008/layout/PictureAccentList"/>
    <dgm:cxn modelId="{47CA82E3-0156-4865-B072-97235D872366}" type="presParOf" srcId="{22C611F0-1687-4E03-8167-16289C2B1F88}" destId="{9EAD3643-B6FF-4E94-B700-27FD4DD522CC}" srcOrd="4" destOrd="0" presId="urn:microsoft.com/office/officeart/2008/layout/PictureAccentList"/>
    <dgm:cxn modelId="{DC81D081-2BEA-4F83-916A-EFBDEB4179FF}" type="presParOf" srcId="{9EAD3643-B6FF-4E94-B700-27FD4DD522CC}" destId="{039CB803-E1EB-4100-B173-184BD3D6E116}" srcOrd="0" destOrd="0" presId="urn:microsoft.com/office/officeart/2008/layout/PictureAccentList"/>
    <dgm:cxn modelId="{680C877A-AA5A-4024-85C2-142622DF4A13}" type="presParOf" srcId="{9EAD3643-B6FF-4E94-B700-27FD4DD522CC}" destId="{EECF6CAC-217C-4C6B-9017-C1B6A3A40343}" srcOrd="1" destOrd="0" presId="urn:microsoft.com/office/officeart/2008/layout/PictureAccentList"/>
    <dgm:cxn modelId="{E7F53372-FD41-444F-B76E-53BBD0230A18}" type="presParOf" srcId="{22C611F0-1687-4E03-8167-16289C2B1F88}" destId="{A313FAB1-7C39-4BB5-92E3-C73292EB8284}" srcOrd="5" destOrd="0" presId="urn:microsoft.com/office/officeart/2008/layout/PictureAccentList"/>
    <dgm:cxn modelId="{F03DBA9F-C3A5-4863-967B-0DF76278926B}" type="presParOf" srcId="{A313FAB1-7C39-4BB5-92E3-C73292EB8284}" destId="{803C452E-B98E-4CA3-82D2-59D31FE1C257}" srcOrd="0" destOrd="0" presId="urn:microsoft.com/office/officeart/2008/layout/PictureAccentList"/>
    <dgm:cxn modelId="{A3442464-EBB4-4F54-A29A-5402D8AFC382}" type="presParOf" srcId="{A313FAB1-7C39-4BB5-92E3-C73292EB8284}" destId="{639CF2CA-EA01-416F-B9BE-FBB25FE5B610}" srcOrd="1" destOrd="0" presId="urn:microsoft.com/office/officeart/2008/layout/PictureAccentList"/>
    <dgm:cxn modelId="{AE3827A7-6CCB-4122-B454-3B70AB04C73D}" type="presParOf" srcId="{22C611F0-1687-4E03-8167-16289C2B1F88}" destId="{32DB25C4-3365-4AC1-95A0-D5ECF637F7EC}" srcOrd="6" destOrd="0" presId="urn:microsoft.com/office/officeart/2008/layout/PictureAccentList"/>
    <dgm:cxn modelId="{52D50FEA-9BD4-4DE4-A599-40778739A6AB}" type="presParOf" srcId="{32DB25C4-3365-4AC1-95A0-D5ECF637F7EC}" destId="{91046D13-73BB-47BE-A314-3B42431E2FDD}" srcOrd="0" destOrd="0" presId="urn:microsoft.com/office/officeart/2008/layout/PictureAccentList"/>
    <dgm:cxn modelId="{E9E4F517-549F-4361-AB71-AAB137266E93}" type="presParOf" srcId="{32DB25C4-3365-4AC1-95A0-D5ECF637F7EC}" destId="{A99E616C-4652-4573-A3DE-12ADBFA1638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90EE7A-09BE-47C2-8718-8D524DF406D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63EF51-BC9C-4B01-9854-350F3EFA0428}">
      <dgm:prSet phldrT="[Text]" custT="1"/>
      <dgm:spPr/>
      <dgm:t>
        <a:bodyPr/>
        <a:lstStyle/>
        <a:p>
          <a:r>
            <a:rPr lang="en-US" sz="2000" b="1" dirty="0" err="1" smtClean="0">
              <a:latin typeface="Andalus" pitchFamily="18" charset="-78"/>
              <a:cs typeface="Andalus" pitchFamily="18" charset="-78"/>
            </a:rPr>
            <a:t>Kurang</a:t>
          </a:r>
          <a:r>
            <a:rPr lang="en-US" sz="2000" b="1" dirty="0" smtClean="0">
              <a:latin typeface="Andalus" pitchFamily="18" charset="-78"/>
              <a:cs typeface="Andalus" pitchFamily="18" charset="-78"/>
            </a:rPr>
            <a:t> support</a:t>
          </a:r>
          <a:endParaRPr lang="en-US" sz="2000" b="1" dirty="0">
            <a:latin typeface="Andalus" pitchFamily="18" charset="-78"/>
            <a:cs typeface="Andalus" pitchFamily="18" charset="-78"/>
          </a:endParaRPr>
        </a:p>
      </dgm:t>
    </dgm:pt>
    <dgm:pt modelId="{292EC485-E360-4A8B-8358-B786F12F69ED}" type="parTrans" cxnId="{93D54559-3558-480B-B032-77B3C10D2A13}">
      <dgm:prSet/>
      <dgm:spPr/>
      <dgm:t>
        <a:bodyPr/>
        <a:lstStyle/>
        <a:p>
          <a:endParaRPr lang="en-US"/>
        </a:p>
      </dgm:t>
    </dgm:pt>
    <dgm:pt modelId="{414F1FD0-8068-43A8-A7FD-DCCE0AA0D742}" type="sibTrans" cxnId="{93D54559-3558-480B-B032-77B3C10D2A13}">
      <dgm:prSet/>
      <dgm:spPr/>
      <dgm:t>
        <a:bodyPr/>
        <a:lstStyle/>
        <a:p>
          <a:endParaRPr lang="en-US"/>
        </a:p>
      </dgm:t>
    </dgm:pt>
    <dgm:pt modelId="{440AFA29-A026-4EEA-AD38-942A23CF9E03}">
      <dgm:prSet phldrT="[Text]" custT="1"/>
      <dgm:spPr/>
      <dgm:t>
        <a:bodyPr/>
        <a:lstStyle/>
        <a:p>
          <a:r>
            <a:rPr lang="en-US" sz="2000" b="1" dirty="0" err="1" smtClean="0">
              <a:latin typeface="Andalus" pitchFamily="18" charset="-78"/>
              <a:cs typeface="Andalus" pitchFamily="18" charset="-78"/>
            </a:rPr>
            <a:t>Ibu</a:t>
          </a:r>
          <a:r>
            <a:rPr lang="en-US" sz="2000" b="1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b="1" dirty="0" err="1" smtClean="0">
              <a:latin typeface="Andalus" pitchFamily="18" charset="-78"/>
              <a:cs typeface="Andalus" pitchFamily="18" charset="-78"/>
            </a:rPr>
            <a:t>sakit</a:t>
          </a:r>
          <a:endParaRPr lang="en-US" sz="2000" b="1" dirty="0">
            <a:latin typeface="Andalus" pitchFamily="18" charset="-78"/>
            <a:cs typeface="Andalus" pitchFamily="18" charset="-78"/>
          </a:endParaRPr>
        </a:p>
      </dgm:t>
    </dgm:pt>
    <dgm:pt modelId="{219B6BEE-B6BD-48AA-972D-ADCFA946641D}" type="parTrans" cxnId="{0821B6E6-CC6C-48EF-AD99-A0196C4112A4}">
      <dgm:prSet/>
      <dgm:spPr/>
      <dgm:t>
        <a:bodyPr/>
        <a:lstStyle/>
        <a:p>
          <a:endParaRPr lang="en-US"/>
        </a:p>
      </dgm:t>
    </dgm:pt>
    <dgm:pt modelId="{5531FBBB-57D2-4648-8F02-B1F8E1D50DC8}" type="sibTrans" cxnId="{0821B6E6-CC6C-48EF-AD99-A0196C4112A4}">
      <dgm:prSet/>
      <dgm:spPr/>
      <dgm:t>
        <a:bodyPr/>
        <a:lstStyle/>
        <a:p>
          <a:endParaRPr lang="en-US"/>
        </a:p>
      </dgm:t>
    </dgm:pt>
    <dgm:pt modelId="{AC83E131-773C-418C-97DD-DE787E2DDB49}">
      <dgm:prSet phldrT="[Text]" custT="1"/>
      <dgm:spPr/>
      <dgm:t>
        <a:bodyPr/>
        <a:lstStyle/>
        <a:p>
          <a:r>
            <a:rPr lang="en-US" sz="2000" b="1" dirty="0" err="1" smtClean="0">
              <a:latin typeface="Andalus" pitchFamily="18" charset="-78"/>
              <a:cs typeface="Andalus" pitchFamily="18" charset="-78"/>
            </a:rPr>
            <a:t>Bayi</a:t>
          </a:r>
          <a:r>
            <a:rPr lang="en-US" sz="2000" b="1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b="1" dirty="0" err="1" smtClean="0">
              <a:latin typeface="Andalus" pitchFamily="18" charset="-78"/>
              <a:cs typeface="Andalus" pitchFamily="18" charset="-78"/>
            </a:rPr>
            <a:t>yg</a:t>
          </a:r>
          <a:r>
            <a:rPr lang="en-US" sz="2000" b="1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b="1" dirty="0" err="1" smtClean="0">
              <a:latin typeface="Andalus" pitchFamily="18" charset="-78"/>
              <a:cs typeface="Andalus" pitchFamily="18" charset="-78"/>
            </a:rPr>
            <a:t>beresiko</a:t>
          </a:r>
          <a:endParaRPr lang="en-US" sz="2000" b="1" dirty="0">
            <a:latin typeface="Andalus" pitchFamily="18" charset="-78"/>
            <a:cs typeface="Andalus" pitchFamily="18" charset="-78"/>
          </a:endParaRPr>
        </a:p>
      </dgm:t>
    </dgm:pt>
    <dgm:pt modelId="{763DF43D-BD58-40A1-9AE7-DA6F7276ED0E}" type="parTrans" cxnId="{C1585CD9-6AA1-45C9-BAF1-2E65BB98700D}">
      <dgm:prSet/>
      <dgm:spPr/>
      <dgm:t>
        <a:bodyPr/>
        <a:lstStyle/>
        <a:p>
          <a:endParaRPr lang="en-US"/>
        </a:p>
      </dgm:t>
    </dgm:pt>
    <dgm:pt modelId="{8AF12DB4-83EB-4CBA-AA42-717444D6C0ED}" type="sibTrans" cxnId="{C1585CD9-6AA1-45C9-BAF1-2E65BB98700D}">
      <dgm:prSet/>
      <dgm:spPr/>
      <dgm:t>
        <a:bodyPr/>
        <a:lstStyle/>
        <a:p>
          <a:endParaRPr lang="en-US"/>
        </a:p>
      </dgm:t>
    </dgm:pt>
    <dgm:pt modelId="{0B9D3481-E643-477D-BFC4-5D11A0CC0BBE}">
      <dgm:prSet phldrT="[Text]" custT="1"/>
      <dgm:spPr/>
      <dgm:t>
        <a:bodyPr/>
        <a:lstStyle/>
        <a:p>
          <a:r>
            <a:rPr lang="en-US" sz="2000" b="1" dirty="0" err="1" smtClean="0">
              <a:latin typeface="Andalus" pitchFamily="18" charset="-78"/>
              <a:cs typeface="Andalus" pitchFamily="18" charset="-78"/>
            </a:rPr>
            <a:t>Kehadiran</a:t>
          </a:r>
          <a:r>
            <a:rPr lang="en-US" sz="2000" b="1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b="1" dirty="0" err="1" smtClean="0">
              <a:latin typeface="Andalus" pitchFamily="18" charset="-78"/>
              <a:cs typeface="Andalus" pitchFamily="18" charset="-78"/>
            </a:rPr>
            <a:t>bayi</a:t>
          </a:r>
          <a:r>
            <a:rPr lang="en-US" sz="2000" b="1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b="1" dirty="0" err="1" smtClean="0">
              <a:latin typeface="Andalus" pitchFamily="18" charset="-78"/>
              <a:cs typeface="Andalus" pitchFamily="18" charset="-78"/>
            </a:rPr>
            <a:t>tidak</a:t>
          </a:r>
          <a:r>
            <a:rPr lang="en-US" sz="2000" b="1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b="1" dirty="0" err="1" smtClean="0">
              <a:latin typeface="Andalus" pitchFamily="18" charset="-78"/>
              <a:cs typeface="Andalus" pitchFamily="18" charset="-78"/>
            </a:rPr>
            <a:t>diinginkan</a:t>
          </a:r>
          <a:r>
            <a:rPr lang="en-US" sz="2000" b="1" dirty="0" smtClean="0">
              <a:latin typeface="Andalus" pitchFamily="18" charset="-78"/>
              <a:cs typeface="Andalus" pitchFamily="18" charset="-78"/>
            </a:rPr>
            <a:t> </a:t>
          </a:r>
          <a:endParaRPr lang="en-US" sz="2000" b="1" dirty="0">
            <a:latin typeface="Andalus" pitchFamily="18" charset="-78"/>
            <a:cs typeface="Andalus" pitchFamily="18" charset="-78"/>
          </a:endParaRPr>
        </a:p>
      </dgm:t>
    </dgm:pt>
    <dgm:pt modelId="{22BBE98D-C388-4FE1-9810-B7FC80BC2F65}" type="parTrans" cxnId="{3BE6F858-0A8A-44C8-962E-CD71BFBBD261}">
      <dgm:prSet/>
      <dgm:spPr/>
      <dgm:t>
        <a:bodyPr/>
        <a:lstStyle/>
        <a:p>
          <a:endParaRPr lang="en-US"/>
        </a:p>
      </dgm:t>
    </dgm:pt>
    <dgm:pt modelId="{D1429116-8533-4372-89F9-F38FEC72C5FD}" type="sibTrans" cxnId="{3BE6F858-0A8A-44C8-962E-CD71BFBBD261}">
      <dgm:prSet/>
      <dgm:spPr/>
      <dgm:t>
        <a:bodyPr/>
        <a:lstStyle/>
        <a:p>
          <a:endParaRPr lang="en-US"/>
        </a:p>
      </dgm:t>
    </dgm:pt>
    <dgm:pt modelId="{7FC8D5E0-6854-45E2-8421-B94D00F774FD}" type="pres">
      <dgm:prSet presAssocID="{9D90EE7A-09BE-47C2-8718-8D524DF406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4F234A-CC08-4AE0-A804-BD168470CA0B}" type="pres">
      <dgm:prSet presAssocID="{2863EF51-BC9C-4B01-9854-350F3EFA0428}" presName="compNode" presStyleCnt="0"/>
      <dgm:spPr/>
    </dgm:pt>
    <dgm:pt modelId="{935E5C78-7300-44FB-8433-FE2EFE5375E9}" type="pres">
      <dgm:prSet presAssocID="{2863EF51-BC9C-4B01-9854-350F3EFA0428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EE4FAF-C74E-46A6-BD72-C574AB92114D}" type="pres">
      <dgm:prSet presAssocID="{2863EF51-BC9C-4B01-9854-350F3EFA0428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B40D4-559D-4DA1-BD18-BEA331B254EC}" type="pres">
      <dgm:prSet presAssocID="{414F1FD0-8068-43A8-A7FD-DCCE0AA0D74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9A2632-0EBD-4C00-B1D5-09F328873CD2}" type="pres">
      <dgm:prSet presAssocID="{440AFA29-A026-4EEA-AD38-942A23CF9E03}" presName="compNode" presStyleCnt="0"/>
      <dgm:spPr/>
    </dgm:pt>
    <dgm:pt modelId="{CDDED5FA-50B6-4B2A-9714-A7938C23377C}" type="pres">
      <dgm:prSet presAssocID="{440AFA29-A026-4EEA-AD38-942A23CF9E03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29F78E0-B049-4A64-B602-58C90B3955CC}" type="pres">
      <dgm:prSet presAssocID="{440AFA29-A026-4EEA-AD38-942A23CF9E03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35108-887F-4B1F-A8E2-6157F928E34C}" type="pres">
      <dgm:prSet presAssocID="{5531FBBB-57D2-4648-8F02-B1F8E1D50DC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C2A43BF-6632-4F11-BC94-B35D00A869AA}" type="pres">
      <dgm:prSet presAssocID="{AC83E131-773C-418C-97DD-DE787E2DDB49}" presName="compNode" presStyleCnt="0"/>
      <dgm:spPr/>
    </dgm:pt>
    <dgm:pt modelId="{6EF18C69-E2BF-4569-B2AD-C320AB4C661C}" type="pres">
      <dgm:prSet presAssocID="{AC83E131-773C-418C-97DD-DE787E2DDB49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9EB5C4D-E2A5-40AE-8A80-F82B4377EF58}" type="pres">
      <dgm:prSet presAssocID="{AC83E131-773C-418C-97DD-DE787E2DDB49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0F898-E830-4A03-96B3-9E29129958A4}" type="pres">
      <dgm:prSet presAssocID="{8AF12DB4-83EB-4CBA-AA42-717444D6C0E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1C55E40-68B0-4CB9-9AC7-8DF7D86FEC7F}" type="pres">
      <dgm:prSet presAssocID="{0B9D3481-E643-477D-BFC4-5D11A0CC0BBE}" presName="compNode" presStyleCnt="0"/>
      <dgm:spPr/>
    </dgm:pt>
    <dgm:pt modelId="{89A5209A-7FB1-49DF-BDC5-7E22D8CE40EC}" type="pres">
      <dgm:prSet presAssocID="{0B9D3481-E643-477D-BFC4-5D11A0CC0BBE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7276114-6094-4CA2-9D2E-1412078EF09E}" type="pres">
      <dgm:prSet presAssocID="{0B9D3481-E643-477D-BFC4-5D11A0CC0BBE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85CD9-6AA1-45C9-BAF1-2E65BB98700D}" srcId="{9D90EE7A-09BE-47C2-8718-8D524DF406DA}" destId="{AC83E131-773C-418C-97DD-DE787E2DDB49}" srcOrd="2" destOrd="0" parTransId="{763DF43D-BD58-40A1-9AE7-DA6F7276ED0E}" sibTransId="{8AF12DB4-83EB-4CBA-AA42-717444D6C0ED}"/>
    <dgm:cxn modelId="{93D54559-3558-480B-B032-77B3C10D2A13}" srcId="{9D90EE7A-09BE-47C2-8718-8D524DF406DA}" destId="{2863EF51-BC9C-4B01-9854-350F3EFA0428}" srcOrd="0" destOrd="0" parTransId="{292EC485-E360-4A8B-8358-B786F12F69ED}" sibTransId="{414F1FD0-8068-43A8-A7FD-DCCE0AA0D742}"/>
    <dgm:cxn modelId="{8FD7878C-B925-41F8-A35C-1F9FA2C2DAF3}" type="presOf" srcId="{414F1FD0-8068-43A8-A7FD-DCCE0AA0D742}" destId="{617B40D4-559D-4DA1-BD18-BEA331B254EC}" srcOrd="0" destOrd="0" presId="urn:microsoft.com/office/officeart/2005/8/layout/pList1"/>
    <dgm:cxn modelId="{D7DCC631-8DAF-4CC6-B791-EA33BF5D8987}" type="presOf" srcId="{AC83E131-773C-418C-97DD-DE787E2DDB49}" destId="{D9EB5C4D-E2A5-40AE-8A80-F82B4377EF58}" srcOrd="0" destOrd="0" presId="urn:microsoft.com/office/officeart/2005/8/layout/pList1"/>
    <dgm:cxn modelId="{4368A24C-DB31-4EE2-896F-A6DD78FDCCCF}" type="presOf" srcId="{9D90EE7A-09BE-47C2-8718-8D524DF406DA}" destId="{7FC8D5E0-6854-45E2-8421-B94D00F774FD}" srcOrd="0" destOrd="0" presId="urn:microsoft.com/office/officeart/2005/8/layout/pList1"/>
    <dgm:cxn modelId="{0821B6E6-CC6C-48EF-AD99-A0196C4112A4}" srcId="{9D90EE7A-09BE-47C2-8718-8D524DF406DA}" destId="{440AFA29-A026-4EEA-AD38-942A23CF9E03}" srcOrd="1" destOrd="0" parTransId="{219B6BEE-B6BD-48AA-972D-ADCFA946641D}" sibTransId="{5531FBBB-57D2-4648-8F02-B1F8E1D50DC8}"/>
    <dgm:cxn modelId="{8E1CA4A8-54CF-4B15-B13F-A857AE6F1E5C}" type="presOf" srcId="{440AFA29-A026-4EEA-AD38-942A23CF9E03}" destId="{D29F78E0-B049-4A64-B602-58C90B3955CC}" srcOrd="0" destOrd="0" presId="urn:microsoft.com/office/officeart/2005/8/layout/pList1"/>
    <dgm:cxn modelId="{8DA7FF85-B792-4C81-A83C-76CDA6672A8E}" type="presOf" srcId="{0B9D3481-E643-477D-BFC4-5D11A0CC0BBE}" destId="{97276114-6094-4CA2-9D2E-1412078EF09E}" srcOrd="0" destOrd="0" presId="urn:microsoft.com/office/officeart/2005/8/layout/pList1"/>
    <dgm:cxn modelId="{87CBD52D-5135-477D-86A0-9DA5F6E56250}" type="presOf" srcId="{8AF12DB4-83EB-4CBA-AA42-717444D6C0ED}" destId="{BED0F898-E830-4A03-96B3-9E29129958A4}" srcOrd="0" destOrd="0" presId="urn:microsoft.com/office/officeart/2005/8/layout/pList1"/>
    <dgm:cxn modelId="{3BE6F858-0A8A-44C8-962E-CD71BFBBD261}" srcId="{9D90EE7A-09BE-47C2-8718-8D524DF406DA}" destId="{0B9D3481-E643-477D-BFC4-5D11A0CC0BBE}" srcOrd="3" destOrd="0" parTransId="{22BBE98D-C388-4FE1-9810-B7FC80BC2F65}" sibTransId="{D1429116-8533-4372-89F9-F38FEC72C5FD}"/>
    <dgm:cxn modelId="{84BC0C45-8CA0-47F4-B77A-885DD056EFDD}" type="presOf" srcId="{2863EF51-BC9C-4B01-9854-350F3EFA0428}" destId="{9FEE4FAF-C74E-46A6-BD72-C574AB92114D}" srcOrd="0" destOrd="0" presId="urn:microsoft.com/office/officeart/2005/8/layout/pList1"/>
    <dgm:cxn modelId="{AA8290B5-C9EC-4148-ADC1-163136BC410A}" type="presOf" srcId="{5531FBBB-57D2-4648-8F02-B1F8E1D50DC8}" destId="{42B35108-887F-4B1F-A8E2-6157F928E34C}" srcOrd="0" destOrd="0" presId="urn:microsoft.com/office/officeart/2005/8/layout/pList1"/>
    <dgm:cxn modelId="{B724AAC9-5C28-443C-AD6D-DFFD9929CC1F}" type="presParOf" srcId="{7FC8D5E0-6854-45E2-8421-B94D00F774FD}" destId="{E04F234A-CC08-4AE0-A804-BD168470CA0B}" srcOrd="0" destOrd="0" presId="urn:microsoft.com/office/officeart/2005/8/layout/pList1"/>
    <dgm:cxn modelId="{BC96A44E-D2A9-4012-8838-FA183BBBD742}" type="presParOf" srcId="{E04F234A-CC08-4AE0-A804-BD168470CA0B}" destId="{935E5C78-7300-44FB-8433-FE2EFE5375E9}" srcOrd="0" destOrd="0" presId="urn:microsoft.com/office/officeart/2005/8/layout/pList1"/>
    <dgm:cxn modelId="{33F8151B-8F50-411E-A136-70D9B28B85D0}" type="presParOf" srcId="{E04F234A-CC08-4AE0-A804-BD168470CA0B}" destId="{9FEE4FAF-C74E-46A6-BD72-C574AB92114D}" srcOrd="1" destOrd="0" presId="urn:microsoft.com/office/officeart/2005/8/layout/pList1"/>
    <dgm:cxn modelId="{A772BE3A-40DE-49AC-9290-2121F7FCA08D}" type="presParOf" srcId="{7FC8D5E0-6854-45E2-8421-B94D00F774FD}" destId="{617B40D4-559D-4DA1-BD18-BEA331B254EC}" srcOrd="1" destOrd="0" presId="urn:microsoft.com/office/officeart/2005/8/layout/pList1"/>
    <dgm:cxn modelId="{9C1095D1-0645-41B2-9589-CD5A1CA54F8F}" type="presParOf" srcId="{7FC8D5E0-6854-45E2-8421-B94D00F774FD}" destId="{399A2632-0EBD-4C00-B1D5-09F328873CD2}" srcOrd="2" destOrd="0" presId="urn:microsoft.com/office/officeart/2005/8/layout/pList1"/>
    <dgm:cxn modelId="{FEAAB0EE-083F-4FE7-8006-F3EBF3B9DBFA}" type="presParOf" srcId="{399A2632-0EBD-4C00-B1D5-09F328873CD2}" destId="{CDDED5FA-50B6-4B2A-9714-A7938C23377C}" srcOrd="0" destOrd="0" presId="urn:microsoft.com/office/officeart/2005/8/layout/pList1"/>
    <dgm:cxn modelId="{D5A156FC-4E22-4C9D-B178-D38BBF64811E}" type="presParOf" srcId="{399A2632-0EBD-4C00-B1D5-09F328873CD2}" destId="{D29F78E0-B049-4A64-B602-58C90B3955CC}" srcOrd="1" destOrd="0" presId="urn:microsoft.com/office/officeart/2005/8/layout/pList1"/>
    <dgm:cxn modelId="{86221E5F-A9C4-4652-9C1D-F280A6338ACD}" type="presParOf" srcId="{7FC8D5E0-6854-45E2-8421-B94D00F774FD}" destId="{42B35108-887F-4B1F-A8E2-6157F928E34C}" srcOrd="3" destOrd="0" presId="urn:microsoft.com/office/officeart/2005/8/layout/pList1"/>
    <dgm:cxn modelId="{2E4EA2C5-5154-4F50-9FE5-622012DD6F61}" type="presParOf" srcId="{7FC8D5E0-6854-45E2-8421-B94D00F774FD}" destId="{8C2A43BF-6632-4F11-BC94-B35D00A869AA}" srcOrd="4" destOrd="0" presId="urn:microsoft.com/office/officeart/2005/8/layout/pList1"/>
    <dgm:cxn modelId="{455ED6B3-EDFA-480B-A07A-ACE7AF88DE42}" type="presParOf" srcId="{8C2A43BF-6632-4F11-BC94-B35D00A869AA}" destId="{6EF18C69-E2BF-4569-B2AD-C320AB4C661C}" srcOrd="0" destOrd="0" presId="urn:microsoft.com/office/officeart/2005/8/layout/pList1"/>
    <dgm:cxn modelId="{E267531D-6B61-4675-BC2C-58CB25479037}" type="presParOf" srcId="{8C2A43BF-6632-4F11-BC94-B35D00A869AA}" destId="{D9EB5C4D-E2A5-40AE-8A80-F82B4377EF58}" srcOrd="1" destOrd="0" presId="urn:microsoft.com/office/officeart/2005/8/layout/pList1"/>
    <dgm:cxn modelId="{EAE9F6FA-5C25-4683-8FB6-402A4456DFF2}" type="presParOf" srcId="{7FC8D5E0-6854-45E2-8421-B94D00F774FD}" destId="{BED0F898-E830-4A03-96B3-9E29129958A4}" srcOrd="5" destOrd="0" presId="urn:microsoft.com/office/officeart/2005/8/layout/pList1"/>
    <dgm:cxn modelId="{67D9A3BB-8A74-4DFE-9CBE-5F98F5D41EE2}" type="presParOf" srcId="{7FC8D5E0-6854-45E2-8421-B94D00F774FD}" destId="{11C55E40-68B0-4CB9-9AC7-8DF7D86FEC7F}" srcOrd="6" destOrd="0" presId="urn:microsoft.com/office/officeart/2005/8/layout/pList1"/>
    <dgm:cxn modelId="{55AF59BD-24EF-4B80-B026-9A46807945AC}" type="presParOf" srcId="{11C55E40-68B0-4CB9-9AC7-8DF7D86FEC7F}" destId="{89A5209A-7FB1-49DF-BDC5-7E22D8CE40EC}" srcOrd="0" destOrd="0" presId="urn:microsoft.com/office/officeart/2005/8/layout/pList1"/>
    <dgm:cxn modelId="{BAC4E21F-DEA4-4072-9695-9B93CFB8FFF5}" type="presParOf" srcId="{11C55E40-68B0-4CB9-9AC7-8DF7D86FEC7F}" destId="{97276114-6094-4CA2-9D2E-1412078EF09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587EC2-4092-4B95-A2C0-15CF8FFEC42D}" type="doc">
      <dgm:prSet loTypeId="urn:microsoft.com/office/officeart/2005/8/layout/arrow4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9E1802-0008-4B2D-9EC9-ABBDC99AB183}">
      <dgm:prSet phldrT="[Text]"/>
      <dgm:spPr/>
      <dgm:t>
        <a:bodyPr/>
        <a:lstStyle/>
        <a:p>
          <a:r>
            <a:rPr lang="en-US" dirty="0" err="1" smtClean="0">
              <a:latin typeface="Harrington" pitchFamily="82" charset="0"/>
            </a:rPr>
            <a:t>Respon</a:t>
          </a:r>
          <a:r>
            <a:rPr lang="en-US" dirty="0" smtClean="0">
              <a:latin typeface="Harrington" pitchFamily="82" charset="0"/>
            </a:rPr>
            <a:t> (+)</a:t>
          </a:r>
          <a:endParaRPr lang="en-US" dirty="0">
            <a:latin typeface="Harrington" pitchFamily="82" charset="0"/>
          </a:endParaRPr>
        </a:p>
      </dgm:t>
    </dgm:pt>
    <dgm:pt modelId="{A8AA39C4-84FF-4380-BC23-75D2972B36EB}" type="parTrans" cxnId="{B6DDF46F-510C-4005-82C2-C8824F131836}">
      <dgm:prSet/>
      <dgm:spPr/>
      <dgm:t>
        <a:bodyPr/>
        <a:lstStyle/>
        <a:p>
          <a:endParaRPr lang="en-US"/>
        </a:p>
      </dgm:t>
    </dgm:pt>
    <dgm:pt modelId="{8D1529A7-575D-4DA3-8E01-645A1605DCBF}" type="sibTrans" cxnId="{B6DDF46F-510C-4005-82C2-C8824F131836}">
      <dgm:prSet/>
      <dgm:spPr/>
      <dgm:t>
        <a:bodyPr/>
        <a:lstStyle/>
        <a:p>
          <a:endParaRPr lang="en-US"/>
        </a:p>
      </dgm:t>
    </dgm:pt>
    <dgm:pt modelId="{9A714EE5-E7E5-4473-AC28-B14F38ECB183}">
      <dgm:prSet phldrT="[Text]"/>
      <dgm:spPr/>
      <dgm:t>
        <a:bodyPr/>
        <a:lstStyle/>
        <a:p>
          <a:r>
            <a:rPr lang="en-US" dirty="0" err="1" smtClean="0">
              <a:latin typeface="Harrington" pitchFamily="82" charset="0"/>
            </a:rPr>
            <a:t>Respon</a:t>
          </a:r>
          <a:r>
            <a:rPr lang="en-US" dirty="0" smtClean="0">
              <a:latin typeface="Harrington" pitchFamily="82" charset="0"/>
            </a:rPr>
            <a:t> (-)</a:t>
          </a:r>
          <a:endParaRPr lang="en-US" dirty="0">
            <a:latin typeface="Harrington" pitchFamily="82" charset="0"/>
          </a:endParaRPr>
        </a:p>
      </dgm:t>
    </dgm:pt>
    <dgm:pt modelId="{4659D57C-7774-4F59-8B5C-5CD20330B4D3}" type="parTrans" cxnId="{49992E51-C351-44C6-80A3-00D653F9B018}">
      <dgm:prSet/>
      <dgm:spPr/>
      <dgm:t>
        <a:bodyPr/>
        <a:lstStyle/>
        <a:p>
          <a:endParaRPr lang="en-US"/>
        </a:p>
      </dgm:t>
    </dgm:pt>
    <dgm:pt modelId="{79048B62-062C-4427-9B9E-FF8B0CD1FFDA}" type="sibTrans" cxnId="{49992E51-C351-44C6-80A3-00D653F9B018}">
      <dgm:prSet/>
      <dgm:spPr/>
      <dgm:t>
        <a:bodyPr/>
        <a:lstStyle/>
        <a:p>
          <a:endParaRPr lang="en-US"/>
        </a:p>
      </dgm:t>
    </dgm:pt>
    <dgm:pt modelId="{AB68781F-F0F7-49C7-8920-AB91E68A1DA5}" type="pres">
      <dgm:prSet presAssocID="{17587EC2-4092-4B95-A2C0-15CF8FFEC42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7F3AC3-F586-4CBA-8C1E-A47B3F7E7716}" type="pres">
      <dgm:prSet presAssocID="{209E1802-0008-4B2D-9EC9-ABBDC99AB183}" presName="upArrow" presStyleLbl="node1" presStyleIdx="0" presStyleCnt="2"/>
      <dgm:spPr/>
    </dgm:pt>
    <dgm:pt modelId="{5D6E69C3-1840-46B0-8282-0BFAE9E846B0}" type="pres">
      <dgm:prSet presAssocID="{209E1802-0008-4B2D-9EC9-ABBDC99AB183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3DB14-9E2B-43DD-A900-868FC35903D5}" type="pres">
      <dgm:prSet presAssocID="{9A714EE5-E7E5-4473-AC28-B14F38ECB183}" presName="downArrow" presStyleLbl="node1" presStyleIdx="1" presStyleCnt="2"/>
      <dgm:spPr/>
    </dgm:pt>
    <dgm:pt modelId="{0C716801-44AA-4136-A9C9-8144FB70013D}" type="pres">
      <dgm:prSet presAssocID="{9A714EE5-E7E5-4473-AC28-B14F38ECB18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92E51-C351-44C6-80A3-00D653F9B018}" srcId="{17587EC2-4092-4B95-A2C0-15CF8FFEC42D}" destId="{9A714EE5-E7E5-4473-AC28-B14F38ECB183}" srcOrd="1" destOrd="0" parTransId="{4659D57C-7774-4F59-8B5C-5CD20330B4D3}" sibTransId="{79048B62-062C-4427-9B9E-FF8B0CD1FFDA}"/>
    <dgm:cxn modelId="{7869A9C0-0B58-4B8E-AB3D-013784E04620}" type="presOf" srcId="{9A714EE5-E7E5-4473-AC28-B14F38ECB183}" destId="{0C716801-44AA-4136-A9C9-8144FB70013D}" srcOrd="0" destOrd="0" presId="urn:microsoft.com/office/officeart/2005/8/layout/arrow4"/>
    <dgm:cxn modelId="{B6DDF46F-510C-4005-82C2-C8824F131836}" srcId="{17587EC2-4092-4B95-A2C0-15CF8FFEC42D}" destId="{209E1802-0008-4B2D-9EC9-ABBDC99AB183}" srcOrd="0" destOrd="0" parTransId="{A8AA39C4-84FF-4380-BC23-75D2972B36EB}" sibTransId="{8D1529A7-575D-4DA3-8E01-645A1605DCBF}"/>
    <dgm:cxn modelId="{67944799-5F0F-4798-9A7C-43E1446A6F19}" type="presOf" srcId="{209E1802-0008-4B2D-9EC9-ABBDC99AB183}" destId="{5D6E69C3-1840-46B0-8282-0BFAE9E846B0}" srcOrd="0" destOrd="0" presId="urn:microsoft.com/office/officeart/2005/8/layout/arrow4"/>
    <dgm:cxn modelId="{01449D24-9610-4863-AEC8-C319959FC4C8}" type="presOf" srcId="{17587EC2-4092-4B95-A2C0-15CF8FFEC42D}" destId="{AB68781F-F0F7-49C7-8920-AB91E68A1DA5}" srcOrd="0" destOrd="0" presId="urn:microsoft.com/office/officeart/2005/8/layout/arrow4"/>
    <dgm:cxn modelId="{762F9E15-6328-487C-A4AE-C84D60B6AAD7}" type="presParOf" srcId="{AB68781F-F0F7-49C7-8920-AB91E68A1DA5}" destId="{F07F3AC3-F586-4CBA-8C1E-A47B3F7E7716}" srcOrd="0" destOrd="0" presId="urn:microsoft.com/office/officeart/2005/8/layout/arrow4"/>
    <dgm:cxn modelId="{B1D7183D-DD68-4CF1-A8D4-EE65FC86245D}" type="presParOf" srcId="{AB68781F-F0F7-49C7-8920-AB91E68A1DA5}" destId="{5D6E69C3-1840-46B0-8282-0BFAE9E846B0}" srcOrd="1" destOrd="0" presId="urn:microsoft.com/office/officeart/2005/8/layout/arrow4"/>
    <dgm:cxn modelId="{A0ABC0A0-26AD-4CEC-B5A6-7814FCA3CCFB}" type="presParOf" srcId="{AB68781F-F0F7-49C7-8920-AB91E68A1DA5}" destId="{65F3DB14-9E2B-43DD-A900-868FC35903D5}" srcOrd="2" destOrd="0" presId="urn:microsoft.com/office/officeart/2005/8/layout/arrow4"/>
    <dgm:cxn modelId="{F86D6567-933A-4233-BF4C-56D631A1A096}" type="presParOf" srcId="{AB68781F-F0F7-49C7-8920-AB91E68A1DA5}" destId="{0C716801-44AA-4136-A9C9-8144FB70013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2491E-BBE6-4F02-9DC7-7B0230057FB3}">
      <dsp:nvSpPr>
        <dsp:cNvPr id="0" name=""/>
        <dsp:cNvSpPr/>
      </dsp:nvSpPr>
      <dsp:spPr>
        <a:xfrm rot="16200000">
          <a:off x="2123" y="892"/>
          <a:ext cx="1141214" cy="114121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Respon</a:t>
          </a:r>
          <a:r>
            <a:rPr lang="en-US" sz="1600" kern="12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 </a:t>
          </a:r>
          <a:endParaRPr lang="en-US" sz="1600" kern="1200" dirty="0">
            <a:solidFill>
              <a:srgbClr val="FF0000"/>
            </a:solidFill>
            <a:latin typeface="Andalus" pitchFamily="18" charset="-78"/>
            <a:cs typeface="Andalus" pitchFamily="18" charset="-78"/>
          </a:endParaRPr>
        </a:p>
      </dsp:txBody>
      <dsp:txXfrm rot="5400000">
        <a:off x="2124" y="286194"/>
        <a:ext cx="941502" cy="570607"/>
      </dsp:txXfrm>
    </dsp:sp>
    <dsp:sp modelId="{73916A74-1714-4E3E-8DFF-4D42D70CC772}">
      <dsp:nvSpPr>
        <dsp:cNvPr id="0" name=""/>
        <dsp:cNvSpPr/>
      </dsp:nvSpPr>
      <dsp:spPr>
        <a:xfrm rot="5400000">
          <a:off x="7086262" y="2"/>
          <a:ext cx="1141214" cy="114299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Berbeda</a:t>
          </a:r>
          <a:r>
            <a:rPr lang="en-US" sz="1600" kern="12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 </a:t>
          </a:r>
          <a:endParaRPr lang="en-US" sz="1600" kern="1200" dirty="0">
            <a:solidFill>
              <a:srgbClr val="FF0000"/>
            </a:solidFill>
            <a:latin typeface="Andalus" pitchFamily="18" charset="-78"/>
            <a:cs typeface="Andalus" pitchFamily="18" charset="-78"/>
          </a:endParaRPr>
        </a:p>
      </dsp:txBody>
      <dsp:txXfrm rot="-5400000">
        <a:off x="7285085" y="286196"/>
        <a:ext cx="943282" cy="5706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D6B07-D0BC-480E-97D0-A153681120B0}">
      <dsp:nvSpPr>
        <dsp:cNvPr id="0" name=""/>
        <dsp:cNvSpPr/>
      </dsp:nvSpPr>
      <dsp:spPr>
        <a:xfrm>
          <a:off x="0" y="2916"/>
          <a:ext cx="845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144A5-B3B2-4ED7-8101-4A83702F91EA}">
      <dsp:nvSpPr>
        <dsp:cNvPr id="0" name=""/>
        <dsp:cNvSpPr/>
      </dsp:nvSpPr>
      <dsp:spPr>
        <a:xfrm>
          <a:off x="0" y="2916"/>
          <a:ext cx="1691640" cy="5967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Andalus" pitchFamily="18" charset="-78"/>
              <a:cs typeface="Andalus" pitchFamily="18" charset="-78"/>
            </a:rPr>
            <a:t>Respon</a:t>
          </a:r>
          <a:r>
            <a:rPr lang="en-US" sz="3600" b="1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3600" b="1" kern="1200" dirty="0" err="1" smtClean="0">
              <a:latin typeface="Andalus" pitchFamily="18" charset="-78"/>
              <a:cs typeface="Andalus" pitchFamily="18" charset="-78"/>
            </a:rPr>
            <a:t>Positif</a:t>
          </a:r>
          <a:r>
            <a:rPr lang="en-US" sz="3600" b="1" kern="1200" dirty="0" smtClean="0">
              <a:latin typeface="Andalus" pitchFamily="18" charset="-78"/>
              <a:cs typeface="Andalus" pitchFamily="18" charset="-78"/>
            </a:rPr>
            <a:t> </a:t>
          </a:r>
          <a:endParaRPr lang="en-US" sz="3600" kern="1200" dirty="0">
            <a:latin typeface="Andalus" pitchFamily="18" charset="-78"/>
            <a:cs typeface="Andalus" pitchFamily="18" charset="-78"/>
          </a:endParaRPr>
        </a:p>
      </dsp:txBody>
      <dsp:txXfrm>
        <a:off x="0" y="2916"/>
        <a:ext cx="1691640" cy="5967929"/>
      </dsp:txXfrm>
    </dsp:sp>
    <dsp:sp modelId="{DC499D3D-6CBA-4421-82C2-AD96206862B3}">
      <dsp:nvSpPr>
        <dsp:cNvPr id="0" name=""/>
        <dsp:cNvSpPr/>
      </dsp:nvSpPr>
      <dsp:spPr>
        <a:xfrm>
          <a:off x="1818512" y="73072"/>
          <a:ext cx="6639686" cy="140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Ayah d/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klrga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menyambut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kelhrian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bayinya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dg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bahagia</a:t>
          </a:r>
          <a:endParaRPr lang="en-US" sz="4000" kern="1200" dirty="0">
            <a:latin typeface="Andalus" pitchFamily="18" charset="-78"/>
            <a:cs typeface="Andalus" pitchFamily="18" charset="-78"/>
          </a:endParaRPr>
        </a:p>
      </dsp:txBody>
      <dsp:txXfrm>
        <a:off x="1818512" y="73072"/>
        <a:ext cx="6639686" cy="1403104"/>
      </dsp:txXfrm>
    </dsp:sp>
    <dsp:sp modelId="{55BC4D0E-7B85-4E84-B33D-E1FBE0DAEFA5}">
      <dsp:nvSpPr>
        <dsp:cNvPr id="0" name=""/>
        <dsp:cNvSpPr/>
      </dsp:nvSpPr>
      <dsp:spPr>
        <a:xfrm>
          <a:off x="1691640" y="1476176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4EA34-A8D0-4CFC-ACB8-133338E987F5}">
      <dsp:nvSpPr>
        <dsp:cNvPr id="0" name=""/>
        <dsp:cNvSpPr/>
      </dsp:nvSpPr>
      <dsp:spPr>
        <a:xfrm>
          <a:off x="1818512" y="1546331"/>
          <a:ext cx="6639686" cy="140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+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giat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bekerja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untk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kebutuhan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bayinya</a:t>
          </a:r>
          <a:endParaRPr lang="en-US" sz="4000" kern="1200" dirty="0">
            <a:latin typeface="Andalus" pitchFamily="18" charset="-78"/>
            <a:cs typeface="Andalus" pitchFamily="18" charset="-78"/>
          </a:endParaRPr>
        </a:p>
      </dsp:txBody>
      <dsp:txXfrm>
        <a:off x="1818512" y="1546331"/>
        <a:ext cx="6639686" cy="1403104"/>
      </dsp:txXfrm>
    </dsp:sp>
    <dsp:sp modelId="{642FEAD9-24D9-475B-8098-7BDA687D1498}">
      <dsp:nvSpPr>
        <dsp:cNvPr id="0" name=""/>
        <dsp:cNvSpPr/>
      </dsp:nvSpPr>
      <dsp:spPr>
        <a:xfrm>
          <a:off x="1691640" y="2949436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2CD71-2EE0-4187-A708-113C4C865FAC}">
      <dsp:nvSpPr>
        <dsp:cNvPr id="0" name=""/>
        <dsp:cNvSpPr/>
      </dsp:nvSpPr>
      <dsp:spPr>
        <a:xfrm>
          <a:off x="1818512" y="3019591"/>
          <a:ext cx="6639686" cy="140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Ayah d/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klrga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melibatkan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diri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dalm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perwtn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bayinya</a:t>
          </a:r>
          <a:endParaRPr lang="en-US" sz="4000" kern="1200" dirty="0">
            <a:latin typeface="Andalus" pitchFamily="18" charset="-78"/>
            <a:cs typeface="Andalus" pitchFamily="18" charset="-78"/>
          </a:endParaRPr>
        </a:p>
      </dsp:txBody>
      <dsp:txXfrm>
        <a:off x="1818512" y="3019591"/>
        <a:ext cx="6639686" cy="1403104"/>
      </dsp:txXfrm>
    </dsp:sp>
    <dsp:sp modelId="{87CE72EC-E6D3-4940-B25A-0A3A68FFE81E}">
      <dsp:nvSpPr>
        <dsp:cNvPr id="0" name=""/>
        <dsp:cNvSpPr/>
      </dsp:nvSpPr>
      <dsp:spPr>
        <a:xfrm>
          <a:off x="1691640" y="4422695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74D73-6764-4C87-8F4A-11A93EEB1A2D}">
      <dsp:nvSpPr>
        <dsp:cNvPr id="0" name=""/>
        <dsp:cNvSpPr/>
      </dsp:nvSpPr>
      <dsp:spPr>
        <a:xfrm>
          <a:off x="1818512" y="4492851"/>
          <a:ext cx="6639686" cy="140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Perasaan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syng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trhdp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ibu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yg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telh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melahrkn</a:t>
          </a:r>
          <a:r>
            <a:rPr lang="en-US" sz="40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4000" kern="1200" dirty="0" err="1" smtClean="0">
              <a:latin typeface="Andalus" pitchFamily="18" charset="-78"/>
              <a:cs typeface="Andalus" pitchFamily="18" charset="-78"/>
            </a:rPr>
            <a:t>bayi</a:t>
          </a:r>
          <a:endParaRPr lang="en-US" sz="4000" kern="1200" dirty="0">
            <a:latin typeface="Andalus" pitchFamily="18" charset="-78"/>
            <a:cs typeface="Andalus" pitchFamily="18" charset="-78"/>
          </a:endParaRPr>
        </a:p>
      </dsp:txBody>
      <dsp:txXfrm>
        <a:off x="1818512" y="4492851"/>
        <a:ext cx="6639686" cy="1403104"/>
      </dsp:txXfrm>
    </dsp:sp>
    <dsp:sp modelId="{3E934B77-1845-48D0-A34D-76DD53E2C13F}">
      <dsp:nvSpPr>
        <dsp:cNvPr id="0" name=""/>
        <dsp:cNvSpPr/>
      </dsp:nvSpPr>
      <dsp:spPr>
        <a:xfrm>
          <a:off x="1691640" y="5895955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C46C6-C769-41CF-A787-A1543B3E361F}">
      <dsp:nvSpPr>
        <dsp:cNvPr id="0" name=""/>
        <dsp:cNvSpPr/>
      </dsp:nvSpPr>
      <dsp:spPr>
        <a:xfrm>
          <a:off x="0" y="2842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86553-6C0A-467A-9792-2ED6C0C2D2CF}">
      <dsp:nvSpPr>
        <dsp:cNvPr id="0" name=""/>
        <dsp:cNvSpPr/>
      </dsp:nvSpPr>
      <dsp:spPr>
        <a:xfrm>
          <a:off x="0" y="2842"/>
          <a:ext cx="1706880" cy="5815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ndalus" pitchFamily="18" charset="-78"/>
              <a:cs typeface="Andalus" pitchFamily="18" charset="-78"/>
            </a:rPr>
            <a:t>Respon</a:t>
          </a:r>
          <a:r>
            <a:rPr lang="en-US" sz="36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3600" kern="1200" dirty="0" err="1" smtClean="0">
              <a:latin typeface="Andalus" pitchFamily="18" charset="-78"/>
              <a:cs typeface="Andalus" pitchFamily="18" charset="-78"/>
            </a:rPr>
            <a:t>Negatif</a:t>
          </a:r>
          <a:r>
            <a:rPr lang="en-US" sz="3600" kern="1200" dirty="0" smtClean="0">
              <a:latin typeface="Andalus" pitchFamily="18" charset="-78"/>
              <a:cs typeface="Andalus" pitchFamily="18" charset="-78"/>
            </a:rPr>
            <a:t> </a:t>
          </a:r>
          <a:endParaRPr lang="en-US" sz="3600" kern="1200" dirty="0">
            <a:latin typeface="Andalus" pitchFamily="18" charset="-78"/>
            <a:cs typeface="Andalus" pitchFamily="18" charset="-78"/>
          </a:endParaRPr>
        </a:p>
      </dsp:txBody>
      <dsp:txXfrm>
        <a:off x="0" y="2842"/>
        <a:ext cx="1706880" cy="5815678"/>
      </dsp:txXfrm>
    </dsp:sp>
    <dsp:sp modelId="{EC9EE246-16DD-4A50-AB94-D6B15FA9C861}">
      <dsp:nvSpPr>
        <dsp:cNvPr id="0" name=""/>
        <dsp:cNvSpPr/>
      </dsp:nvSpPr>
      <dsp:spPr>
        <a:xfrm>
          <a:off x="1834896" y="48632"/>
          <a:ext cx="6699504" cy="915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Kelahiran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bayi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tdk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diinginkan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klrga,JK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tdk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diinginkan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endParaRPr lang="en-US" sz="2800" kern="1200" dirty="0">
            <a:latin typeface="Andalus" pitchFamily="18" charset="-78"/>
            <a:cs typeface="Andalus" pitchFamily="18" charset="-78"/>
          </a:endParaRPr>
        </a:p>
      </dsp:txBody>
      <dsp:txXfrm>
        <a:off x="1834896" y="48632"/>
        <a:ext cx="6699504" cy="915798"/>
      </dsp:txXfrm>
    </dsp:sp>
    <dsp:sp modelId="{C6473812-ED00-4689-B853-5287BDFB91D1}">
      <dsp:nvSpPr>
        <dsp:cNvPr id="0" name=""/>
        <dsp:cNvSpPr/>
      </dsp:nvSpPr>
      <dsp:spPr>
        <a:xfrm>
          <a:off x="1706880" y="964431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53085-0D62-4B54-B087-0C0E609E68FF}">
      <dsp:nvSpPr>
        <dsp:cNvPr id="0" name=""/>
        <dsp:cNvSpPr/>
      </dsp:nvSpPr>
      <dsp:spPr>
        <a:xfrm>
          <a:off x="1834896" y="1010221"/>
          <a:ext cx="6699504" cy="915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Kurng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bahagia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krna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kegagalan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berKB</a:t>
          </a:r>
          <a:endParaRPr lang="en-US" sz="2800" kern="1200" dirty="0">
            <a:latin typeface="Andalus" pitchFamily="18" charset="-78"/>
            <a:cs typeface="Andalus" pitchFamily="18" charset="-78"/>
          </a:endParaRPr>
        </a:p>
      </dsp:txBody>
      <dsp:txXfrm>
        <a:off x="1834896" y="1010221"/>
        <a:ext cx="6699504" cy="915798"/>
      </dsp:txXfrm>
    </dsp:sp>
    <dsp:sp modelId="{C4E4ADB4-52AF-4878-B58A-A8FEEF6D940A}">
      <dsp:nvSpPr>
        <dsp:cNvPr id="0" name=""/>
        <dsp:cNvSpPr/>
      </dsp:nvSpPr>
      <dsp:spPr>
        <a:xfrm>
          <a:off x="1706880" y="1926020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A037B-6019-413F-9DD2-DC7C416B1F4F}">
      <dsp:nvSpPr>
        <dsp:cNvPr id="0" name=""/>
        <dsp:cNvSpPr/>
      </dsp:nvSpPr>
      <dsp:spPr>
        <a:xfrm>
          <a:off x="1834896" y="1971810"/>
          <a:ext cx="6699504" cy="915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Perhatian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ibu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pd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bayi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yg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berlebihan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yg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mnyebabkan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ayahx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–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perhatian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endParaRPr lang="en-US" sz="2800" kern="1200" dirty="0">
            <a:latin typeface="Andalus" pitchFamily="18" charset="-78"/>
            <a:cs typeface="Andalus" pitchFamily="18" charset="-78"/>
          </a:endParaRPr>
        </a:p>
      </dsp:txBody>
      <dsp:txXfrm>
        <a:off x="1834896" y="1971810"/>
        <a:ext cx="6699504" cy="915798"/>
      </dsp:txXfrm>
    </dsp:sp>
    <dsp:sp modelId="{7868D714-C423-4D91-B3C0-07D44C3851F0}">
      <dsp:nvSpPr>
        <dsp:cNvPr id="0" name=""/>
        <dsp:cNvSpPr/>
      </dsp:nvSpPr>
      <dsp:spPr>
        <a:xfrm>
          <a:off x="1706880" y="2887609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2D8FF-24E6-4C4B-9B6A-90801182B375}">
      <dsp:nvSpPr>
        <dsp:cNvPr id="0" name=""/>
        <dsp:cNvSpPr/>
      </dsp:nvSpPr>
      <dsp:spPr>
        <a:xfrm>
          <a:off x="1834896" y="2933398"/>
          <a:ext cx="6699504" cy="915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faktor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ekonomi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klrga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cemas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terhdp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biaya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hdupx</a:t>
          </a:r>
          <a:endParaRPr lang="en-US" sz="2800" kern="1200" dirty="0">
            <a:latin typeface="Andalus" pitchFamily="18" charset="-78"/>
            <a:cs typeface="Andalus" pitchFamily="18" charset="-78"/>
          </a:endParaRPr>
        </a:p>
      </dsp:txBody>
      <dsp:txXfrm>
        <a:off x="1834896" y="2933398"/>
        <a:ext cx="6699504" cy="915798"/>
      </dsp:txXfrm>
    </dsp:sp>
    <dsp:sp modelId="{86F6DC08-E8F6-482D-945E-3D97E438498E}">
      <dsp:nvSpPr>
        <dsp:cNvPr id="0" name=""/>
        <dsp:cNvSpPr/>
      </dsp:nvSpPr>
      <dsp:spPr>
        <a:xfrm>
          <a:off x="1706880" y="3849197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19C44-C0F0-4F4C-AA18-318E56DB1504}">
      <dsp:nvSpPr>
        <dsp:cNvPr id="0" name=""/>
        <dsp:cNvSpPr/>
      </dsp:nvSpPr>
      <dsp:spPr>
        <a:xfrm>
          <a:off x="1834896" y="3894987"/>
          <a:ext cx="6699504" cy="915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Anak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lahir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cacat</a:t>
          </a:r>
          <a:endParaRPr lang="en-US" sz="2800" kern="1200" dirty="0">
            <a:latin typeface="Andalus" pitchFamily="18" charset="-78"/>
            <a:cs typeface="Andalus" pitchFamily="18" charset="-78"/>
          </a:endParaRPr>
        </a:p>
      </dsp:txBody>
      <dsp:txXfrm>
        <a:off x="1834896" y="3894987"/>
        <a:ext cx="6699504" cy="915798"/>
      </dsp:txXfrm>
    </dsp:sp>
    <dsp:sp modelId="{5EC12488-391F-467A-9891-9B0A35B3E736}">
      <dsp:nvSpPr>
        <dsp:cNvPr id="0" name=""/>
        <dsp:cNvSpPr/>
      </dsp:nvSpPr>
      <dsp:spPr>
        <a:xfrm>
          <a:off x="1706880" y="4810786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12FB6-AD48-46F6-95B0-1F67EDA4E366}">
      <dsp:nvSpPr>
        <dsp:cNvPr id="0" name=""/>
        <dsp:cNvSpPr/>
      </dsp:nvSpPr>
      <dsp:spPr>
        <a:xfrm>
          <a:off x="1834896" y="4856576"/>
          <a:ext cx="6699504" cy="915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Ank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dr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hubungan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zina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sehingh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menimbulkn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rasa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malu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aib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bg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800" kern="1200" dirty="0" err="1" smtClean="0">
              <a:latin typeface="Andalus" pitchFamily="18" charset="-78"/>
              <a:cs typeface="Andalus" pitchFamily="18" charset="-78"/>
            </a:rPr>
            <a:t>klrga</a:t>
          </a:r>
          <a:r>
            <a:rPr lang="en-US" sz="2800" kern="1200" dirty="0" smtClean="0">
              <a:latin typeface="Andalus" pitchFamily="18" charset="-78"/>
              <a:cs typeface="Andalus" pitchFamily="18" charset="-78"/>
            </a:rPr>
            <a:t>  </a:t>
          </a:r>
          <a:endParaRPr lang="en-US" sz="2800" kern="1200" dirty="0">
            <a:latin typeface="Andalus" pitchFamily="18" charset="-78"/>
            <a:cs typeface="Andalus" pitchFamily="18" charset="-78"/>
          </a:endParaRPr>
        </a:p>
      </dsp:txBody>
      <dsp:txXfrm>
        <a:off x="1834896" y="4856576"/>
        <a:ext cx="6699504" cy="915798"/>
      </dsp:txXfrm>
    </dsp:sp>
    <dsp:sp modelId="{8316F102-B496-40C9-957E-954EA8F14534}">
      <dsp:nvSpPr>
        <dsp:cNvPr id="0" name=""/>
        <dsp:cNvSpPr/>
      </dsp:nvSpPr>
      <dsp:spPr>
        <a:xfrm>
          <a:off x="1706880" y="5772375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46F07-FFF3-4F29-B920-EEA53D2739CC}">
      <dsp:nvSpPr>
        <dsp:cNvPr id="0" name=""/>
        <dsp:cNvSpPr/>
      </dsp:nvSpPr>
      <dsp:spPr>
        <a:xfrm>
          <a:off x="0" y="336142"/>
          <a:ext cx="8686800" cy="102733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Andalus" pitchFamily="18" charset="-78"/>
              <a:cs typeface="Andalus" pitchFamily="18" charset="-78"/>
            </a:rPr>
            <a:t>Faktor</a:t>
          </a:r>
          <a:r>
            <a:rPr lang="en-US" sz="3500" kern="1200" dirty="0" smtClean="0">
              <a:latin typeface="Andalus" pitchFamily="18" charset="-78"/>
              <a:cs typeface="Andalus" pitchFamily="18" charset="-78"/>
            </a:rPr>
            <a:t> Internal </a:t>
          </a:r>
          <a:endParaRPr lang="en-US" sz="3500" kern="1200" dirty="0">
            <a:latin typeface="Andalus" pitchFamily="18" charset="-78"/>
            <a:cs typeface="Andalus" pitchFamily="18" charset="-78"/>
          </a:endParaRPr>
        </a:p>
      </dsp:txBody>
      <dsp:txXfrm>
        <a:off x="50150" y="386292"/>
        <a:ext cx="8586500" cy="927033"/>
      </dsp:txXfrm>
    </dsp:sp>
    <dsp:sp modelId="{518DFE93-E46A-4C5D-9D46-B501CB0A6D49}">
      <dsp:nvSpPr>
        <dsp:cNvPr id="0" name=""/>
        <dsp:cNvSpPr/>
      </dsp:nvSpPr>
      <dsp:spPr>
        <a:xfrm>
          <a:off x="0" y="1363476"/>
          <a:ext cx="8686800" cy="1064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Genetika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kebudayaan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, moral,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nilai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,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kehamilan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sblmx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pengalaman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pengindetifikasian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peltihan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slama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hamil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endParaRPr lang="en-US" sz="2700" kern="1200" dirty="0">
            <a:latin typeface="Andalus" pitchFamily="18" charset="-78"/>
            <a:cs typeface="Andalus" pitchFamily="18" charset="-78"/>
          </a:endParaRPr>
        </a:p>
      </dsp:txBody>
      <dsp:txXfrm>
        <a:off x="0" y="1363476"/>
        <a:ext cx="8686800" cy="1064850"/>
      </dsp:txXfrm>
    </dsp:sp>
    <dsp:sp modelId="{EA98BFF2-86FE-427D-A756-5D0C814D3464}">
      <dsp:nvSpPr>
        <dsp:cNvPr id="0" name=""/>
        <dsp:cNvSpPr/>
      </dsp:nvSpPr>
      <dsp:spPr>
        <a:xfrm>
          <a:off x="0" y="2428326"/>
          <a:ext cx="8686800" cy="1027333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Andalus" pitchFamily="18" charset="-78"/>
              <a:cs typeface="Andalus" pitchFamily="18" charset="-78"/>
            </a:rPr>
            <a:t>Faktor</a:t>
          </a:r>
          <a:r>
            <a:rPr lang="en-US" sz="35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3500" kern="1200" dirty="0" err="1" smtClean="0">
              <a:latin typeface="Andalus" pitchFamily="18" charset="-78"/>
              <a:cs typeface="Andalus" pitchFamily="18" charset="-78"/>
            </a:rPr>
            <a:t>Eksternal</a:t>
          </a:r>
          <a:r>
            <a:rPr lang="en-US" sz="3500" kern="1200" dirty="0" smtClean="0">
              <a:latin typeface="Andalus" pitchFamily="18" charset="-78"/>
              <a:cs typeface="Andalus" pitchFamily="18" charset="-78"/>
            </a:rPr>
            <a:t> </a:t>
          </a:r>
          <a:endParaRPr lang="en-US" sz="3500" kern="1200" dirty="0">
            <a:latin typeface="Andalus" pitchFamily="18" charset="-78"/>
            <a:cs typeface="Andalus" pitchFamily="18" charset="-78"/>
          </a:endParaRPr>
        </a:p>
      </dsp:txBody>
      <dsp:txXfrm>
        <a:off x="50150" y="2478476"/>
        <a:ext cx="8586500" cy="927033"/>
      </dsp:txXfrm>
    </dsp:sp>
    <dsp:sp modelId="{D480B447-CC5D-4658-A50D-FDE874FAB824}">
      <dsp:nvSpPr>
        <dsp:cNvPr id="0" name=""/>
        <dsp:cNvSpPr/>
      </dsp:nvSpPr>
      <dsp:spPr>
        <a:xfrm>
          <a:off x="0" y="3455659"/>
          <a:ext cx="8686800" cy="154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Perhatian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yg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diterima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slma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hamil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melahirkan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post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pertum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sikap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perilaku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pengunjung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dan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apakah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bayinya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terpisah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dr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org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tua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endParaRPr lang="en-US" sz="2700" kern="1200" dirty="0">
            <a:latin typeface="Andalus" pitchFamily="18" charset="-78"/>
            <a:cs typeface="Andalus" pitchFamily="18" charset="-78"/>
          </a:endParaRPr>
        </a:p>
      </dsp:txBody>
      <dsp:txXfrm>
        <a:off x="0" y="3455659"/>
        <a:ext cx="8686800" cy="15421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D2C1D-A0EB-4950-A4C1-9DFE65C6F00B}">
      <dsp:nvSpPr>
        <dsp:cNvPr id="0" name=""/>
        <dsp:cNvSpPr/>
      </dsp:nvSpPr>
      <dsp:spPr>
        <a:xfrm>
          <a:off x="597107" y="1478"/>
          <a:ext cx="1991785" cy="1195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ndalus" pitchFamily="18" charset="-78"/>
              <a:cs typeface="Andalus" pitchFamily="18" charset="-78"/>
            </a:rPr>
            <a:t>- Ksh syg</a:t>
          </a:r>
          <a:endParaRPr lang="en-US" sz="2400" kern="1200" dirty="0">
            <a:latin typeface="Andalus" pitchFamily="18" charset="-78"/>
            <a:cs typeface="Andalus" pitchFamily="18" charset="-78"/>
          </a:endParaRPr>
        </a:p>
      </dsp:txBody>
      <dsp:txXfrm>
        <a:off x="632109" y="36480"/>
        <a:ext cx="1921781" cy="1125067"/>
      </dsp:txXfrm>
    </dsp:sp>
    <dsp:sp modelId="{3AB07132-BBD4-45D2-A1CF-1B5ECE290A36}">
      <dsp:nvSpPr>
        <dsp:cNvPr id="0" name=""/>
        <dsp:cNvSpPr/>
      </dsp:nvSpPr>
      <dsp:spPr>
        <a:xfrm>
          <a:off x="2764170" y="352033"/>
          <a:ext cx="422258" cy="4939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764170" y="450825"/>
        <a:ext cx="295581" cy="296378"/>
      </dsp:txXfrm>
    </dsp:sp>
    <dsp:sp modelId="{8A781571-F329-4BB5-B3C8-011D383F5DFA}">
      <dsp:nvSpPr>
        <dsp:cNvPr id="0" name=""/>
        <dsp:cNvSpPr/>
      </dsp:nvSpPr>
      <dsp:spPr>
        <a:xfrm>
          <a:off x="3385607" y="1478"/>
          <a:ext cx="1991785" cy="1195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tint val="50000"/>
                <a:satMod val="300000"/>
              </a:schemeClr>
            </a:gs>
            <a:gs pos="35000">
              <a:schemeClr val="accent3">
                <a:hueOff val="1406283"/>
                <a:satOff val="-2110"/>
                <a:lumOff val="-343"/>
                <a:alphaOff val="0"/>
                <a:tint val="37000"/>
                <a:satMod val="30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ndalus" pitchFamily="18" charset="-78"/>
              <a:cs typeface="Andalus" pitchFamily="18" charset="-78"/>
            </a:rPr>
            <a:t>Persaing tgs org tua</a:t>
          </a:r>
          <a:endParaRPr lang="en-US" sz="2400" kern="1200" dirty="0">
            <a:latin typeface="Andalus" pitchFamily="18" charset="-78"/>
            <a:cs typeface="Andalus" pitchFamily="18" charset="-78"/>
          </a:endParaRPr>
        </a:p>
      </dsp:txBody>
      <dsp:txXfrm>
        <a:off x="3420609" y="36480"/>
        <a:ext cx="1921781" cy="1125067"/>
      </dsp:txXfrm>
    </dsp:sp>
    <dsp:sp modelId="{B2C48EF4-96E4-4E59-95F0-2AF32F20AFAC}">
      <dsp:nvSpPr>
        <dsp:cNvPr id="0" name=""/>
        <dsp:cNvSpPr/>
      </dsp:nvSpPr>
      <dsp:spPr>
        <a:xfrm>
          <a:off x="5552669" y="352033"/>
          <a:ext cx="422258" cy="4939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tint val="50000"/>
                <a:satMod val="300000"/>
              </a:schemeClr>
            </a:gs>
            <a:gs pos="35000">
              <a:schemeClr val="accent3">
                <a:hueOff val="1607181"/>
                <a:satOff val="-2411"/>
                <a:lumOff val="-392"/>
                <a:alphaOff val="0"/>
                <a:tint val="37000"/>
                <a:satMod val="30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552669" y="450825"/>
        <a:ext cx="295581" cy="296378"/>
      </dsp:txXfrm>
    </dsp:sp>
    <dsp:sp modelId="{5F366D96-6FB3-410B-8312-EC0274D57EB3}">
      <dsp:nvSpPr>
        <dsp:cNvPr id="0" name=""/>
        <dsp:cNvSpPr/>
      </dsp:nvSpPr>
      <dsp:spPr>
        <a:xfrm>
          <a:off x="6174106" y="1478"/>
          <a:ext cx="1991785" cy="1195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ndalus" pitchFamily="18" charset="-78"/>
              <a:cs typeface="Andalus" pitchFamily="18" charset="-78"/>
            </a:rPr>
            <a:t>Penglman melhrkan </a:t>
          </a:r>
          <a:endParaRPr lang="en-US" sz="2400" kern="1200" dirty="0">
            <a:latin typeface="Andalus" pitchFamily="18" charset="-78"/>
            <a:cs typeface="Andalus" pitchFamily="18" charset="-78"/>
          </a:endParaRPr>
        </a:p>
      </dsp:txBody>
      <dsp:txXfrm>
        <a:off x="6209108" y="36480"/>
        <a:ext cx="1921781" cy="1125067"/>
      </dsp:txXfrm>
    </dsp:sp>
    <dsp:sp modelId="{A7425B6A-4E24-4212-B0D3-A2045A65F578}">
      <dsp:nvSpPr>
        <dsp:cNvPr id="0" name=""/>
        <dsp:cNvSpPr/>
      </dsp:nvSpPr>
      <dsp:spPr>
        <a:xfrm rot="5400000">
          <a:off x="6958870" y="1335975"/>
          <a:ext cx="422258" cy="4939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tint val="50000"/>
                <a:satMod val="300000"/>
              </a:schemeClr>
            </a:gs>
            <a:gs pos="35000">
              <a:schemeClr val="accent3">
                <a:hueOff val="3214361"/>
                <a:satOff val="-4823"/>
                <a:lumOff val="-784"/>
                <a:alphaOff val="0"/>
                <a:tint val="37000"/>
                <a:satMod val="30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7021811" y="1371827"/>
        <a:ext cx="296378" cy="295581"/>
      </dsp:txXfrm>
    </dsp:sp>
    <dsp:sp modelId="{ABE2A6E0-7491-4AB6-A16F-5CF80CE45697}">
      <dsp:nvSpPr>
        <dsp:cNvPr id="0" name=""/>
        <dsp:cNvSpPr/>
      </dsp:nvSpPr>
      <dsp:spPr>
        <a:xfrm>
          <a:off x="6174106" y="1993264"/>
          <a:ext cx="1991785" cy="1195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tint val="50000"/>
                <a:satMod val="300000"/>
              </a:schemeClr>
            </a:gs>
            <a:gs pos="35000">
              <a:schemeClr val="accent3">
                <a:hueOff val="4218849"/>
                <a:satOff val="-6330"/>
                <a:lumOff val="-1029"/>
                <a:alphaOff val="0"/>
                <a:tint val="37000"/>
                <a:satMod val="30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ndalus" pitchFamily="18" charset="-78"/>
              <a:cs typeface="Andalus" pitchFamily="18" charset="-78"/>
            </a:rPr>
            <a:t>Konsdisi stlh melhrkan</a:t>
          </a:r>
          <a:endParaRPr lang="en-US" sz="2400" kern="1200" dirty="0">
            <a:latin typeface="Andalus" pitchFamily="18" charset="-78"/>
            <a:cs typeface="Andalus" pitchFamily="18" charset="-78"/>
          </a:endParaRPr>
        </a:p>
      </dsp:txBody>
      <dsp:txXfrm>
        <a:off x="6209108" y="2028266"/>
        <a:ext cx="1921781" cy="1125067"/>
      </dsp:txXfrm>
    </dsp:sp>
    <dsp:sp modelId="{E8EA32A3-C0C6-4E0F-BCC3-E6D33F6993DB}">
      <dsp:nvSpPr>
        <dsp:cNvPr id="0" name=""/>
        <dsp:cNvSpPr/>
      </dsp:nvSpPr>
      <dsp:spPr>
        <a:xfrm rot="10800000">
          <a:off x="5576571" y="2343818"/>
          <a:ext cx="422258" cy="4939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tint val="50000"/>
                <a:satMod val="300000"/>
              </a:schemeClr>
            </a:gs>
            <a:gs pos="35000">
              <a:schemeClr val="accent3">
                <a:hueOff val="4821541"/>
                <a:satOff val="-7234"/>
                <a:lumOff val="-1176"/>
                <a:alphaOff val="0"/>
                <a:tint val="37000"/>
                <a:satMod val="30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5703248" y="2442610"/>
        <a:ext cx="295581" cy="296378"/>
      </dsp:txXfrm>
    </dsp:sp>
    <dsp:sp modelId="{C272700E-0AE7-428A-8FF2-F7E745078899}">
      <dsp:nvSpPr>
        <dsp:cNvPr id="0" name=""/>
        <dsp:cNvSpPr/>
      </dsp:nvSpPr>
      <dsp:spPr>
        <a:xfrm>
          <a:off x="3385607" y="1993264"/>
          <a:ext cx="1991785" cy="1195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ndalus" pitchFamily="18" charset="-78"/>
              <a:cs typeface="Andalus" pitchFamily="18" charset="-78"/>
            </a:rPr>
            <a:t>Cemas</a:t>
          </a:r>
          <a:r>
            <a:rPr lang="en-US" sz="24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400" kern="1200" dirty="0" err="1" smtClean="0">
              <a:latin typeface="Andalus" pitchFamily="18" charset="-78"/>
              <a:cs typeface="Andalus" pitchFamily="18" charset="-78"/>
            </a:rPr>
            <a:t>ttng</a:t>
          </a:r>
          <a:r>
            <a:rPr lang="en-US" sz="24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400" kern="1200" dirty="0" err="1" smtClean="0">
              <a:latin typeface="Andalus" pitchFamily="18" charset="-78"/>
              <a:cs typeface="Andalus" pitchFamily="18" charset="-78"/>
            </a:rPr>
            <a:t>biaya</a:t>
          </a:r>
          <a:endParaRPr lang="en-US" sz="2400" kern="1200" dirty="0">
            <a:latin typeface="Andalus" pitchFamily="18" charset="-78"/>
            <a:cs typeface="Andalus" pitchFamily="18" charset="-78"/>
          </a:endParaRPr>
        </a:p>
      </dsp:txBody>
      <dsp:txXfrm>
        <a:off x="3420609" y="2028266"/>
        <a:ext cx="1921781" cy="1125067"/>
      </dsp:txXfrm>
    </dsp:sp>
    <dsp:sp modelId="{B9C632AF-B37B-4DEA-BFC6-A22488D4887B}">
      <dsp:nvSpPr>
        <dsp:cNvPr id="0" name=""/>
        <dsp:cNvSpPr/>
      </dsp:nvSpPr>
      <dsp:spPr>
        <a:xfrm rot="10800000">
          <a:off x="2788071" y="2343818"/>
          <a:ext cx="422258" cy="4939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tint val="50000"/>
                <a:satMod val="300000"/>
              </a:schemeClr>
            </a:gs>
            <a:gs pos="35000">
              <a:schemeClr val="accent3">
                <a:hueOff val="6428722"/>
                <a:satOff val="-9646"/>
                <a:lumOff val="-1569"/>
                <a:alphaOff val="0"/>
                <a:tint val="37000"/>
                <a:satMod val="30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914748" y="2442610"/>
        <a:ext cx="295581" cy="296378"/>
      </dsp:txXfrm>
    </dsp:sp>
    <dsp:sp modelId="{32704ECE-2896-42FF-90F4-EFE5CD6458B8}">
      <dsp:nvSpPr>
        <dsp:cNvPr id="0" name=""/>
        <dsp:cNvSpPr/>
      </dsp:nvSpPr>
      <dsp:spPr>
        <a:xfrm>
          <a:off x="597107" y="1993264"/>
          <a:ext cx="1991785" cy="1195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tint val="50000"/>
                <a:satMod val="300000"/>
              </a:schemeClr>
            </a:gs>
            <a:gs pos="35000">
              <a:schemeClr val="accent3">
                <a:hueOff val="7031415"/>
                <a:satOff val="-10550"/>
                <a:lumOff val="-1716"/>
                <a:alphaOff val="0"/>
                <a:tint val="37000"/>
                <a:satMod val="30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ndalus" pitchFamily="18" charset="-78"/>
              <a:cs typeface="Andalus" pitchFamily="18" charset="-78"/>
            </a:rPr>
            <a:t>Kelainan pd bayi</a:t>
          </a:r>
          <a:endParaRPr lang="en-US" sz="2400" kern="1200" dirty="0">
            <a:latin typeface="Andalus" pitchFamily="18" charset="-78"/>
            <a:cs typeface="Andalus" pitchFamily="18" charset="-78"/>
          </a:endParaRPr>
        </a:p>
      </dsp:txBody>
      <dsp:txXfrm>
        <a:off x="632109" y="2028266"/>
        <a:ext cx="1921781" cy="1125067"/>
      </dsp:txXfrm>
    </dsp:sp>
    <dsp:sp modelId="{380C50B2-A83A-4D6A-942B-D15798C46216}">
      <dsp:nvSpPr>
        <dsp:cNvPr id="0" name=""/>
        <dsp:cNvSpPr/>
      </dsp:nvSpPr>
      <dsp:spPr>
        <a:xfrm rot="5400000">
          <a:off x="1381871" y="3327760"/>
          <a:ext cx="422258" cy="4939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tint val="50000"/>
                <a:satMod val="300000"/>
              </a:schemeClr>
            </a:gs>
            <a:gs pos="35000">
              <a:schemeClr val="accent3">
                <a:hueOff val="8035903"/>
                <a:satOff val="-12057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-5400000">
        <a:off x="1444812" y="3363612"/>
        <a:ext cx="296378" cy="295581"/>
      </dsp:txXfrm>
    </dsp:sp>
    <dsp:sp modelId="{6D26F859-D5C6-4926-9EFA-F26229CC5578}">
      <dsp:nvSpPr>
        <dsp:cNvPr id="0" name=""/>
        <dsp:cNvSpPr/>
      </dsp:nvSpPr>
      <dsp:spPr>
        <a:xfrm>
          <a:off x="597107" y="3985049"/>
          <a:ext cx="1991785" cy="1195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ndalus" pitchFamily="18" charset="-78"/>
              <a:cs typeface="Andalus" pitchFamily="18" charset="-78"/>
            </a:rPr>
            <a:t>Tangisan bayi</a:t>
          </a:r>
          <a:endParaRPr lang="en-US" sz="2400" kern="1200" dirty="0">
            <a:latin typeface="Andalus" pitchFamily="18" charset="-78"/>
            <a:cs typeface="Andalus" pitchFamily="18" charset="-78"/>
          </a:endParaRPr>
        </a:p>
      </dsp:txBody>
      <dsp:txXfrm>
        <a:off x="632109" y="4020051"/>
        <a:ext cx="1921781" cy="1125067"/>
      </dsp:txXfrm>
    </dsp:sp>
    <dsp:sp modelId="{21C0F61A-91D3-41C3-B536-585B3F0F9C9F}">
      <dsp:nvSpPr>
        <dsp:cNvPr id="0" name=""/>
        <dsp:cNvSpPr/>
      </dsp:nvSpPr>
      <dsp:spPr>
        <a:xfrm>
          <a:off x="2764170" y="4335604"/>
          <a:ext cx="422258" cy="4939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tint val="50000"/>
                <a:satMod val="300000"/>
              </a:schemeClr>
            </a:gs>
            <a:gs pos="35000">
              <a:schemeClr val="accent3">
                <a:hueOff val="9643083"/>
                <a:satOff val="-14469"/>
                <a:lumOff val="-2353"/>
                <a:alphaOff val="0"/>
                <a:tint val="37000"/>
                <a:satMod val="30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764170" y="4434396"/>
        <a:ext cx="295581" cy="296378"/>
      </dsp:txXfrm>
    </dsp:sp>
    <dsp:sp modelId="{5C57F9B7-4DF8-464D-A5C5-B19A53F30E70}">
      <dsp:nvSpPr>
        <dsp:cNvPr id="0" name=""/>
        <dsp:cNvSpPr/>
      </dsp:nvSpPr>
      <dsp:spPr>
        <a:xfrm>
          <a:off x="3385607" y="3985049"/>
          <a:ext cx="1991785" cy="1195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tint val="50000"/>
                <a:satMod val="300000"/>
              </a:schemeClr>
            </a:gs>
            <a:gs pos="35000">
              <a:schemeClr val="accent3">
                <a:hueOff val="9843981"/>
                <a:satOff val="-14770"/>
                <a:lumOff val="-2402"/>
                <a:alphaOff val="0"/>
                <a:tint val="37000"/>
                <a:satMod val="30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ndalus" pitchFamily="18" charset="-78"/>
              <a:cs typeface="Andalus" pitchFamily="18" charset="-78"/>
            </a:rPr>
            <a:t>Gelisah ttng kelangsungan hdp bayi</a:t>
          </a:r>
          <a:endParaRPr lang="en-US" sz="2400" kern="1200" dirty="0">
            <a:latin typeface="Andalus" pitchFamily="18" charset="-78"/>
            <a:cs typeface="Andalus" pitchFamily="18" charset="-78"/>
          </a:endParaRPr>
        </a:p>
      </dsp:txBody>
      <dsp:txXfrm>
        <a:off x="3420609" y="4020051"/>
        <a:ext cx="1921781" cy="1125067"/>
      </dsp:txXfrm>
    </dsp:sp>
    <dsp:sp modelId="{C7373C06-6267-4CD4-9D6C-3E36A7B61DCD}">
      <dsp:nvSpPr>
        <dsp:cNvPr id="0" name=""/>
        <dsp:cNvSpPr/>
      </dsp:nvSpPr>
      <dsp:spPr>
        <a:xfrm>
          <a:off x="5552669" y="4335604"/>
          <a:ext cx="422258" cy="4939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552669" y="4434396"/>
        <a:ext cx="295581" cy="296378"/>
      </dsp:txXfrm>
    </dsp:sp>
    <dsp:sp modelId="{A0DFBF6E-3242-473E-B903-692B717075A9}">
      <dsp:nvSpPr>
        <dsp:cNvPr id="0" name=""/>
        <dsp:cNvSpPr/>
      </dsp:nvSpPr>
      <dsp:spPr>
        <a:xfrm>
          <a:off x="6174106" y="3985049"/>
          <a:ext cx="1991785" cy="1195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ndalus" pitchFamily="18" charset="-78"/>
              <a:cs typeface="Andalus" pitchFamily="18" charset="-78"/>
            </a:rPr>
            <a:t>Penyakt</a:t>
          </a:r>
          <a:r>
            <a:rPr lang="en-US" sz="24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400" kern="1200" dirty="0" err="1" smtClean="0">
              <a:latin typeface="Andalus" pitchFamily="18" charset="-78"/>
              <a:cs typeface="Andalus" pitchFamily="18" charset="-78"/>
            </a:rPr>
            <a:t>psikologis</a:t>
          </a:r>
          <a:r>
            <a:rPr lang="en-US" sz="2400" kern="1200" dirty="0" smtClean="0">
              <a:latin typeface="Andalus" pitchFamily="18" charset="-78"/>
              <a:cs typeface="Andalus" pitchFamily="18" charset="-78"/>
            </a:rPr>
            <a:t>(</a:t>
          </a:r>
          <a:r>
            <a:rPr lang="en-US" sz="2400" kern="1200" dirty="0" err="1" smtClean="0">
              <a:latin typeface="Andalus" pitchFamily="18" charset="-78"/>
              <a:cs typeface="Andalus" pitchFamily="18" charset="-78"/>
            </a:rPr>
            <a:t>kekerasan</a:t>
          </a:r>
          <a:r>
            <a:rPr lang="en-US" sz="24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400" kern="1200" dirty="0" err="1" smtClean="0">
              <a:latin typeface="Andalus" pitchFamily="18" charset="-78"/>
              <a:cs typeface="Andalus" pitchFamily="18" charset="-78"/>
            </a:rPr>
            <a:t>pd</a:t>
          </a:r>
          <a:r>
            <a:rPr lang="en-US" sz="24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400" kern="1200" dirty="0" err="1" smtClean="0">
              <a:latin typeface="Andalus" pitchFamily="18" charset="-78"/>
              <a:cs typeface="Andalus" pitchFamily="18" charset="-78"/>
            </a:rPr>
            <a:t>anak</a:t>
          </a:r>
          <a:r>
            <a:rPr lang="en-US" sz="2400" kern="1200" dirty="0" smtClean="0">
              <a:latin typeface="Andalus" pitchFamily="18" charset="-78"/>
              <a:cs typeface="Andalus" pitchFamily="18" charset="-78"/>
            </a:rPr>
            <a:t>)</a:t>
          </a:r>
          <a:endParaRPr lang="en-US" sz="2400" kern="1200" dirty="0">
            <a:latin typeface="Andalus" pitchFamily="18" charset="-78"/>
            <a:cs typeface="Andalus" pitchFamily="18" charset="-78"/>
          </a:endParaRPr>
        </a:p>
      </dsp:txBody>
      <dsp:txXfrm>
        <a:off x="6209108" y="4020051"/>
        <a:ext cx="1921781" cy="11250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22A49-4239-4E32-A14C-50534E46DE21}">
      <dsp:nvSpPr>
        <dsp:cNvPr id="0" name=""/>
        <dsp:cNvSpPr/>
      </dsp:nvSpPr>
      <dsp:spPr>
        <a:xfrm>
          <a:off x="0" y="0"/>
          <a:ext cx="3461766" cy="795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JasmineUPC" pitchFamily="18" charset="-34"/>
              <a:cs typeface="JasmineUPC" pitchFamily="18" charset="-34"/>
            </a:rPr>
            <a:t>Sentuhan</a:t>
          </a:r>
          <a:r>
            <a:rPr lang="en-US" sz="3300" kern="1200" dirty="0" smtClean="0">
              <a:latin typeface="JasmineUPC" pitchFamily="18" charset="-34"/>
              <a:cs typeface="JasmineUPC" pitchFamily="18" charset="-34"/>
            </a:rPr>
            <a:t> </a:t>
          </a:r>
          <a:endParaRPr lang="en-US" sz="3300" kern="1200" dirty="0"/>
        </a:p>
      </dsp:txBody>
      <dsp:txXfrm>
        <a:off x="23300" y="23300"/>
        <a:ext cx="2510252" cy="748928"/>
      </dsp:txXfrm>
    </dsp:sp>
    <dsp:sp modelId="{2BD73735-7ACF-472E-91B5-855F0EAA934B}">
      <dsp:nvSpPr>
        <dsp:cNvPr id="0" name=""/>
        <dsp:cNvSpPr/>
      </dsp:nvSpPr>
      <dsp:spPr>
        <a:xfrm>
          <a:off x="258508" y="906018"/>
          <a:ext cx="3461766" cy="795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JasmineUPC" pitchFamily="18" charset="-34"/>
              <a:cs typeface="JasmineUPC" pitchFamily="18" charset="-34"/>
            </a:rPr>
            <a:t>Kontak</a:t>
          </a:r>
          <a:r>
            <a:rPr lang="en-US" sz="3300" kern="1200" dirty="0" smtClean="0">
              <a:latin typeface="JasmineUPC" pitchFamily="18" charset="-34"/>
              <a:cs typeface="JasmineUPC" pitchFamily="18" charset="-34"/>
            </a:rPr>
            <a:t> Mata </a:t>
          </a:r>
          <a:endParaRPr lang="en-US" sz="3300" kern="1200" dirty="0">
            <a:latin typeface="JasmineUPC" pitchFamily="18" charset="-34"/>
            <a:cs typeface="JasmineUPC" pitchFamily="18" charset="-34"/>
          </a:endParaRPr>
        </a:p>
      </dsp:txBody>
      <dsp:txXfrm>
        <a:off x="281808" y="929318"/>
        <a:ext cx="2639564" cy="748928"/>
      </dsp:txXfrm>
    </dsp:sp>
    <dsp:sp modelId="{231AD8F3-2795-451C-BD91-EF21394C50FB}">
      <dsp:nvSpPr>
        <dsp:cNvPr id="0" name=""/>
        <dsp:cNvSpPr/>
      </dsp:nvSpPr>
      <dsp:spPr>
        <a:xfrm>
          <a:off x="517017" y="1812036"/>
          <a:ext cx="3461766" cy="795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JasmineUPC" pitchFamily="18" charset="-34"/>
              <a:cs typeface="JasmineUPC" pitchFamily="18" charset="-34"/>
            </a:rPr>
            <a:t>Bau</a:t>
          </a:r>
          <a:r>
            <a:rPr lang="en-US" sz="33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300" kern="1200" dirty="0" err="1" smtClean="0">
              <a:latin typeface="JasmineUPC" pitchFamily="18" charset="-34"/>
              <a:cs typeface="JasmineUPC" pitchFamily="18" charset="-34"/>
            </a:rPr>
            <a:t>badan</a:t>
          </a:r>
          <a:r>
            <a:rPr lang="en-US" sz="3300" kern="1200" dirty="0" smtClean="0">
              <a:latin typeface="JasmineUPC" pitchFamily="18" charset="-34"/>
              <a:cs typeface="JasmineUPC" pitchFamily="18" charset="-34"/>
            </a:rPr>
            <a:t>  ( ASI)</a:t>
          </a:r>
          <a:endParaRPr lang="en-US" sz="3300" kern="1200" dirty="0">
            <a:latin typeface="JasmineUPC" pitchFamily="18" charset="-34"/>
            <a:cs typeface="JasmineUPC" pitchFamily="18" charset="-34"/>
          </a:endParaRPr>
        </a:p>
      </dsp:txBody>
      <dsp:txXfrm>
        <a:off x="540317" y="1835336"/>
        <a:ext cx="2639564" cy="748928"/>
      </dsp:txXfrm>
    </dsp:sp>
    <dsp:sp modelId="{5AFE6184-79FE-45DD-8209-0A74DA4FC3F6}">
      <dsp:nvSpPr>
        <dsp:cNvPr id="0" name=""/>
        <dsp:cNvSpPr/>
      </dsp:nvSpPr>
      <dsp:spPr>
        <a:xfrm>
          <a:off x="775525" y="2718054"/>
          <a:ext cx="3461766" cy="795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JasmineUPC" pitchFamily="18" charset="-34"/>
              <a:cs typeface="JasmineUPC" pitchFamily="18" charset="-34"/>
            </a:rPr>
            <a:t>Kehangatan</a:t>
          </a:r>
          <a:r>
            <a:rPr lang="en-US" sz="33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300" kern="1200" dirty="0" err="1" smtClean="0">
              <a:latin typeface="JasmineUPC" pitchFamily="18" charset="-34"/>
              <a:cs typeface="JasmineUPC" pitchFamily="18" charset="-34"/>
            </a:rPr>
            <a:t>tubuh</a:t>
          </a:r>
          <a:r>
            <a:rPr lang="en-US" sz="3300" kern="1200" dirty="0" smtClean="0">
              <a:latin typeface="JasmineUPC" pitchFamily="18" charset="-34"/>
              <a:cs typeface="JasmineUPC" pitchFamily="18" charset="-34"/>
            </a:rPr>
            <a:t> </a:t>
          </a:r>
          <a:endParaRPr lang="en-US" sz="3300" kern="1200" dirty="0">
            <a:latin typeface="JasmineUPC" pitchFamily="18" charset="-34"/>
            <a:cs typeface="JasmineUPC" pitchFamily="18" charset="-34"/>
          </a:endParaRPr>
        </a:p>
      </dsp:txBody>
      <dsp:txXfrm>
        <a:off x="798825" y="2741354"/>
        <a:ext cx="2639564" cy="748928"/>
      </dsp:txXfrm>
    </dsp:sp>
    <dsp:sp modelId="{282E33D5-032C-480A-A309-B9F4BB343AFE}">
      <dsp:nvSpPr>
        <dsp:cNvPr id="0" name=""/>
        <dsp:cNvSpPr/>
      </dsp:nvSpPr>
      <dsp:spPr>
        <a:xfrm>
          <a:off x="1034034" y="3624072"/>
          <a:ext cx="3461766" cy="795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>
              <a:latin typeface="JasmineUPC" pitchFamily="18" charset="-34"/>
              <a:cs typeface="JasmineUPC" pitchFamily="18" charset="-34"/>
            </a:rPr>
            <a:t>Suara</a:t>
          </a:r>
          <a:endParaRPr lang="en-US" sz="3300" kern="1200" dirty="0">
            <a:latin typeface="JasmineUPC" pitchFamily="18" charset="-34"/>
            <a:cs typeface="JasmineUPC" pitchFamily="18" charset="-34"/>
          </a:endParaRPr>
        </a:p>
      </dsp:txBody>
      <dsp:txXfrm>
        <a:off x="1057334" y="3647372"/>
        <a:ext cx="2639564" cy="748928"/>
      </dsp:txXfrm>
    </dsp:sp>
    <dsp:sp modelId="{6604653B-7A09-43F9-9DF3-8D10CE060FBB}">
      <dsp:nvSpPr>
        <dsp:cNvPr id="0" name=""/>
        <dsp:cNvSpPr/>
      </dsp:nvSpPr>
      <dsp:spPr>
        <a:xfrm>
          <a:off x="2944672" y="581177"/>
          <a:ext cx="517093" cy="5170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061018" y="581177"/>
        <a:ext cx="284401" cy="389112"/>
      </dsp:txXfrm>
    </dsp:sp>
    <dsp:sp modelId="{B6438B73-D3F9-4B35-9C2A-94DB6CF47E27}">
      <dsp:nvSpPr>
        <dsp:cNvPr id="0" name=""/>
        <dsp:cNvSpPr/>
      </dsp:nvSpPr>
      <dsp:spPr>
        <a:xfrm>
          <a:off x="3203181" y="1487195"/>
          <a:ext cx="517093" cy="51709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319527" y="1487195"/>
        <a:ext cx="284401" cy="389112"/>
      </dsp:txXfrm>
    </dsp:sp>
    <dsp:sp modelId="{B60BE8D6-0078-495A-A614-F1FBE7502EA1}">
      <dsp:nvSpPr>
        <dsp:cNvPr id="0" name=""/>
        <dsp:cNvSpPr/>
      </dsp:nvSpPr>
      <dsp:spPr>
        <a:xfrm>
          <a:off x="3461689" y="2379954"/>
          <a:ext cx="517093" cy="51709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578035" y="2379954"/>
        <a:ext cx="284401" cy="389112"/>
      </dsp:txXfrm>
    </dsp:sp>
    <dsp:sp modelId="{3E791C09-DB5E-4DD8-A2EF-D499808C0C75}">
      <dsp:nvSpPr>
        <dsp:cNvPr id="0" name=""/>
        <dsp:cNvSpPr/>
      </dsp:nvSpPr>
      <dsp:spPr>
        <a:xfrm>
          <a:off x="3720198" y="3294811"/>
          <a:ext cx="517093" cy="51709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836544" y="3294811"/>
        <a:ext cx="284401" cy="3891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A0FC9-AB0A-4B5C-A3DA-63C115F341F5}">
      <dsp:nvSpPr>
        <dsp:cNvPr id="0" name=""/>
        <dsp:cNvSpPr/>
      </dsp:nvSpPr>
      <dsp:spPr>
        <a:xfrm>
          <a:off x="0" y="0"/>
          <a:ext cx="3886200" cy="1131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Gaya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bahasa</a:t>
          </a:r>
          <a:endParaRPr lang="en-US" sz="3600" kern="1200" dirty="0">
            <a:latin typeface="JasmineUPC" pitchFamily="18" charset="-34"/>
            <a:cs typeface="JasmineUPC" pitchFamily="18" charset="-34"/>
          </a:endParaRPr>
        </a:p>
      </dsp:txBody>
      <dsp:txXfrm>
        <a:off x="33143" y="33143"/>
        <a:ext cx="2716633" cy="1065284"/>
      </dsp:txXfrm>
    </dsp:sp>
    <dsp:sp modelId="{AE5863FC-3F84-4D5D-9890-026FDFB761A4}">
      <dsp:nvSpPr>
        <dsp:cNvPr id="0" name=""/>
        <dsp:cNvSpPr/>
      </dsp:nvSpPr>
      <dsp:spPr>
        <a:xfrm>
          <a:off x="685799" y="1383029"/>
          <a:ext cx="3886200" cy="1131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Irama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kehidupan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endParaRPr lang="en-US" sz="3600" kern="1200" dirty="0">
            <a:latin typeface="JasmineUPC" pitchFamily="18" charset="-34"/>
            <a:cs typeface="JasmineUPC" pitchFamily="18" charset="-34"/>
          </a:endParaRPr>
        </a:p>
      </dsp:txBody>
      <dsp:txXfrm>
        <a:off x="718942" y="1416172"/>
        <a:ext cx="2398593" cy="1065284"/>
      </dsp:txXfrm>
    </dsp:sp>
    <dsp:sp modelId="{A041373E-AACC-4FC1-B7A3-52B8CB5E84F9}">
      <dsp:nvSpPr>
        <dsp:cNvPr id="0" name=""/>
        <dsp:cNvSpPr/>
      </dsp:nvSpPr>
      <dsp:spPr>
        <a:xfrm>
          <a:off x="3150679" y="889539"/>
          <a:ext cx="735520" cy="7355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3316171" y="889539"/>
        <a:ext cx="404536" cy="5534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53F85-7DAC-4BCF-9EF5-BE064F86074E}">
      <dsp:nvSpPr>
        <dsp:cNvPr id="0" name=""/>
        <dsp:cNvSpPr/>
      </dsp:nvSpPr>
      <dsp:spPr>
        <a:xfrm>
          <a:off x="0" y="571907"/>
          <a:ext cx="8534400" cy="11793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>
              <a:latin typeface="JasmineUPC" pitchFamily="18" charset="-34"/>
              <a:cs typeface="JasmineUPC" pitchFamily="18" charset="-34"/>
            </a:rPr>
            <a:t>Sibling </a:t>
          </a:r>
          <a:endParaRPr lang="en-US" sz="6000" kern="1200" dirty="0">
            <a:latin typeface="JasmineUPC" pitchFamily="18" charset="-34"/>
            <a:cs typeface="JasmineUPC" pitchFamily="18" charset="-34"/>
          </a:endParaRPr>
        </a:p>
      </dsp:txBody>
      <dsp:txXfrm>
        <a:off x="57571" y="629478"/>
        <a:ext cx="8419258" cy="1064204"/>
      </dsp:txXfrm>
    </dsp:sp>
    <dsp:sp modelId="{EACD8F89-CD41-4C9A-BC94-734053D16B0D}">
      <dsp:nvSpPr>
        <dsp:cNvPr id="0" name=""/>
        <dsp:cNvSpPr/>
      </dsp:nvSpPr>
      <dsp:spPr>
        <a:xfrm>
          <a:off x="0" y="1751254"/>
          <a:ext cx="8534400" cy="95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55880" rIns="312928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400" kern="1200" dirty="0" err="1" smtClean="0">
              <a:latin typeface="JasmineUPC" pitchFamily="18" charset="-34"/>
              <a:cs typeface="JasmineUPC" pitchFamily="18" charset="-34"/>
            </a:rPr>
            <a:t>Anak</a:t>
          </a:r>
          <a:r>
            <a:rPr lang="en-US" sz="44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4400" kern="1200" dirty="0" err="1" smtClean="0">
              <a:latin typeface="JasmineUPC" pitchFamily="18" charset="-34"/>
              <a:cs typeface="JasmineUPC" pitchFamily="18" charset="-34"/>
            </a:rPr>
            <a:t>dr</a:t>
          </a:r>
          <a:r>
            <a:rPr lang="en-US" sz="4400" kern="1200" dirty="0" smtClean="0">
              <a:latin typeface="JasmineUPC" pitchFamily="18" charset="-34"/>
              <a:cs typeface="JasmineUPC" pitchFamily="18" charset="-34"/>
            </a:rPr>
            <a:t> org </a:t>
          </a:r>
          <a:r>
            <a:rPr lang="en-US" sz="4400" kern="1200" dirty="0" err="1" smtClean="0">
              <a:latin typeface="JasmineUPC" pitchFamily="18" charset="-34"/>
              <a:cs typeface="JasmineUPC" pitchFamily="18" charset="-34"/>
            </a:rPr>
            <a:t>tua</a:t>
          </a:r>
          <a:r>
            <a:rPr lang="en-US" sz="44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4400" kern="1200" dirty="0" err="1" smtClean="0">
              <a:latin typeface="JasmineUPC" pitchFamily="18" charset="-34"/>
              <a:cs typeface="JasmineUPC" pitchFamily="18" charset="-34"/>
            </a:rPr>
            <a:t>yg</a:t>
          </a:r>
          <a:r>
            <a:rPr lang="en-US" sz="44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4400" kern="1200" dirty="0" err="1" smtClean="0">
              <a:latin typeface="JasmineUPC" pitchFamily="18" charset="-34"/>
              <a:cs typeface="JasmineUPC" pitchFamily="18" charset="-34"/>
            </a:rPr>
            <a:t>sama</a:t>
          </a:r>
          <a:r>
            <a:rPr lang="en-US" sz="4400" kern="1200" dirty="0" smtClean="0">
              <a:latin typeface="JasmineUPC" pitchFamily="18" charset="-34"/>
              <a:cs typeface="JasmineUPC" pitchFamily="18" charset="-34"/>
            </a:rPr>
            <a:t> (laki2 </a:t>
          </a:r>
          <a:r>
            <a:rPr lang="en-US" sz="4400" kern="1200" dirty="0" err="1" smtClean="0">
              <a:latin typeface="JasmineUPC" pitchFamily="18" charset="-34"/>
              <a:cs typeface="JasmineUPC" pitchFamily="18" charset="-34"/>
            </a:rPr>
            <a:t>ato</a:t>
          </a:r>
          <a:r>
            <a:rPr lang="en-US" sz="44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4400" kern="1200" dirty="0" err="1" smtClean="0">
              <a:latin typeface="JasmineUPC" pitchFamily="18" charset="-34"/>
              <a:cs typeface="JasmineUPC" pitchFamily="18" charset="-34"/>
            </a:rPr>
            <a:t>perempuan</a:t>
          </a:r>
          <a:r>
            <a:rPr lang="en-US" sz="4400" kern="1200" dirty="0" smtClean="0">
              <a:latin typeface="JasmineUPC" pitchFamily="18" charset="-34"/>
              <a:cs typeface="JasmineUPC" pitchFamily="18" charset="-34"/>
            </a:rPr>
            <a:t>)</a:t>
          </a:r>
          <a:endParaRPr lang="en-US" sz="4400" kern="1200" dirty="0">
            <a:latin typeface="JasmineUPC" pitchFamily="18" charset="-34"/>
            <a:cs typeface="JasmineUPC" pitchFamily="18" charset="-34"/>
          </a:endParaRPr>
        </a:p>
      </dsp:txBody>
      <dsp:txXfrm>
        <a:off x="0" y="1751254"/>
        <a:ext cx="8534400" cy="953845"/>
      </dsp:txXfrm>
    </dsp:sp>
    <dsp:sp modelId="{53D34624-D385-447B-A206-73616A6432FB}">
      <dsp:nvSpPr>
        <dsp:cNvPr id="0" name=""/>
        <dsp:cNvSpPr/>
      </dsp:nvSpPr>
      <dsp:spPr>
        <a:xfrm>
          <a:off x="0" y="2705099"/>
          <a:ext cx="8534400" cy="1179346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atin typeface="JasmineUPC" pitchFamily="18" charset="-34"/>
              <a:cs typeface="JasmineUPC" pitchFamily="18" charset="-34"/>
            </a:rPr>
            <a:t>Rivarly</a:t>
          </a:r>
          <a:r>
            <a:rPr lang="en-US" sz="6000" kern="1200" dirty="0" smtClean="0">
              <a:latin typeface="JasmineUPC" pitchFamily="18" charset="-34"/>
              <a:cs typeface="JasmineUPC" pitchFamily="18" charset="-34"/>
            </a:rPr>
            <a:t> </a:t>
          </a:r>
          <a:endParaRPr lang="en-US" sz="6000" kern="1200" dirty="0">
            <a:latin typeface="JasmineUPC" pitchFamily="18" charset="-34"/>
            <a:cs typeface="JasmineUPC" pitchFamily="18" charset="-34"/>
          </a:endParaRPr>
        </a:p>
      </dsp:txBody>
      <dsp:txXfrm>
        <a:off x="57571" y="2762670"/>
        <a:ext cx="8419258" cy="1064204"/>
      </dsp:txXfrm>
    </dsp:sp>
    <dsp:sp modelId="{C9FB0A5A-EDEF-4671-B3EA-5693EC40198D}">
      <dsp:nvSpPr>
        <dsp:cNvPr id="0" name=""/>
        <dsp:cNvSpPr/>
      </dsp:nvSpPr>
      <dsp:spPr>
        <a:xfrm>
          <a:off x="0" y="3884446"/>
          <a:ext cx="8534400" cy="95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55880" rIns="312928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400" kern="1200" dirty="0" err="1" smtClean="0">
              <a:latin typeface="JasmineUPC" pitchFamily="18" charset="-34"/>
              <a:cs typeface="JasmineUPC" pitchFamily="18" charset="-34"/>
            </a:rPr>
            <a:t>Keadaan</a:t>
          </a:r>
          <a:r>
            <a:rPr lang="en-US" sz="44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4400" kern="1200" dirty="0" err="1" smtClean="0">
              <a:latin typeface="JasmineUPC" pitchFamily="18" charset="-34"/>
              <a:cs typeface="JasmineUPC" pitchFamily="18" charset="-34"/>
            </a:rPr>
            <a:t>kompetisi</a:t>
          </a:r>
          <a:r>
            <a:rPr lang="en-US" sz="44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4400" kern="1200" dirty="0" err="1" smtClean="0">
              <a:latin typeface="JasmineUPC" pitchFamily="18" charset="-34"/>
              <a:cs typeface="JasmineUPC" pitchFamily="18" charset="-34"/>
            </a:rPr>
            <a:t>ato</a:t>
          </a:r>
          <a:r>
            <a:rPr lang="en-US" sz="44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4400" kern="1200" dirty="0" err="1" smtClean="0">
              <a:latin typeface="JasmineUPC" pitchFamily="18" charset="-34"/>
              <a:cs typeface="JasmineUPC" pitchFamily="18" charset="-34"/>
            </a:rPr>
            <a:t>antagonisme</a:t>
          </a:r>
          <a:endParaRPr lang="en-US" sz="4400" kern="1200" dirty="0">
            <a:latin typeface="JasmineUPC" pitchFamily="18" charset="-34"/>
            <a:cs typeface="JasmineUPC" pitchFamily="18" charset="-34"/>
          </a:endParaRPr>
        </a:p>
      </dsp:txBody>
      <dsp:txXfrm>
        <a:off x="0" y="3884446"/>
        <a:ext cx="8534400" cy="95384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F5917-BCB2-4593-9267-200A7AC2BB6D}">
      <dsp:nvSpPr>
        <dsp:cNvPr id="0" name=""/>
        <dsp:cNvSpPr/>
      </dsp:nvSpPr>
      <dsp:spPr>
        <a:xfrm>
          <a:off x="0" y="0"/>
          <a:ext cx="6995160" cy="2036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Kompetisi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antara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suadara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kandung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u/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mendapatkan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cinta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kasih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,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afeksi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d/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perhatian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dr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kedua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org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tuax,atau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u/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mendapatkan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pengakuan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/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suatu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yg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lebih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endParaRPr lang="en-US" sz="3600" kern="1200" dirty="0">
            <a:latin typeface="JasmineUPC" pitchFamily="18" charset="-34"/>
            <a:cs typeface="JasmineUPC" pitchFamily="18" charset="-34"/>
          </a:endParaRPr>
        </a:p>
      </dsp:txBody>
      <dsp:txXfrm>
        <a:off x="59652" y="59652"/>
        <a:ext cx="4890089" cy="1917379"/>
      </dsp:txXfrm>
    </dsp:sp>
    <dsp:sp modelId="{1AA27EE3-49F6-420E-B0F1-F00669608652}">
      <dsp:nvSpPr>
        <dsp:cNvPr id="0" name=""/>
        <dsp:cNvSpPr/>
      </dsp:nvSpPr>
      <dsp:spPr>
        <a:xfrm>
          <a:off x="1234439" y="2489279"/>
          <a:ext cx="6995160" cy="2036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Adnya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rasa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persaingan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saudara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kandung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terhadp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kelahiran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 </a:t>
          </a:r>
          <a:r>
            <a:rPr lang="en-US" sz="3600" kern="1200" dirty="0" err="1" smtClean="0">
              <a:latin typeface="JasmineUPC" pitchFamily="18" charset="-34"/>
              <a:cs typeface="JasmineUPC" pitchFamily="18" charset="-34"/>
            </a:rPr>
            <a:t>adiknya</a:t>
          </a:r>
          <a:r>
            <a:rPr lang="en-US" sz="3600" kern="1200" dirty="0" smtClean="0">
              <a:latin typeface="JasmineUPC" pitchFamily="18" charset="-34"/>
              <a:cs typeface="JasmineUPC" pitchFamily="18" charset="-34"/>
            </a:rPr>
            <a:t>.</a:t>
          </a:r>
          <a:endParaRPr lang="en-US" sz="3600" kern="1200" dirty="0">
            <a:latin typeface="JasmineUPC" pitchFamily="18" charset="-34"/>
            <a:cs typeface="JasmineUPC" pitchFamily="18" charset="-34"/>
          </a:endParaRPr>
        </a:p>
      </dsp:txBody>
      <dsp:txXfrm>
        <a:off x="1294091" y="2548931"/>
        <a:ext cx="4317571" cy="1917379"/>
      </dsp:txXfrm>
    </dsp:sp>
    <dsp:sp modelId="{F7368C38-918F-4CB3-B7B8-0C716C66B134}">
      <dsp:nvSpPr>
        <dsp:cNvPr id="0" name=""/>
        <dsp:cNvSpPr/>
      </dsp:nvSpPr>
      <dsp:spPr>
        <a:xfrm>
          <a:off x="5671315" y="1601059"/>
          <a:ext cx="1323844" cy="132384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69180" y="1601059"/>
        <a:ext cx="728114" cy="99619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93DF8-0CA5-4B70-BFB0-1BD2CECEFEA3}">
      <dsp:nvSpPr>
        <dsp:cNvPr id="0" name=""/>
        <dsp:cNvSpPr/>
      </dsp:nvSpPr>
      <dsp:spPr>
        <a:xfrm>
          <a:off x="0" y="0"/>
          <a:ext cx="7448550" cy="2366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omic Sans MS" pitchFamily="66" charset="0"/>
            </a:rPr>
            <a:t>Membantu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menciptakan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terjadinya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ikatan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antra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ibu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dan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bayi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dalm</a:t>
          </a:r>
          <a:r>
            <a:rPr lang="en-US" sz="2400" kern="1200" dirty="0" smtClean="0">
              <a:latin typeface="Comic Sans MS" pitchFamily="66" charset="0"/>
            </a:rPr>
            <a:t> jam </a:t>
          </a:r>
          <a:r>
            <a:rPr lang="en-US" sz="2400" kern="1200" dirty="0" err="1" smtClean="0">
              <a:latin typeface="Comic Sans MS" pitchFamily="66" charset="0"/>
            </a:rPr>
            <a:t>pertama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pasca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kelahiran</a:t>
          </a:r>
          <a:r>
            <a:rPr lang="en-US" sz="2400" kern="1200" dirty="0" smtClean="0">
              <a:latin typeface="Comic Sans MS" pitchFamily="66" charset="0"/>
            </a:rPr>
            <a:t> </a:t>
          </a:r>
          <a:endParaRPr lang="en-US" sz="2400" kern="1200" dirty="0">
            <a:latin typeface="Comic Sans MS" pitchFamily="66" charset="0"/>
          </a:endParaRPr>
        </a:p>
      </dsp:txBody>
      <dsp:txXfrm>
        <a:off x="69298" y="69298"/>
        <a:ext cx="5003094" cy="2227414"/>
      </dsp:txXfrm>
    </dsp:sp>
    <dsp:sp modelId="{5E74E6D1-0FA4-48AA-8711-A6B3BCF1BCD4}">
      <dsp:nvSpPr>
        <dsp:cNvPr id="0" name=""/>
        <dsp:cNvSpPr/>
      </dsp:nvSpPr>
      <dsp:spPr>
        <a:xfrm>
          <a:off x="1314449" y="2891790"/>
          <a:ext cx="7448550" cy="23660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omic Sans MS" pitchFamily="66" charset="0"/>
            </a:rPr>
            <a:t>Memberikan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dorongan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pd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ibu</a:t>
          </a:r>
          <a:r>
            <a:rPr lang="en-US" sz="2400" kern="1200" dirty="0" smtClean="0">
              <a:latin typeface="Comic Sans MS" pitchFamily="66" charset="0"/>
            </a:rPr>
            <a:t>  d/</a:t>
          </a:r>
          <a:r>
            <a:rPr lang="en-US" sz="2400" kern="1200" dirty="0" err="1" smtClean="0">
              <a:latin typeface="Comic Sans MS" pitchFamily="66" charset="0"/>
            </a:rPr>
            <a:t>keluarga</a:t>
          </a:r>
          <a:r>
            <a:rPr lang="en-US" sz="2400" kern="1200" dirty="0" smtClean="0">
              <a:latin typeface="Comic Sans MS" pitchFamily="66" charset="0"/>
            </a:rPr>
            <a:t> u/</a:t>
          </a:r>
          <a:r>
            <a:rPr lang="en-US" sz="2400" kern="1200" dirty="0" err="1" smtClean="0">
              <a:latin typeface="Comic Sans MS" pitchFamily="66" charset="0"/>
            </a:rPr>
            <a:t>memberikan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respon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positif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tentng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bayinya</a:t>
          </a:r>
          <a:r>
            <a:rPr lang="en-US" sz="2400" kern="1200" dirty="0" smtClean="0">
              <a:latin typeface="Comic Sans MS" pitchFamily="66" charset="0"/>
            </a:rPr>
            <a:t> , </a:t>
          </a:r>
          <a:r>
            <a:rPr lang="en-US" sz="2400" kern="1200" dirty="0" err="1" smtClean="0">
              <a:latin typeface="Comic Sans MS" pitchFamily="66" charset="0"/>
            </a:rPr>
            <a:t>baik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melalui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sikap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maupun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ucapan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dan</a:t>
          </a:r>
          <a:r>
            <a:rPr lang="en-US" sz="2400" kern="1200" dirty="0" smtClean="0">
              <a:latin typeface="Comic Sans MS" pitchFamily="66" charset="0"/>
            </a:rPr>
            <a:t> </a:t>
          </a:r>
          <a:r>
            <a:rPr lang="en-US" sz="2400" kern="1200" dirty="0" err="1" smtClean="0">
              <a:latin typeface="Comic Sans MS" pitchFamily="66" charset="0"/>
            </a:rPr>
            <a:t>tindakan</a:t>
          </a:r>
          <a:r>
            <a:rPr lang="en-US" sz="2400" kern="1200" dirty="0" smtClean="0">
              <a:latin typeface="Comic Sans MS" pitchFamily="66" charset="0"/>
            </a:rPr>
            <a:t> </a:t>
          </a:r>
          <a:endParaRPr lang="en-US" sz="2400" kern="1200" dirty="0">
            <a:latin typeface="Comic Sans MS" pitchFamily="66" charset="0"/>
          </a:endParaRPr>
        </a:p>
      </dsp:txBody>
      <dsp:txXfrm>
        <a:off x="1383747" y="2961088"/>
        <a:ext cx="4457597" cy="2227414"/>
      </dsp:txXfrm>
    </dsp:sp>
    <dsp:sp modelId="{982DBA95-5320-46AB-A0AF-134498BAEBBC}">
      <dsp:nvSpPr>
        <dsp:cNvPr id="0" name=""/>
        <dsp:cNvSpPr/>
      </dsp:nvSpPr>
      <dsp:spPr>
        <a:xfrm>
          <a:off x="5910643" y="1859946"/>
          <a:ext cx="1537906" cy="153790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56672" y="1859946"/>
        <a:ext cx="845848" cy="115727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CEAED-C074-4B4A-985C-46A006D3D430}">
      <dsp:nvSpPr>
        <dsp:cNvPr id="0" name=""/>
        <dsp:cNvSpPr/>
      </dsp:nvSpPr>
      <dsp:spPr>
        <a:xfrm>
          <a:off x="0" y="0"/>
          <a:ext cx="7319010" cy="1645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latin typeface="Comic Sans MS" pitchFamily="66" charset="0"/>
            </a:rPr>
            <a:t>Fase</a:t>
          </a:r>
          <a:r>
            <a:rPr lang="en-US" sz="5000" kern="1200" dirty="0" smtClean="0">
              <a:latin typeface="Comic Sans MS" pitchFamily="66" charset="0"/>
            </a:rPr>
            <a:t> Taking In</a:t>
          </a:r>
          <a:endParaRPr lang="en-US" sz="5000" kern="1200" dirty="0">
            <a:latin typeface="Comic Sans MS" pitchFamily="66" charset="0"/>
          </a:endParaRPr>
        </a:p>
      </dsp:txBody>
      <dsp:txXfrm>
        <a:off x="48207" y="48207"/>
        <a:ext cx="5542934" cy="1549506"/>
      </dsp:txXfrm>
    </dsp:sp>
    <dsp:sp modelId="{6851E848-865E-4196-B541-F730A32093B3}">
      <dsp:nvSpPr>
        <dsp:cNvPr id="0" name=""/>
        <dsp:cNvSpPr/>
      </dsp:nvSpPr>
      <dsp:spPr>
        <a:xfrm>
          <a:off x="645794" y="1920240"/>
          <a:ext cx="7319010" cy="1645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latin typeface="Comic Sans MS" pitchFamily="66" charset="0"/>
            </a:rPr>
            <a:t>Fase</a:t>
          </a:r>
          <a:r>
            <a:rPr lang="en-US" sz="5000" kern="1200" dirty="0" smtClean="0">
              <a:latin typeface="Comic Sans MS" pitchFamily="66" charset="0"/>
            </a:rPr>
            <a:t> Taking Hold</a:t>
          </a:r>
          <a:endParaRPr lang="en-US" sz="5000" kern="1200" dirty="0">
            <a:latin typeface="Comic Sans MS" pitchFamily="66" charset="0"/>
          </a:endParaRPr>
        </a:p>
      </dsp:txBody>
      <dsp:txXfrm>
        <a:off x="694001" y="1968447"/>
        <a:ext cx="5506953" cy="1549506"/>
      </dsp:txXfrm>
    </dsp:sp>
    <dsp:sp modelId="{D922A014-E52A-4606-B962-D677BC0D7A55}">
      <dsp:nvSpPr>
        <dsp:cNvPr id="0" name=""/>
        <dsp:cNvSpPr/>
      </dsp:nvSpPr>
      <dsp:spPr>
        <a:xfrm>
          <a:off x="1291589" y="3840480"/>
          <a:ext cx="7319010" cy="1645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latin typeface="Comic Sans MS" pitchFamily="66" charset="0"/>
            </a:rPr>
            <a:t>Fase</a:t>
          </a:r>
          <a:r>
            <a:rPr lang="en-US" sz="5000" kern="1200" dirty="0" smtClean="0">
              <a:latin typeface="Comic Sans MS" pitchFamily="66" charset="0"/>
            </a:rPr>
            <a:t> Letting Go</a:t>
          </a:r>
          <a:endParaRPr lang="en-US" sz="5000" kern="1200" dirty="0">
            <a:latin typeface="Comic Sans MS" pitchFamily="66" charset="0"/>
          </a:endParaRPr>
        </a:p>
      </dsp:txBody>
      <dsp:txXfrm>
        <a:off x="1339796" y="3888687"/>
        <a:ext cx="5506953" cy="1549506"/>
      </dsp:txXfrm>
    </dsp:sp>
    <dsp:sp modelId="{19DEF73F-66F5-464A-9692-71920F216169}">
      <dsp:nvSpPr>
        <dsp:cNvPr id="0" name=""/>
        <dsp:cNvSpPr/>
      </dsp:nvSpPr>
      <dsp:spPr>
        <a:xfrm>
          <a:off x="6249162" y="1248156"/>
          <a:ext cx="1069848" cy="10698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489878" y="1248156"/>
        <a:ext cx="588416" cy="805061"/>
      </dsp:txXfrm>
    </dsp:sp>
    <dsp:sp modelId="{043FC175-CE0B-4641-884A-C4BDD47D15B9}">
      <dsp:nvSpPr>
        <dsp:cNvPr id="0" name=""/>
        <dsp:cNvSpPr/>
      </dsp:nvSpPr>
      <dsp:spPr>
        <a:xfrm>
          <a:off x="6894957" y="3157423"/>
          <a:ext cx="1069848" cy="10698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135673" y="3157423"/>
        <a:ext cx="588416" cy="805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1EFC9-4B17-4A1A-96DA-5BA95867E681}">
      <dsp:nvSpPr>
        <dsp:cNvPr id="0" name=""/>
        <dsp:cNvSpPr/>
      </dsp:nvSpPr>
      <dsp:spPr>
        <a:xfrm>
          <a:off x="0" y="0"/>
          <a:ext cx="6088380" cy="10444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Reakasi</a:t>
          </a:r>
          <a:r>
            <a:rPr lang="en-US" sz="3000" kern="12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3000" kern="1200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emosi</a:t>
          </a:r>
          <a:r>
            <a:rPr lang="en-US" sz="3000" kern="12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3000" kern="12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  <a:sym typeface="Wingdings" pitchFamily="2" charset="2"/>
            </a:rPr>
            <a:t> </a:t>
          </a:r>
          <a:r>
            <a:rPr lang="en-US" sz="3000" kern="1200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pengalaman</a:t>
          </a:r>
          <a:endParaRPr lang="en-US" sz="3000" kern="1200" dirty="0">
            <a:solidFill>
              <a:srgbClr val="FF0000"/>
            </a:solidFill>
            <a:latin typeface="Andalus" pitchFamily="18" charset="-78"/>
            <a:cs typeface="Andalus" pitchFamily="18" charset="-78"/>
          </a:endParaRPr>
        </a:p>
      </dsp:txBody>
      <dsp:txXfrm>
        <a:off x="30590" y="30590"/>
        <a:ext cx="4961357" cy="983251"/>
      </dsp:txXfrm>
    </dsp:sp>
    <dsp:sp modelId="{F0499153-7BDE-474B-89C0-2D2A524AFD39}">
      <dsp:nvSpPr>
        <dsp:cNvPr id="0" name=""/>
        <dsp:cNvSpPr/>
      </dsp:nvSpPr>
      <dsp:spPr>
        <a:xfrm>
          <a:off x="537209" y="1218503"/>
          <a:ext cx="6088380" cy="1044431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Positif</a:t>
          </a:r>
          <a:r>
            <a:rPr lang="en-US" sz="3000" kern="12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3000" kern="12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  <a:sym typeface="Wingdings" pitchFamily="2" charset="2"/>
            </a:rPr>
            <a:t> </a:t>
          </a:r>
          <a:r>
            <a:rPr lang="en-US" sz="3000" kern="1200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  <a:sym typeface="Wingdings" pitchFamily="2" charset="2"/>
            </a:rPr>
            <a:t>Negatif</a:t>
          </a:r>
          <a:endParaRPr lang="en-US" sz="3000" kern="1200" dirty="0">
            <a:solidFill>
              <a:srgbClr val="FF0000"/>
            </a:solidFill>
            <a:latin typeface="Andalus" pitchFamily="18" charset="-78"/>
            <a:cs typeface="Andalus" pitchFamily="18" charset="-78"/>
          </a:endParaRPr>
        </a:p>
      </dsp:txBody>
      <dsp:txXfrm>
        <a:off x="567799" y="1249093"/>
        <a:ext cx="4811109" cy="983251"/>
      </dsp:txXfrm>
    </dsp:sp>
    <dsp:sp modelId="{4674E1B5-15F2-431E-BE17-E59EA35302E0}">
      <dsp:nvSpPr>
        <dsp:cNvPr id="0" name=""/>
        <dsp:cNvSpPr/>
      </dsp:nvSpPr>
      <dsp:spPr>
        <a:xfrm>
          <a:off x="1074419" y="2437007"/>
          <a:ext cx="6088380" cy="104443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F.Internal</a:t>
          </a:r>
          <a:r>
            <a:rPr lang="en-US" sz="3000" kern="12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3000" kern="12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  <a:sym typeface="Wingdings" pitchFamily="2" charset="2"/>
            </a:rPr>
            <a:t> </a:t>
          </a:r>
          <a:r>
            <a:rPr lang="en-US" sz="3000" kern="1200" dirty="0" err="1" smtClean="0">
              <a:solidFill>
                <a:srgbClr val="FF0000"/>
              </a:solidFill>
              <a:latin typeface="Andalus" pitchFamily="18" charset="-78"/>
              <a:cs typeface="Andalus" pitchFamily="18" charset="-78"/>
              <a:sym typeface="Wingdings" pitchFamily="2" charset="2"/>
            </a:rPr>
            <a:t>eksternal</a:t>
          </a:r>
          <a:r>
            <a:rPr lang="en-US" sz="3000" kern="1200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  <a:sym typeface="Wingdings" pitchFamily="2" charset="2"/>
            </a:rPr>
            <a:t> </a:t>
          </a:r>
          <a:endParaRPr lang="en-US" sz="3000" kern="1200" dirty="0">
            <a:solidFill>
              <a:srgbClr val="FF0000"/>
            </a:solidFill>
            <a:latin typeface="Andalus" pitchFamily="18" charset="-78"/>
            <a:cs typeface="Andalus" pitchFamily="18" charset="-78"/>
          </a:endParaRPr>
        </a:p>
      </dsp:txBody>
      <dsp:txXfrm>
        <a:off x="1105009" y="2467597"/>
        <a:ext cx="4811109" cy="983251"/>
      </dsp:txXfrm>
    </dsp:sp>
    <dsp:sp modelId="{2FBB4CBD-29CA-4BF0-834C-5B0E16F68032}">
      <dsp:nvSpPr>
        <dsp:cNvPr id="0" name=""/>
        <dsp:cNvSpPr/>
      </dsp:nvSpPr>
      <dsp:spPr>
        <a:xfrm>
          <a:off x="5409499" y="792027"/>
          <a:ext cx="678880" cy="678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5562247" y="792027"/>
        <a:ext cx="373384" cy="510857"/>
      </dsp:txXfrm>
    </dsp:sp>
    <dsp:sp modelId="{F52B9872-7D36-4E97-8892-05FD01BEEEB2}">
      <dsp:nvSpPr>
        <dsp:cNvPr id="0" name=""/>
        <dsp:cNvSpPr/>
      </dsp:nvSpPr>
      <dsp:spPr>
        <a:xfrm>
          <a:off x="5946709" y="2003568"/>
          <a:ext cx="678880" cy="678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099457" y="2003568"/>
        <a:ext cx="373384" cy="51085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07440-82B6-4C79-933A-C68FD223101C}">
      <dsp:nvSpPr>
        <dsp:cNvPr id="0" name=""/>
        <dsp:cNvSpPr/>
      </dsp:nvSpPr>
      <dsp:spPr>
        <a:xfrm>
          <a:off x="0" y="2842"/>
          <a:ext cx="845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6C9AD-76AA-477C-99D2-D902DD34DAC5}">
      <dsp:nvSpPr>
        <dsp:cNvPr id="0" name=""/>
        <dsp:cNvSpPr/>
      </dsp:nvSpPr>
      <dsp:spPr>
        <a:xfrm>
          <a:off x="0" y="2842"/>
          <a:ext cx="1691640" cy="5815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Comic Sans MS" pitchFamily="66" charset="0"/>
            </a:rPr>
            <a:t>Fase</a:t>
          </a:r>
          <a:r>
            <a:rPr lang="en-US" sz="4400" kern="1200" dirty="0" smtClean="0">
              <a:latin typeface="Comic Sans MS" pitchFamily="66" charset="0"/>
            </a:rPr>
            <a:t> Taking In</a:t>
          </a:r>
          <a:endParaRPr lang="en-US" sz="4400" kern="1200" dirty="0">
            <a:latin typeface="Comic Sans MS" pitchFamily="66" charset="0"/>
          </a:endParaRPr>
        </a:p>
      </dsp:txBody>
      <dsp:txXfrm>
        <a:off x="0" y="2842"/>
        <a:ext cx="1691640" cy="5815678"/>
      </dsp:txXfrm>
    </dsp:sp>
    <dsp:sp modelId="{4E8403E0-59AE-4CB3-9892-91ACF375D98A}">
      <dsp:nvSpPr>
        <dsp:cNvPr id="0" name=""/>
        <dsp:cNvSpPr/>
      </dsp:nvSpPr>
      <dsp:spPr>
        <a:xfrm>
          <a:off x="1818512" y="57648"/>
          <a:ext cx="6639686" cy="109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Comic Sans MS" pitchFamily="66" charset="0"/>
            </a:rPr>
            <a:t>Periode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yg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berlangsung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hr</a:t>
          </a:r>
          <a:r>
            <a:rPr lang="en-US" sz="3200" kern="1200" dirty="0" smtClean="0">
              <a:latin typeface="Comic Sans MS" pitchFamily="66" charset="0"/>
            </a:rPr>
            <a:t> 1 - 2</a:t>
          </a:r>
          <a:endParaRPr lang="en-US" sz="3200" kern="1200" dirty="0">
            <a:latin typeface="Comic Sans MS" pitchFamily="66" charset="0"/>
          </a:endParaRPr>
        </a:p>
      </dsp:txBody>
      <dsp:txXfrm>
        <a:off x="1818512" y="57648"/>
        <a:ext cx="6639686" cy="1096119"/>
      </dsp:txXfrm>
    </dsp:sp>
    <dsp:sp modelId="{35349C34-ED6C-4484-9AFD-32F2509BDD63}">
      <dsp:nvSpPr>
        <dsp:cNvPr id="0" name=""/>
        <dsp:cNvSpPr/>
      </dsp:nvSpPr>
      <dsp:spPr>
        <a:xfrm>
          <a:off x="1691640" y="1153767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C8E71-33E9-4DB6-ADFF-5631DBF3CA76}">
      <dsp:nvSpPr>
        <dsp:cNvPr id="0" name=""/>
        <dsp:cNvSpPr/>
      </dsp:nvSpPr>
      <dsp:spPr>
        <a:xfrm>
          <a:off x="1818512" y="1208573"/>
          <a:ext cx="6639686" cy="109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Comic Sans MS" pitchFamily="66" charset="0"/>
            </a:rPr>
            <a:t>Kekecewaan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trhdp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bayinya</a:t>
          </a:r>
          <a:endParaRPr lang="en-US" sz="3200" kern="1200" dirty="0">
            <a:latin typeface="Comic Sans MS" pitchFamily="66" charset="0"/>
          </a:endParaRPr>
        </a:p>
      </dsp:txBody>
      <dsp:txXfrm>
        <a:off x="1818512" y="1208573"/>
        <a:ext cx="6639686" cy="1096119"/>
      </dsp:txXfrm>
    </dsp:sp>
    <dsp:sp modelId="{C9D67674-7EC3-443E-830D-9C201FCE8346}">
      <dsp:nvSpPr>
        <dsp:cNvPr id="0" name=""/>
        <dsp:cNvSpPr/>
      </dsp:nvSpPr>
      <dsp:spPr>
        <a:xfrm>
          <a:off x="1691640" y="2304692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7DB82-5F37-415C-8DFC-82A7D56257A9}">
      <dsp:nvSpPr>
        <dsp:cNvPr id="0" name=""/>
        <dsp:cNvSpPr/>
      </dsp:nvSpPr>
      <dsp:spPr>
        <a:xfrm>
          <a:off x="1818512" y="2359498"/>
          <a:ext cx="6639686" cy="109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Comic Sans MS" pitchFamily="66" charset="0"/>
            </a:rPr>
            <a:t>Ketidaknyamanan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trhdp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fisik</a:t>
          </a:r>
          <a:endParaRPr lang="en-US" sz="3200" kern="1200" dirty="0">
            <a:latin typeface="Comic Sans MS" pitchFamily="66" charset="0"/>
          </a:endParaRPr>
        </a:p>
      </dsp:txBody>
      <dsp:txXfrm>
        <a:off x="1818512" y="2359498"/>
        <a:ext cx="6639686" cy="1096119"/>
      </dsp:txXfrm>
    </dsp:sp>
    <dsp:sp modelId="{5294D920-A861-482A-9E61-C3B07F2FCB9B}">
      <dsp:nvSpPr>
        <dsp:cNvPr id="0" name=""/>
        <dsp:cNvSpPr/>
      </dsp:nvSpPr>
      <dsp:spPr>
        <a:xfrm>
          <a:off x="1691640" y="3455617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69FEF-EF68-4EF6-90B4-C5862F4320E6}">
      <dsp:nvSpPr>
        <dsp:cNvPr id="0" name=""/>
        <dsp:cNvSpPr/>
      </dsp:nvSpPr>
      <dsp:spPr>
        <a:xfrm>
          <a:off x="1818512" y="3510423"/>
          <a:ext cx="6639686" cy="109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omic Sans MS" pitchFamily="66" charset="0"/>
            </a:rPr>
            <a:t>Rasa </a:t>
          </a:r>
          <a:r>
            <a:rPr lang="en-US" sz="3200" kern="1200" dirty="0" err="1" smtClean="0">
              <a:latin typeface="Comic Sans MS" pitchFamily="66" charset="0"/>
            </a:rPr>
            <a:t>bersalah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krna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tdk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bs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menyusui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bayinya</a:t>
          </a:r>
          <a:endParaRPr lang="en-US" sz="3200" kern="1200" dirty="0">
            <a:latin typeface="Comic Sans MS" pitchFamily="66" charset="0"/>
          </a:endParaRPr>
        </a:p>
      </dsp:txBody>
      <dsp:txXfrm>
        <a:off x="1818512" y="3510423"/>
        <a:ext cx="6639686" cy="1096119"/>
      </dsp:txXfrm>
    </dsp:sp>
    <dsp:sp modelId="{70ECE836-8E9E-4FB1-BBBC-BEF8D070E69A}">
      <dsp:nvSpPr>
        <dsp:cNvPr id="0" name=""/>
        <dsp:cNvSpPr/>
      </dsp:nvSpPr>
      <dsp:spPr>
        <a:xfrm>
          <a:off x="1691640" y="4606542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FDC01-65E0-49BE-A8E0-C02D5224C3C1}">
      <dsp:nvSpPr>
        <dsp:cNvPr id="0" name=""/>
        <dsp:cNvSpPr/>
      </dsp:nvSpPr>
      <dsp:spPr>
        <a:xfrm>
          <a:off x="1818512" y="4661348"/>
          <a:ext cx="6639686" cy="1096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Comic Sans MS" pitchFamily="66" charset="0"/>
            </a:rPr>
            <a:t>Kritikan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keluarga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ttng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perawatan</a:t>
          </a:r>
          <a:r>
            <a:rPr lang="en-US" sz="3200" kern="1200" dirty="0" smtClean="0">
              <a:latin typeface="Comic Sans MS" pitchFamily="66" charset="0"/>
            </a:rPr>
            <a:t> </a:t>
          </a:r>
          <a:r>
            <a:rPr lang="en-US" sz="3200" kern="1200" dirty="0" err="1" smtClean="0">
              <a:latin typeface="Comic Sans MS" pitchFamily="66" charset="0"/>
            </a:rPr>
            <a:t>bayinya</a:t>
          </a:r>
          <a:r>
            <a:rPr lang="en-US" sz="3200" kern="1200" dirty="0" smtClean="0">
              <a:latin typeface="Comic Sans MS" pitchFamily="66" charset="0"/>
            </a:rPr>
            <a:t>  </a:t>
          </a:r>
          <a:endParaRPr lang="en-US" sz="3200" kern="1200" dirty="0">
            <a:latin typeface="Comic Sans MS" pitchFamily="66" charset="0"/>
          </a:endParaRPr>
        </a:p>
      </dsp:txBody>
      <dsp:txXfrm>
        <a:off x="1818512" y="4661348"/>
        <a:ext cx="6639686" cy="1096119"/>
      </dsp:txXfrm>
    </dsp:sp>
    <dsp:sp modelId="{45389BA1-6E02-49CD-9B70-D43A02E0CF05}">
      <dsp:nvSpPr>
        <dsp:cNvPr id="0" name=""/>
        <dsp:cNvSpPr/>
      </dsp:nvSpPr>
      <dsp:spPr>
        <a:xfrm>
          <a:off x="1691640" y="5757467"/>
          <a:ext cx="6766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B681F-AC92-4406-8151-C06A8A318B27}">
      <dsp:nvSpPr>
        <dsp:cNvPr id="0" name=""/>
        <dsp:cNvSpPr/>
      </dsp:nvSpPr>
      <dsp:spPr>
        <a:xfrm>
          <a:off x="0" y="3120"/>
          <a:ext cx="868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DD2CC-8822-4F6F-B4E6-00B28C2BB894}">
      <dsp:nvSpPr>
        <dsp:cNvPr id="0" name=""/>
        <dsp:cNvSpPr/>
      </dsp:nvSpPr>
      <dsp:spPr>
        <a:xfrm>
          <a:off x="0" y="3120"/>
          <a:ext cx="1726751" cy="639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Comic Sans MS" pitchFamily="66" charset="0"/>
            </a:rPr>
            <a:t>Fase</a:t>
          </a:r>
          <a:r>
            <a:rPr lang="en-US" sz="3600" kern="1200" dirty="0" smtClean="0">
              <a:latin typeface="Comic Sans MS" pitchFamily="66" charset="0"/>
            </a:rPr>
            <a:t> Taking Hold</a:t>
          </a:r>
          <a:endParaRPr lang="en-US" sz="3600" kern="1200" dirty="0">
            <a:latin typeface="Comic Sans MS" pitchFamily="66" charset="0"/>
          </a:endParaRPr>
        </a:p>
      </dsp:txBody>
      <dsp:txXfrm>
        <a:off x="0" y="3120"/>
        <a:ext cx="1726751" cy="6394558"/>
      </dsp:txXfrm>
    </dsp:sp>
    <dsp:sp modelId="{5ADDEAA3-A487-44DD-825F-0BCA5D89D66D}">
      <dsp:nvSpPr>
        <dsp:cNvPr id="0" name=""/>
        <dsp:cNvSpPr/>
      </dsp:nvSpPr>
      <dsp:spPr>
        <a:xfrm>
          <a:off x="1845728" y="68391"/>
          <a:ext cx="6777500" cy="1371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Comic Sans MS" pitchFamily="66" charset="0"/>
            </a:rPr>
            <a:t>Berlangsung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hr</a:t>
          </a:r>
          <a:r>
            <a:rPr lang="en-US" sz="2800" kern="1200" dirty="0" smtClean="0">
              <a:latin typeface="Comic Sans MS" pitchFamily="66" charset="0"/>
            </a:rPr>
            <a:t> 3 -10 post partum</a:t>
          </a:r>
          <a:endParaRPr lang="en-US" sz="2800" kern="1200" dirty="0">
            <a:latin typeface="Comic Sans MS" pitchFamily="66" charset="0"/>
          </a:endParaRPr>
        </a:p>
      </dsp:txBody>
      <dsp:txXfrm>
        <a:off x="1845728" y="68391"/>
        <a:ext cx="6777500" cy="1371227"/>
      </dsp:txXfrm>
    </dsp:sp>
    <dsp:sp modelId="{D8FC92D9-0C1F-4C80-9D43-E475C2D7869C}">
      <dsp:nvSpPr>
        <dsp:cNvPr id="0" name=""/>
        <dsp:cNvSpPr/>
      </dsp:nvSpPr>
      <dsp:spPr>
        <a:xfrm>
          <a:off x="1726751" y="1439619"/>
          <a:ext cx="6345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42A12-B3C2-4E09-9746-26D291B2BDA8}">
      <dsp:nvSpPr>
        <dsp:cNvPr id="0" name=""/>
        <dsp:cNvSpPr/>
      </dsp:nvSpPr>
      <dsp:spPr>
        <a:xfrm>
          <a:off x="1845728" y="1504890"/>
          <a:ext cx="6777500" cy="1371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Comic Sans MS" pitchFamily="66" charset="0"/>
            </a:rPr>
            <a:t>Khawatir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akan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ketidakmampuan</a:t>
          </a:r>
          <a:r>
            <a:rPr lang="en-US" sz="2800" kern="1200" dirty="0" smtClean="0">
              <a:latin typeface="Comic Sans MS" pitchFamily="66" charset="0"/>
            </a:rPr>
            <a:t> d/rasa </a:t>
          </a:r>
          <a:r>
            <a:rPr lang="en-US" sz="2800" kern="1200" dirty="0" err="1" smtClean="0">
              <a:latin typeface="Comic Sans MS" pitchFamily="66" charset="0"/>
            </a:rPr>
            <a:t>tnggung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jwb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dlm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perwtn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bayinya</a:t>
          </a:r>
          <a:endParaRPr lang="en-US" sz="2800" kern="1200" dirty="0">
            <a:latin typeface="Comic Sans MS" pitchFamily="66" charset="0"/>
          </a:endParaRPr>
        </a:p>
      </dsp:txBody>
      <dsp:txXfrm>
        <a:off x="1845728" y="1504890"/>
        <a:ext cx="6777500" cy="1371227"/>
      </dsp:txXfrm>
    </dsp:sp>
    <dsp:sp modelId="{5A4E4F9D-6D26-4EE6-883A-D4D2F106AA41}">
      <dsp:nvSpPr>
        <dsp:cNvPr id="0" name=""/>
        <dsp:cNvSpPr/>
      </dsp:nvSpPr>
      <dsp:spPr>
        <a:xfrm>
          <a:off x="1726751" y="2876117"/>
          <a:ext cx="6345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48F16-82FE-42B5-A1D3-CC8CD57232ED}">
      <dsp:nvSpPr>
        <dsp:cNvPr id="0" name=""/>
        <dsp:cNvSpPr/>
      </dsp:nvSpPr>
      <dsp:spPr>
        <a:xfrm>
          <a:off x="1845728" y="2941388"/>
          <a:ext cx="6777500" cy="1371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Comic Sans MS" pitchFamily="66" charset="0"/>
            </a:rPr>
            <a:t>Lebih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mudh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tersinggung</a:t>
          </a:r>
          <a:endParaRPr lang="en-US" sz="2800" kern="1200" dirty="0">
            <a:latin typeface="Comic Sans MS" pitchFamily="66" charset="0"/>
          </a:endParaRPr>
        </a:p>
      </dsp:txBody>
      <dsp:txXfrm>
        <a:off x="1845728" y="2941388"/>
        <a:ext cx="6777500" cy="1371227"/>
      </dsp:txXfrm>
    </dsp:sp>
    <dsp:sp modelId="{80927313-2C54-4406-A37E-519764A5A697}">
      <dsp:nvSpPr>
        <dsp:cNvPr id="0" name=""/>
        <dsp:cNvSpPr/>
      </dsp:nvSpPr>
      <dsp:spPr>
        <a:xfrm>
          <a:off x="1726751" y="4312616"/>
          <a:ext cx="6345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F2285-4674-452E-B9C5-3811C705246B}">
      <dsp:nvSpPr>
        <dsp:cNvPr id="0" name=""/>
        <dsp:cNvSpPr/>
      </dsp:nvSpPr>
      <dsp:spPr>
        <a:xfrm>
          <a:off x="1845728" y="4377887"/>
          <a:ext cx="6834659" cy="1946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Comic Sans MS" pitchFamily="66" charset="0"/>
            </a:rPr>
            <a:t>Tugas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bidan</a:t>
          </a:r>
          <a:r>
            <a:rPr lang="en-US" sz="2800" kern="1200" dirty="0" smtClean="0">
              <a:latin typeface="Comic Sans MS" pitchFamily="66" charset="0"/>
            </a:rPr>
            <a:t> : </a:t>
          </a:r>
          <a:r>
            <a:rPr lang="en-US" sz="2800" kern="1200" dirty="0" err="1" smtClean="0">
              <a:latin typeface="Comic Sans MS" pitchFamily="66" charset="0"/>
            </a:rPr>
            <a:t>mengajarkan</a:t>
          </a:r>
          <a:r>
            <a:rPr lang="en-US" sz="2800" kern="1200" dirty="0" smtClean="0">
              <a:latin typeface="Comic Sans MS" pitchFamily="66" charset="0"/>
            </a:rPr>
            <a:t>  </a:t>
          </a:r>
          <a:r>
            <a:rPr lang="en-US" sz="2800" kern="1200" dirty="0" err="1" smtClean="0">
              <a:latin typeface="Comic Sans MS" pitchFamily="66" charset="0"/>
            </a:rPr>
            <a:t>cr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perwtn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bayi</a:t>
          </a:r>
          <a:r>
            <a:rPr lang="en-US" sz="2800" kern="1200" dirty="0" smtClean="0">
              <a:latin typeface="Comic Sans MS" pitchFamily="66" charset="0"/>
            </a:rPr>
            <a:t>, </a:t>
          </a:r>
          <a:r>
            <a:rPr lang="en-US" sz="2800" kern="1200" dirty="0" err="1" smtClean="0">
              <a:latin typeface="Comic Sans MS" pitchFamily="66" charset="0"/>
            </a:rPr>
            <a:t>cara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menyusui</a:t>
          </a:r>
          <a:r>
            <a:rPr lang="en-US" sz="2800" kern="1200" dirty="0" smtClean="0">
              <a:latin typeface="Comic Sans MS" pitchFamily="66" charset="0"/>
            </a:rPr>
            <a:t> ,</a:t>
          </a:r>
          <a:r>
            <a:rPr lang="en-US" sz="2800" kern="1200" dirty="0" err="1" smtClean="0">
              <a:latin typeface="Comic Sans MS" pitchFamily="66" charset="0"/>
            </a:rPr>
            <a:t>senam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nifas</a:t>
          </a:r>
          <a:r>
            <a:rPr lang="en-US" sz="2800" kern="1200" dirty="0" smtClean="0">
              <a:latin typeface="Comic Sans MS" pitchFamily="66" charset="0"/>
            </a:rPr>
            <a:t> ,</a:t>
          </a:r>
          <a:r>
            <a:rPr lang="en-US" sz="2800" kern="1200" dirty="0" err="1" smtClean="0">
              <a:latin typeface="Comic Sans MS" pitchFamily="66" charset="0"/>
            </a:rPr>
            <a:t>pendidikn</a:t>
          </a:r>
          <a:r>
            <a:rPr lang="en-US" sz="2800" kern="1200" dirty="0" smtClean="0">
              <a:latin typeface="Comic Sans MS" pitchFamily="66" charset="0"/>
            </a:rPr>
            <a:t> </a:t>
          </a:r>
          <a:r>
            <a:rPr lang="en-US" sz="2800" kern="1200" dirty="0" err="1" smtClean="0">
              <a:latin typeface="Comic Sans MS" pitchFamily="66" charset="0"/>
            </a:rPr>
            <a:t>keshatan</a:t>
          </a:r>
          <a:r>
            <a:rPr lang="en-US" sz="2800" kern="1200" dirty="0" smtClean="0">
              <a:latin typeface="Comic Sans MS" pitchFamily="66" charset="0"/>
            </a:rPr>
            <a:t> ,</a:t>
          </a:r>
          <a:r>
            <a:rPr lang="en-US" sz="2800" kern="1200" dirty="0" err="1" smtClean="0">
              <a:latin typeface="Comic Sans MS" pitchFamily="66" charset="0"/>
            </a:rPr>
            <a:t>istirahat,gzi</a:t>
          </a:r>
          <a:r>
            <a:rPr lang="en-US" sz="2800" kern="1200" dirty="0" smtClean="0">
              <a:latin typeface="Comic Sans MS" pitchFamily="66" charset="0"/>
            </a:rPr>
            <a:t> , </a:t>
          </a:r>
          <a:r>
            <a:rPr lang="en-US" sz="2800" kern="1200" dirty="0" err="1" smtClean="0">
              <a:latin typeface="Comic Sans MS" pitchFamily="66" charset="0"/>
            </a:rPr>
            <a:t>kebersihan</a:t>
          </a:r>
          <a:r>
            <a:rPr lang="en-US" sz="2800" kern="1200" dirty="0" smtClean="0">
              <a:latin typeface="Comic Sans MS" pitchFamily="66" charset="0"/>
            </a:rPr>
            <a:t> </a:t>
          </a:r>
          <a:endParaRPr lang="en-US" sz="2800" kern="1200" dirty="0">
            <a:latin typeface="Comic Sans MS" pitchFamily="66" charset="0"/>
          </a:endParaRPr>
        </a:p>
      </dsp:txBody>
      <dsp:txXfrm>
        <a:off x="1845728" y="4377887"/>
        <a:ext cx="6834659" cy="1946030"/>
      </dsp:txXfrm>
    </dsp:sp>
    <dsp:sp modelId="{3927CED9-E66B-4BB8-980C-0EC311620391}">
      <dsp:nvSpPr>
        <dsp:cNvPr id="0" name=""/>
        <dsp:cNvSpPr/>
      </dsp:nvSpPr>
      <dsp:spPr>
        <a:xfrm>
          <a:off x="1726751" y="6323918"/>
          <a:ext cx="63454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D3141-6309-4F73-A682-4AC8ECBB1686}">
      <dsp:nvSpPr>
        <dsp:cNvPr id="0" name=""/>
        <dsp:cNvSpPr/>
      </dsp:nvSpPr>
      <dsp:spPr>
        <a:xfrm>
          <a:off x="0" y="0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A1493-278A-4BB9-A76C-FB1C6C4E3781}">
      <dsp:nvSpPr>
        <dsp:cNvPr id="0" name=""/>
        <dsp:cNvSpPr/>
      </dsp:nvSpPr>
      <dsp:spPr>
        <a:xfrm>
          <a:off x="0" y="0"/>
          <a:ext cx="1706880" cy="5821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Comic Sans MS" pitchFamily="66" charset="0"/>
            </a:rPr>
            <a:t>Fase</a:t>
          </a:r>
          <a:r>
            <a:rPr lang="en-US" sz="3300" kern="1200" dirty="0" smtClean="0">
              <a:latin typeface="Comic Sans MS" pitchFamily="66" charset="0"/>
            </a:rPr>
            <a:t> Letting Go</a:t>
          </a:r>
          <a:endParaRPr lang="en-US" sz="3300" kern="1200" dirty="0">
            <a:latin typeface="Comic Sans MS" pitchFamily="66" charset="0"/>
          </a:endParaRPr>
        </a:p>
      </dsp:txBody>
      <dsp:txXfrm>
        <a:off x="0" y="0"/>
        <a:ext cx="1706880" cy="5821363"/>
      </dsp:txXfrm>
    </dsp:sp>
    <dsp:sp modelId="{FEF0F37C-80AE-4183-A80F-3E4483BFAE6F}">
      <dsp:nvSpPr>
        <dsp:cNvPr id="0" name=""/>
        <dsp:cNvSpPr/>
      </dsp:nvSpPr>
      <dsp:spPr>
        <a:xfrm>
          <a:off x="1834896" y="68432"/>
          <a:ext cx="6699504" cy="136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Comic Sans MS" pitchFamily="66" charset="0"/>
            </a:rPr>
            <a:t>Fase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menerima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tanggung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jawab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akan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pean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barunya</a:t>
          </a:r>
          <a:endParaRPr lang="en-US" sz="3400" kern="1200" dirty="0">
            <a:latin typeface="Comic Sans MS" pitchFamily="66" charset="0"/>
          </a:endParaRPr>
        </a:p>
      </dsp:txBody>
      <dsp:txXfrm>
        <a:off x="1834896" y="68432"/>
        <a:ext cx="6699504" cy="1368645"/>
      </dsp:txXfrm>
    </dsp:sp>
    <dsp:sp modelId="{839E5CB3-D211-416B-96C7-FEEC8DDB14B2}">
      <dsp:nvSpPr>
        <dsp:cNvPr id="0" name=""/>
        <dsp:cNvSpPr/>
      </dsp:nvSpPr>
      <dsp:spPr>
        <a:xfrm>
          <a:off x="1706880" y="1437077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AF231-063A-45C4-9192-4B1419EEF66C}">
      <dsp:nvSpPr>
        <dsp:cNvPr id="0" name=""/>
        <dsp:cNvSpPr/>
      </dsp:nvSpPr>
      <dsp:spPr>
        <a:xfrm>
          <a:off x="1834896" y="1505510"/>
          <a:ext cx="6699504" cy="136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Comic Sans MS" pitchFamily="66" charset="0"/>
            </a:rPr>
            <a:t>Fase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ini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berlangsung</a:t>
          </a:r>
          <a:r>
            <a:rPr lang="en-US" sz="3400" kern="1200" dirty="0" smtClean="0">
              <a:latin typeface="Comic Sans MS" pitchFamily="66" charset="0"/>
            </a:rPr>
            <a:t> 10 </a:t>
          </a:r>
          <a:r>
            <a:rPr lang="en-US" sz="3400" kern="1200" dirty="0" err="1" smtClean="0">
              <a:latin typeface="Comic Sans MS" pitchFamily="66" charset="0"/>
            </a:rPr>
            <a:t>hr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stlah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melahirkan</a:t>
          </a:r>
          <a:endParaRPr lang="en-US" sz="3400" kern="1200" dirty="0">
            <a:latin typeface="Comic Sans MS" pitchFamily="66" charset="0"/>
          </a:endParaRPr>
        </a:p>
      </dsp:txBody>
      <dsp:txXfrm>
        <a:off x="1834896" y="1505510"/>
        <a:ext cx="6699504" cy="1368645"/>
      </dsp:txXfrm>
    </dsp:sp>
    <dsp:sp modelId="{DA587BA1-4781-4969-BD1F-D5C20837DFD2}">
      <dsp:nvSpPr>
        <dsp:cNvPr id="0" name=""/>
        <dsp:cNvSpPr/>
      </dsp:nvSpPr>
      <dsp:spPr>
        <a:xfrm>
          <a:off x="1706880" y="2874155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30FD1-E05A-4E0A-896D-9AB3DE52B93E}">
      <dsp:nvSpPr>
        <dsp:cNvPr id="0" name=""/>
        <dsp:cNvSpPr/>
      </dsp:nvSpPr>
      <dsp:spPr>
        <a:xfrm>
          <a:off x="1834896" y="2942588"/>
          <a:ext cx="6699504" cy="136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Comic Sans MS" pitchFamily="66" charset="0"/>
            </a:rPr>
            <a:t>Ibu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merasa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percaya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diri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akan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peran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barunya</a:t>
          </a:r>
          <a:r>
            <a:rPr lang="en-US" sz="3400" kern="1200" dirty="0" smtClean="0">
              <a:latin typeface="Comic Sans MS" pitchFamily="66" charset="0"/>
            </a:rPr>
            <a:t> </a:t>
          </a:r>
          <a:endParaRPr lang="en-US" sz="3400" kern="1200" dirty="0">
            <a:latin typeface="Comic Sans MS" pitchFamily="66" charset="0"/>
          </a:endParaRPr>
        </a:p>
      </dsp:txBody>
      <dsp:txXfrm>
        <a:off x="1834896" y="2942588"/>
        <a:ext cx="6699504" cy="1368645"/>
      </dsp:txXfrm>
    </dsp:sp>
    <dsp:sp modelId="{C0681A29-9FA9-4B39-860B-A68B7237DBB9}">
      <dsp:nvSpPr>
        <dsp:cNvPr id="0" name=""/>
        <dsp:cNvSpPr/>
      </dsp:nvSpPr>
      <dsp:spPr>
        <a:xfrm>
          <a:off x="1706880" y="4311233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03D2C-39FB-46CF-99AE-8F3362BD2A7B}">
      <dsp:nvSpPr>
        <dsp:cNvPr id="0" name=""/>
        <dsp:cNvSpPr/>
      </dsp:nvSpPr>
      <dsp:spPr>
        <a:xfrm>
          <a:off x="1834896" y="4379666"/>
          <a:ext cx="6699504" cy="136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Comic Sans MS" pitchFamily="66" charset="0"/>
            </a:rPr>
            <a:t>Hal </a:t>
          </a:r>
          <a:r>
            <a:rPr lang="en-US" sz="3400" kern="1200" dirty="0" err="1" smtClean="0">
              <a:latin typeface="Comic Sans MS" pitchFamily="66" charset="0"/>
            </a:rPr>
            <a:t>yg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hars</a:t>
          </a:r>
          <a:r>
            <a:rPr lang="en-US" sz="3400" kern="1200" dirty="0" smtClean="0">
              <a:latin typeface="Comic Sans MS" pitchFamily="66" charset="0"/>
            </a:rPr>
            <a:t> </a:t>
          </a:r>
          <a:r>
            <a:rPr lang="en-US" sz="3400" kern="1200" dirty="0" err="1" smtClean="0">
              <a:latin typeface="Comic Sans MS" pitchFamily="66" charset="0"/>
            </a:rPr>
            <a:t>dipengaruhi</a:t>
          </a:r>
          <a:r>
            <a:rPr lang="en-US" sz="3400" kern="1200" dirty="0" smtClean="0">
              <a:latin typeface="Comic Sans MS" pitchFamily="66" charset="0"/>
            </a:rPr>
            <a:t> ( </a:t>
          </a:r>
          <a:r>
            <a:rPr lang="en-US" sz="3400" kern="1200" dirty="0" err="1" smtClean="0">
              <a:latin typeface="Comic Sans MS" pitchFamily="66" charset="0"/>
            </a:rPr>
            <a:t>fisik</a:t>
          </a:r>
          <a:r>
            <a:rPr lang="en-US" sz="3400" kern="1200" dirty="0" smtClean="0">
              <a:latin typeface="Comic Sans MS" pitchFamily="66" charset="0"/>
            </a:rPr>
            <a:t>, </a:t>
          </a:r>
          <a:r>
            <a:rPr lang="en-US" sz="3400" kern="1200" dirty="0" err="1" smtClean="0">
              <a:latin typeface="Comic Sans MS" pitchFamily="66" charset="0"/>
            </a:rPr>
            <a:t>psikologis</a:t>
          </a:r>
          <a:r>
            <a:rPr lang="en-US" sz="3400" kern="1200" dirty="0" smtClean="0">
              <a:latin typeface="Comic Sans MS" pitchFamily="66" charset="0"/>
            </a:rPr>
            <a:t>, </a:t>
          </a:r>
          <a:r>
            <a:rPr lang="en-US" sz="3400" kern="1200" dirty="0" err="1" smtClean="0">
              <a:latin typeface="Comic Sans MS" pitchFamily="66" charset="0"/>
            </a:rPr>
            <a:t>sosial</a:t>
          </a:r>
          <a:r>
            <a:rPr lang="en-US" sz="3400" kern="1200" dirty="0" smtClean="0">
              <a:latin typeface="Comic Sans MS" pitchFamily="66" charset="0"/>
            </a:rPr>
            <a:t>, </a:t>
          </a:r>
          <a:r>
            <a:rPr lang="en-US" sz="3400" kern="1200" dirty="0" err="1" smtClean="0">
              <a:latin typeface="Comic Sans MS" pitchFamily="66" charset="0"/>
            </a:rPr>
            <a:t>psikososial</a:t>
          </a:r>
          <a:r>
            <a:rPr lang="en-US" sz="3400" kern="1200" dirty="0" smtClean="0">
              <a:latin typeface="Comic Sans MS" pitchFamily="66" charset="0"/>
            </a:rPr>
            <a:t>)</a:t>
          </a:r>
          <a:endParaRPr lang="en-US" sz="3400" kern="1200" dirty="0">
            <a:latin typeface="Comic Sans MS" pitchFamily="66" charset="0"/>
          </a:endParaRPr>
        </a:p>
      </dsp:txBody>
      <dsp:txXfrm>
        <a:off x="1834896" y="4379666"/>
        <a:ext cx="6699504" cy="1368645"/>
      </dsp:txXfrm>
    </dsp:sp>
    <dsp:sp modelId="{93B0E2A6-19C5-4144-94FF-801ABA4E6500}">
      <dsp:nvSpPr>
        <dsp:cNvPr id="0" name=""/>
        <dsp:cNvSpPr/>
      </dsp:nvSpPr>
      <dsp:spPr>
        <a:xfrm>
          <a:off x="1706880" y="5748311"/>
          <a:ext cx="682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CBB41-43D3-42E1-8570-9DCD09B0966C}">
      <dsp:nvSpPr>
        <dsp:cNvPr id="0" name=""/>
        <dsp:cNvSpPr/>
      </dsp:nvSpPr>
      <dsp:spPr>
        <a:xfrm>
          <a:off x="634364" y="0"/>
          <a:ext cx="7189470" cy="51816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180198-D42C-44FB-A268-3D08F67AA247}">
      <dsp:nvSpPr>
        <dsp:cNvPr id="0" name=""/>
        <dsp:cNvSpPr/>
      </dsp:nvSpPr>
      <dsp:spPr>
        <a:xfrm>
          <a:off x="2926" y="1554480"/>
          <a:ext cx="2719430" cy="20726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Postpartum blues</a:t>
          </a:r>
          <a:endParaRPr lang="en-US" sz="3300" kern="1200" dirty="0"/>
        </a:p>
      </dsp:txBody>
      <dsp:txXfrm>
        <a:off x="104104" y="1655658"/>
        <a:ext cx="2517074" cy="1870284"/>
      </dsp:txXfrm>
    </dsp:sp>
    <dsp:sp modelId="{23761389-59C8-47B4-AA40-AADD46469033}">
      <dsp:nvSpPr>
        <dsp:cNvPr id="0" name=""/>
        <dsp:cNvSpPr/>
      </dsp:nvSpPr>
      <dsp:spPr>
        <a:xfrm>
          <a:off x="2869384" y="1554480"/>
          <a:ext cx="2719430" cy="207264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Depresi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pascapartum</a:t>
          </a:r>
          <a:r>
            <a:rPr lang="en-US" sz="3300" kern="1200" dirty="0" smtClean="0"/>
            <a:t> </a:t>
          </a:r>
          <a:endParaRPr lang="en-US" sz="3300" kern="1200" dirty="0"/>
        </a:p>
      </dsp:txBody>
      <dsp:txXfrm>
        <a:off x="2970562" y="1655658"/>
        <a:ext cx="2517074" cy="1870284"/>
      </dsp:txXfrm>
    </dsp:sp>
    <dsp:sp modelId="{D92C2C29-E918-41AA-8D73-01F0AD5E6826}">
      <dsp:nvSpPr>
        <dsp:cNvPr id="0" name=""/>
        <dsp:cNvSpPr/>
      </dsp:nvSpPr>
      <dsp:spPr>
        <a:xfrm>
          <a:off x="5735842" y="1554480"/>
          <a:ext cx="2719430" cy="207264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Psikosis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pascapartum</a:t>
          </a:r>
          <a:r>
            <a:rPr lang="en-US" sz="3300" kern="1200" dirty="0" smtClean="0"/>
            <a:t> </a:t>
          </a:r>
          <a:endParaRPr lang="en-US" sz="3300" kern="1200" dirty="0"/>
        </a:p>
      </dsp:txBody>
      <dsp:txXfrm>
        <a:off x="5837020" y="1655658"/>
        <a:ext cx="2517074" cy="187028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E760-A559-49ED-A065-0554952FD423}">
      <dsp:nvSpPr>
        <dsp:cNvPr id="0" name=""/>
        <dsp:cNvSpPr/>
      </dsp:nvSpPr>
      <dsp:spPr>
        <a:xfrm>
          <a:off x="309443" y="3095"/>
          <a:ext cx="3329880" cy="1997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err="1" smtClean="0"/>
            <a:t>Syok</a:t>
          </a:r>
          <a:r>
            <a:rPr lang="en-US" sz="6400" kern="1200" dirty="0" smtClean="0"/>
            <a:t> </a:t>
          </a:r>
          <a:endParaRPr lang="en-US" sz="6400" kern="1200" dirty="0"/>
        </a:p>
      </dsp:txBody>
      <dsp:txXfrm>
        <a:off x="367960" y="61612"/>
        <a:ext cx="3212846" cy="1880894"/>
      </dsp:txXfrm>
    </dsp:sp>
    <dsp:sp modelId="{41A48EAA-33B0-401E-BB76-697D13E1E118}">
      <dsp:nvSpPr>
        <dsp:cNvPr id="0" name=""/>
        <dsp:cNvSpPr/>
      </dsp:nvSpPr>
      <dsp:spPr>
        <a:xfrm>
          <a:off x="3932353" y="589154"/>
          <a:ext cx="705934" cy="825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3932353" y="754316"/>
        <a:ext cx="494154" cy="495486"/>
      </dsp:txXfrm>
    </dsp:sp>
    <dsp:sp modelId="{D2A4FB02-FB65-4170-B7DD-683B33B3540C}">
      <dsp:nvSpPr>
        <dsp:cNvPr id="0" name=""/>
        <dsp:cNvSpPr/>
      </dsp:nvSpPr>
      <dsp:spPr>
        <a:xfrm>
          <a:off x="4971276" y="3095"/>
          <a:ext cx="3329880" cy="1997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err="1" smtClean="0"/>
            <a:t>berduka</a:t>
          </a:r>
          <a:endParaRPr lang="en-US" sz="6400" kern="1200" dirty="0"/>
        </a:p>
      </dsp:txBody>
      <dsp:txXfrm>
        <a:off x="5029793" y="61612"/>
        <a:ext cx="3212846" cy="1880894"/>
      </dsp:txXfrm>
    </dsp:sp>
    <dsp:sp modelId="{10563B31-6384-4348-92FB-59860290BF48}">
      <dsp:nvSpPr>
        <dsp:cNvPr id="0" name=""/>
        <dsp:cNvSpPr/>
      </dsp:nvSpPr>
      <dsp:spPr>
        <a:xfrm rot="5400000">
          <a:off x="6283248" y="2234115"/>
          <a:ext cx="705934" cy="825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 rot="-5400000">
        <a:off x="6388472" y="2294053"/>
        <a:ext cx="495486" cy="494154"/>
      </dsp:txXfrm>
    </dsp:sp>
    <dsp:sp modelId="{E5B131C7-68A6-446E-B071-FCF56D8AD1C8}">
      <dsp:nvSpPr>
        <dsp:cNvPr id="0" name=""/>
        <dsp:cNvSpPr/>
      </dsp:nvSpPr>
      <dsp:spPr>
        <a:xfrm>
          <a:off x="4971276" y="3332976"/>
          <a:ext cx="3329880" cy="1997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err="1" smtClean="0"/>
            <a:t>Resolusi</a:t>
          </a:r>
          <a:endParaRPr lang="en-US" sz="6400" kern="1200" dirty="0"/>
        </a:p>
      </dsp:txBody>
      <dsp:txXfrm>
        <a:off x="5029793" y="3391493"/>
        <a:ext cx="3212846" cy="1880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FA185-48DF-4D3E-B28B-C23280FC5E8F}">
      <dsp:nvSpPr>
        <dsp:cNvPr id="0" name=""/>
        <dsp:cNvSpPr/>
      </dsp:nvSpPr>
      <dsp:spPr>
        <a:xfrm>
          <a:off x="0" y="546735"/>
          <a:ext cx="8763000" cy="15621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Apa</a:t>
          </a:r>
          <a:r>
            <a:rPr lang="en-US" sz="65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 yang </a:t>
          </a:r>
          <a:r>
            <a:rPr lang="en-US" sz="6500" kern="1200" dirty="0" err="1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diperlukan</a:t>
          </a:r>
          <a:r>
            <a:rPr lang="en-US" sz="65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???</a:t>
          </a:r>
          <a:endParaRPr lang="en-US" sz="6500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45752" y="592487"/>
        <a:ext cx="8671496" cy="1470596"/>
      </dsp:txXfrm>
    </dsp:sp>
    <dsp:sp modelId="{068EB9A8-838D-480F-A501-1E999764D2FA}">
      <dsp:nvSpPr>
        <dsp:cNvPr id="0" name=""/>
        <dsp:cNvSpPr/>
      </dsp:nvSpPr>
      <dsp:spPr>
        <a:xfrm>
          <a:off x="0" y="2390013"/>
          <a:ext cx="1562100" cy="156210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51300-D44A-4883-90DB-5BE9FEB0527F}">
      <dsp:nvSpPr>
        <dsp:cNvPr id="0" name=""/>
        <dsp:cNvSpPr/>
      </dsp:nvSpPr>
      <dsp:spPr>
        <a:xfrm>
          <a:off x="1580134" y="2403368"/>
          <a:ext cx="7107174" cy="1562100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Bounding ( </a:t>
          </a:r>
          <a:r>
            <a:rPr lang="en-US" sz="3700" kern="1200" dirty="0" err="1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pembentukan</a:t>
          </a:r>
          <a:r>
            <a:rPr lang="en-US" sz="37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 ) </a:t>
          </a:r>
          <a:endParaRPr lang="en-US" sz="3700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1656403" y="2479637"/>
        <a:ext cx="6954636" cy="1409562"/>
      </dsp:txXfrm>
    </dsp:sp>
    <dsp:sp modelId="{701AC3E3-2C8D-47B1-8B0F-AB4A65905C5D}">
      <dsp:nvSpPr>
        <dsp:cNvPr id="0" name=""/>
        <dsp:cNvSpPr/>
      </dsp:nvSpPr>
      <dsp:spPr>
        <a:xfrm>
          <a:off x="0" y="4139565"/>
          <a:ext cx="1562100" cy="156210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ED7B1-5E54-4AA8-B012-1BD18EFFA9CA}">
      <dsp:nvSpPr>
        <dsp:cNvPr id="0" name=""/>
        <dsp:cNvSpPr/>
      </dsp:nvSpPr>
      <dsp:spPr>
        <a:xfrm>
          <a:off x="1655826" y="4139565"/>
          <a:ext cx="7107174" cy="1562100"/>
        </a:xfrm>
        <a:prstGeom prst="roundRect">
          <a:avLst>
            <a:gd name="adj" fmla="val 166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Attachment(</a:t>
          </a:r>
          <a:r>
            <a:rPr lang="en-US" sz="3700" kern="1200" dirty="0" err="1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membangun</a:t>
          </a:r>
          <a:r>
            <a:rPr lang="en-US" sz="37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 </a:t>
          </a:r>
          <a:r>
            <a:rPr lang="en-US" sz="3700" kern="1200" dirty="0" err="1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ikatan</a:t>
          </a:r>
          <a:r>
            <a:rPr lang="en-US" sz="37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rPr>
            <a:t>) </a:t>
          </a:r>
          <a:endParaRPr lang="en-US" sz="3700" kern="1200" dirty="0">
            <a:solidFill>
              <a:schemeClr val="tx1"/>
            </a:solidFill>
            <a:latin typeface="Andalus" pitchFamily="18" charset="-78"/>
            <a:cs typeface="Andalus" pitchFamily="18" charset="-78"/>
          </a:endParaRPr>
        </a:p>
      </dsp:txBody>
      <dsp:txXfrm>
        <a:off x="1732095" y="4215834"/>
        <a:ext cx="6954636" cy="1409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E4579-A317-40CD-9212-2523ECB3988E}">
      <dsp:nvSpPr>
        <dsp:cNvPr id="0" name=""/>
        <dsp:cNvSpPr/>
      </dsp:nvSpPr>
      <dsp:spPr>
        <a:xfrm>
          <a:off x="0" y="628649"/>
          <a:ext cx="8229600" cy="125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Sentuhan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awal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/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kontak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kulit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ant.ibu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–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bayi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pd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menit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pertma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–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bbrp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jam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stlha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700" kern="1200" dirty="0" err="1" smtClean="0">
              <a:latin typeface="Andalus" pitchFamily="18" charset="-78"/>
              <a:cs typeface="Andalus" pitchFamily="18" charset="-78"/>
            </a:rPr>
            <a:t>kelahiran</a:t>
          </a:r>
          <a:r>
            <a:rPr lang="en-US" sz="2700" kern="1200" dirty="0" smtClean="0">
              <a:latin typeface="Andalus" pitchFamily="18" charset="-78"/>
              <a:cs typeface="Andalus" pitchFamily="18" charset="-78"/>
            </a:rPr>
            <a:t>  </a:t>
          </a:r>
          <a:endParaRPr lang="en-US" sz="2700" kern="1200" dirty="0">
            <a:latin typeface="Andalus" pitchFamily="18" charset="-78"/>
            <a:cs typeface="Andalus" pitchFamily="18" charset="-78"/>
          </a:endParaRPr>
        </a:p>
      </dsp:txBody>
      <dsp:txXfrm>
        <a:off x="36825" y="665474"/>
        <a:ext cx="8155950" cy="1183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4132B-8994-4FE8-94F5-402BE7BF675C}">
      <dsp:nvSpPr>
        <dsp:cNvPr id="0" name=""/>
        <dsp:cNvSpPr/>
      </dsp:nvSpPr>
      <dsp:spPr>
        <a:xfrm>
          <a:off x="0" y="0"/>
          <a:ext cx="6688836" cy="918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Kesehatan</a:t>
          </a: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emosional</a:t>
          </a: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orangtua</a:t>
          </a:r>
          <a:endParaRPr lang="en-US" sz="2200" kern="1200" dirty="0">
            <a:latin typeface="Andalus" pitchFamily="18" charset="-78"/>
            <a:cs typeface="Andalus" pitchFamily="18" charset="-78"/>
          </a:endParaRPr>
        </a:p>
      </dsp:txBody>
      <dsp:txXfrm>
        <a:off x="26916" y="26916"/>
        <a:ext cx="5589673" cy="865140"/>
      </dsp:txXfrm>
    </dsp:sp>
    <dsp:sp modelId="{1EC5EE3E-F877-42F5-9FF4-84FE9DA7FA02}">
      <dsp:nvSpPr>
        <dsp:cNvPr id="0" name=""/>
        <dsp:cNvSpPr/>
      </dsp:nvSpPr>
      <dsp:spPr>
        <a:xfrm>
          <a:off x="499491" y="1046607"/>
          <a:ext cx="6688836" cy="918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Keterampilan</a:t>
          </a: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komunikasi</a:t>
          </a:r>
          <a:endParaRPr lang="en-US" sz="2200" kern="1200" dirty="0">
            <a:latin typeface="Andalus" pitchFamily="18" charset="-78"/>
            <a:cs typeface="Andalus" pitchFamily="18" charset="-78"/>
          </a:endParaRPr>
        </a:p>
      </dsp:txBody>
      <dsp:txXfrm>
        <a:off x="526407" y="1073523"/>
        <a:ext cx="5538181" cy="865140"/>
      </dsp:txXfrm>
    </dsp:sp>
    <dsp:sp modelId="{307096F4-D0CF-443A-B77B-C7C8B0215292}">
      <dsp:nvSpPr>
        <dsp:cNvPr id="0" name=""/>
        <dsp:cNvSpPr/>
      </dsp:nvSpPr>
      <dsp:spPr>
        <a:xfrm>
          <a:off x="998982" y="2093214"/>
          <a:ext cx="6688836" cy="918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Dukungan</a:t>
          </a: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sosial</a:t>
          </a: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( </a:t>
          </a: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keluarga</a:t>
          </a: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teman</a:t>
          </a: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, </a:t>
          </a: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pasangan</a:t>
          </a: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 )</a:t>
          </a:r>
          <a:endParaRPr lang="en-US" sz="2200" kern="1200" dirty="0">
            <a:latin typeface="Andalus" pitchFamily="18" charset="-78"/>
            <a:cs typeface="Andalus" pitchFamily="18" charset="-78"/>
          </a:endParaRPr>
        </a:p>
      </dsp:txBody>
      <dsp:txXfrm>
        <a:off x="1025898" y="2120130"/>
        <a:ext cx="5538181" cy="865139"/>
      </dsp:txXfrm>
    </dsp:sp>
    <dsp:sp modelId="{EDB1413E-58F5-40BB-912A-0AD82346EFB7}">
      <dsp:nvSpPr>
        <dsp:cNvPr id="0" name=""/>
        <dsp:cNvSpPr/>
      </dsp:nvSpPr>
      <dsp:spPr>
        <a:xfrm>
          <a:off x="1498473" y="3139821"/>
          <a:ext cx="6688836" cy="918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Kedekatan</a:t>
          </a: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 orang </a:t>
          </a: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tua</a:t>
          </a: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dengan</a:t>
          </a: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bayi</a:t>
          </a:r>
          <a:endParaRPr lang="en-US" sz="2200" kern="1200" dirty="0">
            <a:latin typeface="Andalus" pitchFamily="18" charset="-78"/>
            <a:cs typeface="Andalus" pitchFamily="18" charset="-78"/>
          </a:endParaRPr>
        </a:p>
      </dsp:txBody>
      <dsp:txXfrm>
        <a:off x="1525389" y="3166737"/>
        <a:ext cx="5538181" cy="865139"/>
      </dsp:txXfrm>
    </dsp:sp>
    <dsp:sp modelId="{30E986D7-D60B-4E87-965C-509236F43867}">
      <dsp:nvSpPr>
        <dsp:cNvPr id="0" name=""/>
        <dsp:cNvSpPr/>
      </dsp:nvSpPr>
      <dsp:spPr>
        <a:xfrm>
          <a:off x="1997964" y="4186428"/>
          <a:ext cx="6688836" cy="918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Kecocokan</a:t>
          </a: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 org </a:t>
          </a: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tua</a:t>
          </a: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 dg </a:t>
          </a:r>
          <a:r>
            <a:rPr lang="en-US" sz="2200" kern="1200" dirty="0" err="1" smtClean="0">
              <a:latin typeface="Andalus" pitchFamily="18" charset="-78"/>
              <a:cs typeface="Andalus" pitchFamily="18" charset="-78"/>
            </a:rPr>
            <a:t>bayi</a:t>
          </a:r>
          <a:r>
            <a:rPr lang="en-US" sz="2200" kern="1200" dirty="0" smtClean="0">
              <a:latin typeface="Andalus" pitchFamily="18" charset="-78"/>
              <a:cs typeface="Andalus" pitchFamily="18" charset="-78"/>
            </a:rPr>
            <a:t> 9 (JK)</a:t>
          </a:r>
          <a:endParaRPr lang="en-US" sz="2200" kern="1200" dirty="0">
            <a:latin typeface="Andalus" pitchFamily="18" charset="-78"/>
            <a:cs typeface="Andalus" pitchFamily="18" charset="-78"/>
          </a:endParaRPr>
        </a:p>
      </dsp:txBody>
      <dsp:txXfrm>
        <a:off x="2024880" y="4213344"/>
        <a:ext cx="5538181" cy="865140"/>
      </dsp:txXfrm>
    </dsp:sp>
    <dsp:sp modelId="{5155759F-1C55-4B7D-B82C-084C3324D005}">
      <dsp:nvSpPr>
        <dsp:cNvPr id="0" name=""/>
        <dsp:cNvSpPr/>
      </dsp:nvSpPr>
      <dsp:spPr>
        <a:xfrm>
          <a:off x="6091504" y="671360"/>
          <a:ext cx="597331" cy="597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225903" y="671360"/>
        <a:ext cx="328533" cy="449492"/>
      </dsp:txXfrm>
    </dsp:sp>
    <dsp:sp modelId="{3C4BCA5D-B831-4766-9755-5CC0A6987375}">
      <dsp:nvSpPr>
        <dsp:cNvPr id="0" name=""/>
        <dsp:cNvSpPr/>
      </dsp:nvSpPr>
      <dsp:spPr>
        <a:xfrm>
          <a:off x="6590995" y="1717967"/>
          <a:ext cx="597331" cy="597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725394" y="1717967"/>
        <a:ext cx="328533" cy="449492"/>
      </dsp:txXfrm>
    </dsp:sp>
    <dsp:sp modelId="{6D96C904-E953-49D9-9995-1736B942DA35}">
      <dsp:nvSpPr>
        <dsp:cNvPr id="0" name=""/>
        <dsp:cNvSpPr/>
      </dsp:nvSpPr>
      <dsp:spPr>
        <a:xfrm>
          <a:off x="7090486" y="2749257"/>
          <a:ext cx="597331" cy="597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224885" y="2749257"/>
        <a:ext cx="328533" cy="449492"/>
      </dsp:txXfrm>
    </dsp:sp>
    <dsp:sp modelId="{C939E2CE-1C9E-4FD4-984E-9B0BF8F3F428}">
      <dsp:nvSpPr>
        <dsp:cNvPr id="0" name=""/>
        <dsp:cNvSpPr/>
      </dsp:nvSpPr>
      <dsp:spPr>
        <a:xfrm>
          <a:off x="7589977" y="3806075"/>
          <a:ext cx="597331" cy="59733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7724376" y="3806075"/>
        <a:ext cx="328533" cy="4494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48171-6820-4BDD-8A2F-57EE7D2029DC}">
      <dsp:nvSpPr>
        <dsp:cNvPr id="0" name=""/>
        <dsp:cNvSpPr/>
      </dsp:nvSpPr>
      <dsp:spPr>
        <a:xfrm>
          <a:off x="0" y="2814"/>
          <a:ext cx="8229600" cy="696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Perkenalan</a:t>
          </a:r>
          <a:r>
            <a:rPr lang="en-US" sz="2800" kern="1200" dirty="0" smtClean="0"/>
            <a:t> (</a:t>
          </a:r>
          <a:r>
            <a:rPr lang="en-US" sz="2800" kern="1200" dirty="0" err="1" smtClean="0"/>
            <a:t>kontak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mata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menyenyuh</a:t>
          </a:r>
          <a:r>
            <a:rPr lang="en-US" sz="2800" kern="1200" dirty="0" smtClean="0"/>
            <a:t> , </a:t>
          </a:r>
          <a:r>
            <a:rPr lang="en-US" sz="2800" kern="1200" dirty="0" err="1" smtClean="0"/>
            <a:t>berbicara</a:t>
          </a:r>
          <a:r>
            <a:rPr lang="en-US" sz="2800" kern="1200" dirty="0" smtClean="0"/>
            <a:t> )</a:t>
          </a:r>
          <a:endParaRPr lang="en-US" sz="2800" kern="1200" dirty="0"/>
        </a:p>
      </dsp:txBody>
      <dsp:txXfrm>
        <a:off x="20410" y="23224"/>
        <a:ext cx="8188780" cy="656036"/>
      </dsp:txXfrm>
    </dsp:sp>
    <dsp:sp modelId="{A8ECF684-3ACC-4521-B10E-C7783B080553}">
      <dsp:nvSpPr>
        <dsp:cNvPr id="0" name=""/>
        <dsp:cNvSpPr/>
      </dsp:nvSpPr>
      <dsp:spPr>
        <a:xfrm rot="5400000">
          <a:off x="3866424" y="732787"/>
          <a:ext cx="496751" cy="5961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-5400000">
        <a:off x="3935970" y="782462"/>
        <a:ext cx="357661" cy="347726"/>
      </dsp:txXfrm>
    </dsp:sp>
    <dsp:sp modelId="{DDDEC044-B007-4BF4-B95D-94F489973D53}">
      <dsp:nvSpPr>
        <dsp:cNvPr id="0" name=""/>
        <dsp:cNvSpPr/>
      </dsp:nvSpPr>
      <dsp:spPr>
        <a:xfrm>
          <a:off x="1676405" y="1362006"/>
          <a:ext cx="4876789" cy="1174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Keterikatan</a:t>
          </a:r>
          <a:r>
            <a:rPr lang="en-US" sz="3200" kern="1200" dirty="0" smtClean="0"/>
            <a:t> (</a:t>
          </a:r>
          <a:r>
            <a:rPr lang="en-US" sz="3200" kern="1200" dirty="0" err="1" smtClean="0"/>
            <a:t>ikatan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batin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antara</a:t>
          </a:r>
          <a:r>
            <a:rPr lang="en-US" sz="3200" kern="1200" dirty="0" smtClean="0"/>
            <a:t> org </a:t>
          </a:r>
          <a:r>
            <a:rPr lang="en-US" sz="3200" kern="1200" dirty="0" err="1" smtClean="0"/>
            <a:t>tua</a:t>
          </a:r>
          <a:r>
            <a:rPr lang="en-US" sz="3200" kern="1200" dirty="0" smtClean="0"/>
            <a:t> – </a:t>
          </a:r>
          <a:r>
            <a:rPr lang="en-US" sz="3200" kern="1200" dirty="0" err="1" smtClean="0"/>
            <a:t>bayi</a:t>
          </a:r>
          <a:r>
            <a:rPr lang="en-US" sz="3200" kern="1200" dirty="0" smtClean="0"/>
            <a:t> )</a:t>
          </a:r>
          <a:endParaRPr lang="en-US" sz="3200" kern="1200" dirty="0"/>
        </a:p>
      </dsp:txBody>
      <dsp:txXfrm>
        <a:off x="1710794" y="1396395"/>
        <a:ext cx="4808011" cy="1105357"/>
      </dsp:txXfrm>
    </dsp:sp>
    <dsp:sp modelId="{7B6FB752-F28B-452B-B85F-74EEA74482A7}">
      <dsp:nvSpPr>
        <dsp:cNvPr id="0" name=""/>
        <dsp:cNvSpPr/>
      </dsp:nvSpPr>
      <dsp:spPr>
        <a:xfrm rot="5400000">
          <a:off x="3866424" y="2569258"/>
          <a:ext cx="496751" cy="5961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-5400000">
        <a:off x="3935970" y="2618933"/>
        <a:ext cx="357661" cy="347726"/>
      </dsp:txXfrm>
    </dsp:sp>
    <dsp:sp modelId="{1FB928A0-CE02-4D9B-8809-4C4B5B1C75DD}">
      <dsp:nvSpPr>
        <dsp:cNvPr id="0" name=""/>
        <dsp:cNvSpPr/>
      </dsp:nvSpPr>
      <dsp:spPr>
        <a:xfrm>
          <a:off x="2168117" y="3198477"/>
          <a:ext cx="3893364" cy="1324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Perasaan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sayang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yg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mengikat</a:t>
          </a:r>
          <a:r>
            <a:rPr lang="en-US" sz="3500" kern="1200" dirty="0" smtClean="0"/>
            <a:t> </a:t>
          </a:r>
          <a:endParaRPr lang="en-US" sz="3500" kern="1200" dirty="0"/>
        </a:p>
      </dsp:txBody>
      <dsp:txXfrm>
        <a:off x="2206915" y="3237275"/>
        <a:ext cx="3815768" cy="12470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83628-53C8-4CF8-B9CA-833D103A9CA4}">
      <dsp:nvSpPr>
        <dsp:cNvPr id="0" name=""/>
        <dsp:cNvSpPr/>
      </dsp:nvSpPr>
      <dsp:spPr>
        <a:xfrm>
          <a:off x="2455217" y="0"/>
          <a:ext cx="4004964" cy="710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Andalus" pitchFamily="18" charset="-78"/>
              <a:cs typeface="Andalus" pitchFamily="18" charset="-78"/>
            </a:rPr>
            <a:t>Elemen</a:t>
          </a:r>
          <a:r>
            <a:rPr lang="en-US" sz="2300" kern="1200" dirty="0" smtClean="0">
              <a:latin typeface="Andalus" pitchFamily="18" charset="-78"/>
              <a:cs typeface="Andalus" pitchFamily="18" charset="-78"/>
            </a:rPr>
            <a:t>  Bounding </a:t>
          </a:r>
          <a:r>
            <a:rPr lang="en-US" sz="2300" kern="1200" dirty="0" err="1" smtClean="0">
              <a:latin typeface="Andalus" pitchFamily="18" charset="-78"/>
              <a:cs typeface="Andalus" pitchFamily="18" charset="-78"/>
            </a:rPr>
            <a:t>Attachement</a:t>
          </a:r>
          <a:endParaRPr lang="en-US" sz="2300" kern="1200" dirty="0">
            <a:latin typeface="Andalus" pitchFamily="18" charset="-78"/>
            <a:cs typeface="Andalus" pitchFamily="18" charset="-78"/>
          </a:endParaRPr>
        </a:p>
      </dsp:txBody>
      <dsp:txXfrm>
        <a:off x="2476020" y="20803"/>
        <a:ext cx="3963358" cy="668676"/>
      </dsp:txXfrm>
    </dsp:sp>
    <dsp:sp modelId="{8A01B480-5E8B-44E1-9360-AED174DD1832}">
      <dsp:nvSpPr>
        <dsp:cNvPr id="0" name=""/>
        <dsp:cNvSpPr/>
      </dsp:nvSpPr>
      <dsp:spPr>
        <a:xfrm>
          <a:off x="2455217" y="839677"/>
          <a:ext cx="710282" cy="7102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F4FB1-38F9-4778-B3F0-35E297A87345}">
      <dsp:nvSpPr>
        <dsp:cNvPr id="0" name=""/>
        <dsp:cNvSpPr/>
      </dsp:nvSpPr>
      <dsp:spPr>
        <a:xfrm>
          <a:off x="3208116" y="839677"/>
          <a:ext cx="3252065" cy="7102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Andalus" pitchFamily="18" charset="-78"/>
              <a:cs typeface="Andalus" pitchFamily="18" charset="-78"/>
            </a:rPr>
            <a:t>Sentuhan</a:t>
          </a:r>
          <a:r>
            <a:rPr lang="en-US" sz="1900" kern="1200" dirty="0" smtClean="0">
              <a:latin typeface="Andalus" pitchFamily="18" charset="-78"/>
              <a:cs typeface="Andalus" pitchFamily="18" charset="-78"/>
            </a:rPr>
            <a:t> / </a:t>
          </a:r>
          <a:r>
            <a:rPr lang="en-US" sz="1900" kern="1200" dirty="0" err="1" smtClean="0">
              <a:latin typeface="Andalus" pitchFamily="18" charset="-78"/>
              <a:cs typeface="Andalus" pitchFamily="18" charset="-78"/>
            </a:rPr>
            <a:t>indra</a:t>
          </a:r>
          <a:r>
            <a:rPr lang="en-US" sz="19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900" kern="1200" dirty="0" err="1" smtClean="0">
              <a:latin typeface="Andalus" pitchFamily="18" charset="-78"/>
              <a:cs typeface="Andalus" pitchFamily="18" charset="-78"/>
            </a:rPr>
            <a:t>peraba</a:t>
          </a:r>
          <a:endParaRPr lang="en-US" sz="1900" kern="1200" dirty="0">
            <a:latin typeface="Andalus" pitchFamily="18" charset="-78"/>
            <a:cs typeface="Andalus" pitchFamily="18" charset="-78"/>
          </a:endParaRPr>
        </a:p>
      </dsp:txBody>
      <dsp:txXfrm>
        <a:off x="3242795" y="874356"/>
        <a:ext cx="3182707" cy="640924"/>
      </dsp:txXfrm>
    </dsp:sp>
    <dsp:sp modelId="{AC0CF722-3AA7-460D-BCA5-EE12A79EC25D}">
      <dsp:nvSpPr>
        <dsp:cNvPr id="0" name=""/>
        <dsp:cNvSpPr/>
      </dsp:nvSpPr>
      <dsp:spPr>
        <a:xfrm>
          <a:off x="2455217" y="1635193"/>
          <a:ext cx="710282" cy="7102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F1DA7-7773-4745-A4EE-635454433128}">
      <dsp:nvSpPr>
        <dsp:cNvPr id="0" name=""/>
        <dsp:cNvSpPr/>
      </dsp:nvSpPr>
      <dsp:spPr>
        <a:xfrm>
          <a:off x="3208116" y="1635193"/>
          <a:ext cx="3252065" cy="7102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Andalus" pitchFamily="18" charset="-78"/>
              <a:cs typeface="Andalus" pitchFamily="18" charset="-78"/>
            </a:rPr>
            <a:t>Kontak</a:t>
          </a:r>
          <a:r>
            <a:rPr lang="en-US" sz="19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900" kern="1200" dirty="0" err="1" smtClean="0">
              <a:latin typeface="Andalus" pitchFamily="18" charset="-78"/>
              <a:cs typeface="Andalus" pitchFamily="18" charset="-78"/>
            </a:rPr>
            <a:t>mata</a:t>
          </a:r>
          <a:r>
            <a:rPr lang="en-US" sz="1900" kern="1200" dirty="0" smtClean="0">
              <a:latin typeface="Andalus" pitchFamily="18" charset="-78"/>
              <a:cs typeface="Andalus" pitchFamily="18" charset="-78"/>
            </a:rPr>
            <a:t> </a:t>
          </a:r>
          <a:endParaRPr lang="en-US" sz="1900" kern="1200" dirty="0">
            <a:latin typeface="Andalus" pitchFamily="18" charset="-78"/>
            <a:cs typeface="Andalus" pitchFamily="18" charset="-78"/>
          </a:endParaRPr>
        </a:p>
      </dsp:txBody>
      <dsp:txXfrm>
        <a:off x="3242795" y="1669872"/>
        <a:ext cx="3182707" cy="640924"/>
      </dsp:txXfrm>
    </dsp:sp>
    <dsp:sp modelId="{EBEE388E-C916-4D96-8898-7F0DC41F690C}">
      <dsp:nvSpPr>
        <dsp:cNvPr id="0" name=""/>
        <dsp:cNvSpPr/>
      </dsp:nvSpPr>
      <dsp:spPr>
        <a:xfrm>
          <a:off x="2438398" y="2438401"/>
          <a:ext cx="710282" cy="7102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E992F-438B-4D15-A09E-601D38DF23A4}">
      <dsp:nvSpPr>
        <dsp:cNvPr id="0" name=""/>
        <dsp:cNvSpPr/>
      </dsp:nvSpPr>
      <dsp:spPr>
        <a:xfrm>
          <a:off x="3208116" y="2430709"/>
          <a:ext cx="3252065" cy="7102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Andalus" pitchFamily="18" charset="-78"/>
              <a:cs typeface="Andalus" pitchFamily="18" charset="-78"/>
            </a:rPr>
            <a:t>Suara</a:t>
          </a:r>
          <a:endParaRPr lang="en-US" sz="1900" kern="1200" dirty="0">
            <a:latin typeface="Andalus" pitchFamily="18" charset="-78"/>
            <a:cs typeface="Andalus" pitchFamily="18" charset="-78"/>
          </a:endParaRPr>
        </a:p>
      </dsp:txBody>
      <dsp:txXfrm>
        <a:off x="3242795" y="2465388"/>
        <a:ext cx="3182707" cy="640924"/>
      </dsp:txXfrm>
    </dsp:sp>
    <dsp:sp modelId="{B0F0F073-9CC5-4303-BFDC-A1906D558F51}">
      <dsp:nvSpPr>
        <dsp:cNvPr id="0" name=""/>
        <dsp:cNvSpPr/>
      </dsp:nvSpPr>
      <dsp:spPr>
        <a:xfrm>
          <a:off x="2455217" y="3226225"/>
          <a:ext cx="710282" cy="7102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C86E1-6EA3-46E8-8941-5FA320A369FF}">
      <dsp:nvSpPr>
        <dsp:cNvPr id="0" name=""/>
        <dsp:cNvSpPr/>
      </dsp:nvSpPr>
      <dsp:spPr>
        <a:xfrm>
          <a:off x="3208116" y="3226225"/>
          <a:ext cx="3252065" cy="7102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ndalus" pitchFamily="18" charset="-78"/>
              <a:cs typeface="Andalus" pitchFamily="18" charset="-78"/>
            </a:rPr>
            <a:t>Aroma</a:t>
          </a:r>
          <a:endParaRPr lang="en-US" sz="1900" kern="1200" dirty="0">
            <a:latin typeface="Andalus" pitchFamily="18" charset="-78"/>
            <a:cs typeface="Andalus" pitchFamily="18" charset="-78"/>
          </a:endParaRPr>
        </a:p>
      </dsp:txBody>
      <dsp:txXfrm>
        <a:off x="3242795" y="3260904"/>
        <a:ext cx="3182707" cy="640924"/>
      </dsp:txXfrm>
    </dsp:sp>
    <dsp:sp modelId="{039CB803-E1EB-4100-B173-184BD3D6E116}">
      <dsp:nvSpPr>
        <dsp:cNvPr id="0" name=""/>
        <dsp:cNvSpPr/>
      </dsp:nvSpPr>
      <dsp:spPr>
        <a:xfrm>
          <a:off x="2455217" y="4021741"/>
          <a:ext cx="710282" cy="7102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F6CAC-217C-4C6B-9017-C1B6A3A40343}">
      <dsp:nvSpPr>
        <dsp:cNvPr id="0" name=""/>
        <dsp:cNvSpPr/>
      </dsp:nvSpPr>
      <dsp:spPr>
        <a:xfrm>
          <a:off x="3208116" y="4021741"/>
          <a:ext cx="3252065" cy="7102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ndalus" pitchFamily="18" charset="-78"/>
              <a:cs typeface="Andalus" pitchFamily="18" charset="-78"/>
            </a:rPr>
            <a:t>Entrainment</a:t>
          </a:r>
          <a:endParaRPr lang="en-US" sz="1900" kern="1200" dirty="0">
            <a:latin typeface="Andalus" pitchFamily="18" charset="-78"/>
            <a:cs typeface="Andalus" pitchFamily="18" charset="-78"/>
          </a:endParaRPr>
        </a:p>
      </dsp:txBody>
      <dsp:txXfrm>
        <a:off x="3242795" y="4056420"/>
        <a:ext cx="3182707" cy="640924"/>
      </dsp:txXfrm>
    </dsp:sp>
    <dsp:sp modelId="{803C452E-B98E-4CA3-82D2-59D31FE1C257}">
      <dsp:nvSpPr>
        <dsp:cNvPr id="0" name=""/>
        <dsp:cNvSpPr/>
      </dsp:nvSpPr>
      <dsp:spPr>
        <a:xfrm>
          <a:off x="2455217" y="4817257"/>
          <a:ext cx="710282" cy="7102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CF2CA-EA01-416F-B9BE-FBB25FE5B610}">
      <dsp:nvSpPr>
        <dsp:cNvPr id="0" name=""/>
        <dsp:cNvSpPr/>
      </dsp:nvSpPr>
      <dsp:spPr>
        <a:xfrm>
          <a:off x="3208116" y="4817257"/>
          <a:ext cx="3252065" cy="7102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Andalus" pitchFamily="18" charset="-78"/>
              <a:cs typeface="Andalus" pitchFamily="18" charset="-78"/>
            </a:rPr>
            <a:t>Bioritme</a:t>
          </a:r>
          <a:endParaRPr lang="en-US" sz="1900" kern="1200" dirty="0">
            <a:latin typeface="Andalus" pitchFamily="18" charset="-78"/>
            <a:cs typeface="Andalus" pitchFamily="18" charset="-78"/>
          </a:endParaRPr>
        </a:p>
      </dsp:txBody>
      <dsp:txXfrm>
        <a:off x="3242795" y="4851936"/>
        <a:ext cx="3182707" cy="640924"/>
      </dsp:txXfrm>
    </dsp:sp>
    <dsp:sp modelId="{91046D13-73BB-47BE-A314-3B42431E2FDD}">
      <dsp:nvSpPr>
        <dsp:cNvPr id="0" name=""/>
        <dsp:cNvSpPr/>
      </dsp:nvSpPr>
      <dsp:spPr>
        <a:xfrm>
          <a:off x="2455217" y="5612773"/>
          <a:ext cx="710282" cy="71028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E616C-4652-4573-A3DE-12ADBFA1638B}">
      <dsp:nvSpPr>
        <dsp:cNvPr id="0" name=""/>
        <dsp:cNvSpPr/>
      </dsp:nvSpPr>
      <dsp:spPr>
        <a:xfrm>
          <a:off x="3208116" y="5612773"/>
          <a:ext cx="3252065" cy="7102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Andalus" pitchFamily="18" charset="-78"/>
              <a:cs typeface="Andalus" pitchFamily="18" charset="-78"/>
            </a:rPr>
            <a:t>Kontak</a:t>
          </a:r>
          <a:r>
            <a:rPr lang="en-US" sz="19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1900" kern="1200" dirty="0" err="1" smtClean="0">
              <a:latin typeface="Andalus" pitchFamily="18" charset="-78"/>
              <a:cs typeface="Andalus" pitchFamily="18" charset="-78"/>
            </a:rPr>
            <a:t>dini</a:t>
          </a:r>
          <a:r>
            <a:rPr lang="en-US" sz="1900" kern="1200" dirty="0" smtClean="0">
              <a:latin typeface="Andalus" pitchFamily="18" charset="-78"/>
              <a:cs typeface="Andalus" pitchFamily="18" charset="-78"/>
            </a:rPr>
            <a:t> </a:t>
          </a:r>
          <a:endParaRPr lang="en-US" sz="1900" kern="1200" dirty="0">
            <a:latin typeface="Andalus" pitchFamily="18" charset="-78"/>
            <a:cs typeface="Andalus" pitchFamily="18" charset="-78"/>
          </a:endParaRPr>
        </a:p>
      </dsp:txBody>
      <dsp:txXfrm>
        <a:off x="3242795" y="5647452"/>
        <a:ext cx="3182707" cy="6409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5C78-7300-44FB-8433-FE2EFE5375E9}">
      <dsp:nvSpPr>
        <dsp:cNvPr id="0" name=""/>
        <dsp:cNvSpPr/>
      </dsp:nvSpPr>
      <dsp:spPr>
        <a:xfrm>
          <a:off x="853176" y="289"/>
          <a:ext cx="2038460" cy="140449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E4FAF-C74E-46A6-BD72-C574AB92114D}">
      <dsp:nvSpPr>
        <dsp:cNvPr id="0" name=""/>
        <dsp:cNvSpPr/>
      </dsp:nvSpPr>
      <dsp:spPr>
        <a:xfrm>
          <a:off x="853176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Andalus" pitchFamily="18" charset="-78"/>
              <a:cs typeface="Andalus" pitchFamily="18" charset="-78"/>
            </a:rPr>
            <a:t>Kurang</a:t>
          </a:r>
          <a:r>
            <a:rPr lang="en-US" sz="2000" b="1" kern="1200" dirty="0" smtClean="0">
              <a:latin typeface="Andalus" pitchFamily="18" charset="-78"/>
              <a:cs typeface="Andalus" pitchFamily="18" charset="-78"/>
            </a:rPr>
            <a:t> support</a:t>
          </a:r>
          <a:endParaRPr lang="en-US" sz="2000" b="1" kern="1200" dirty="0">
            <a:latin typeface="Andalus" pitchFamily="18" charset="-78"/>
            <a:cs typeface="Andalus" pitchFamily="18" charset="-78"/>
          </a:endParaRPr>
        </a:p>
      </dsp:txBody>
      <dsp:txXfrm>
        <a:off x="853176" y="1404789"/>
        <a:ext cx="2038460" cy="756268"/>
      </dsp:txXfrm>
    </dsp:sp>
    <dsp:sp modelId="{CDDED5FA-50B6-4B2A-9714-A7938C23377C}">
      <dsp:nvSpPr>
        <dsp:cNvPr id="0" name=""/>
        <dsp:cNvSpPr/>
      </dsp:nvSpPr>
      <dsp:spPr>
        <a:xfrm>
          <a:off x="3095569" y="289"/>
          <a:ext cx="2038460" cy="140449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F78E0-B049-4A64-B602-58C90B3955CC}">
      <dsp:nvSpPr>
        <dsp:cNvPr id="0" name=""/>
        <dsp:cNvSpPr/>
      </dsp:nvSpPr>
      <dsp:spPr>
        <a:xfrm>
          <a:off x="3095569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Andalus" pitchFamily="18" charset="-78"/>
              <a:cs typeface="Andalus" pitchFamily="18" charset="-78"/>
            </a:rPr>
            <a:t>Ibu</a:t>
          </a:r>
          <a:r>
            <a:rPr lang="en-US" sz="2000" b="1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b="1" kern="1200" dirty="0" err="1" smtClean="0">
              <a:latin typeface="Andalus" pitchFamily="18" charset="-78"/>
              <a:cs typeface="Andalus" pitchFamily="18" charset="-78"/>
            </a:rPr>
            <a:t>sakit</a:t>
          </a:r>
          <a:endParaRPr lang="en-US" sz="2000" b="1" kern="1200" dirty="0">
            <a:latin typeface="Andalus" pitchFamily="18" charset="-78"/>
            <a:cs typeface="Andalus" pitchFamily="18" charset="-78"/>
          </a:endParaRPr>
        </a:p>
      </dsp:txBody>
      <dsp:txXfrm>
        <a:off x="3095569" y="1404789"/>
        <a:ext cx="2038460" cy="756268"/>
      </dsp:txXfrm>
    </dsp:sp>
    <dsp:sp modelId="{6EF18C69-E2BF-4569-B2AD-C320AB4C661C}">
      <dsp:nvSpPr>
        <dsp:cNvPr id="0" name=""/>
        <dsp:cNvSpPr/>
      </dsp:nvSpPr>
      <dsp:spPr>
        <a:xfrm>
          <a:off x="5337962" y="289"/>
          <a:ext cx="2038460" cy="140449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B5C4D-E2A5-40AE-8A80-F82B4377EF58}">
      <dsp:nvSpPr>
        <dsp:cNvPr id="0" name=""/>
        <dsp:cNvSpPr/>
      </dsp:nvSpPr>
      <dsp:spPr>
        <a:xfrm>
          <a:off x="5337962" y="1404789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Andalus" pitchFamily="18" charset="-78"/>
              <a:cs typeface="Andalus" pitchFamily="18" charset="-78"/>
            </a:rPr>
            <a:t>Bayi</a:t>
          </a:r>
          <a:r>
            <a:rPr lang="en-US" sz="2000" b="1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b="1" kern="1200" dirty="0" err="1" smtClean="0">
              <a:latin typeface="Andalus" pitchFamily="18" charset="-78"/>
              <a:cs typeface="Andalus" pitchFamily="18" charset="-78"/>
            </a:rPr>
            <a:t>yg</a:t>
          </a:r>
          <a:r>
            <a:rPr lang="en-US" sz="2000" b="1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b="1" kern="1200" dirty="0" err="1" smtClean="0">
              <a:latin typeface="Andalus" pitchFamily="18" charset="-78"/>
              <a:cs typeface="Andalus" pitchFamily="18" charset="-78"/>
            </a:rPr>
            <a:t>beresiko</a:t>
          </a:r>
          <a:endParaRPr lang="en-US" sz="2000" b="1" kern="1200" dirty="0">
            <a:latin typeface="Andalus" pitchFamily="18" charset="-78"/>
            <a:cs typeface="Andalus" pitchFamily="18" charset="-78"/>
          </a:endParaRPr>
        </a:p>
      </dsp:txBody>
      <dsp:txXfrm>
        <a:off x="5337962" y="1404789"/>
        <a:ext cx="2038460" cy="756268"/>
      </dsp:txXfrm>
    </dsp:sp>
    <dsp:sp modelId="{89A5209A-7FB1-49DF-BDC5-7E22D8CE40EC}">
      <dsp:nvSpPr>
        <dsp:cNvPr id="0" name=""/>
        <dsp:cNvSpPr/>
      </dsp:nvSpPr>
      <dsp:spPr>
        <a:xfrm>
          <a:off x="3095569" y="2364904"/>
          <a:ext cx="2038460" cy="1404499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76114-6094-4CA2-9D2E-1412078EF09E}">
      <dsp:nvSpPr>
        <dsp:cNvPr id="0" name=""/>
        <dsp:cNvSpPr/>
      </dsp:nvSpPr>
      <dsp:spPr>
        <a:xfrm>
          <a:off x="3095569" y="3769404"/>
          <a:ext cx="2038460" cy="75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Andalus" pitchFamily="18" charset="-78"/>
              <a:cs typeface="Andalus" pitchFamily="18" charset="-78"/>
            </a:rPr>
            <a:t>Kehadiran</a:t>
          </a:r>
          <a:r>
            <a:rPr lang="en-US" sz="2000" b="1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b="1" kern="1200" dirty="0" err="1" smtClean="0">
              <a:latin typeface="Andalus" pitchFamily="18" charset="-78"/>
              <a:cs typeface="Andalus" pitchFamily="18" charset="-78"/>
            </a:rPr>
            <a:t>bayi</a:t>
          </a:r>
          <a:r>
            <a:rPr lang="en-US" sz="2000" b="1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b="1" kern="1200" dirty="0" err="1" smtClean="0">
              <a:latin typeface="Andalus" pitchFamily="18" charset="-78"/>
              <a:cs typeface="Andalus" pitchFamily="18" charset="-78"/>
            </a:rPr>
            <a:t>tidak</a:t>
          </a:r>
          <a:r>
            <a:rPr lang="en-US" sz="2000" b="1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2000" b="1" kern="1200" dirty="0" err="1" smtClean="0">
              <a:latin typeface="Andalus" pitchFamily="18" charset="-78"/>
              <a:cs typeface="Andalus" pitchFamily="18" charset="-78"/>
            </a:rPr>
            <a:t>diinginkan</a:t>
          </a:r>
          <a:r>
            <a:rPr lang="en-US" sz="2000" b="1" kern="1200" dirty="0" smtClean="0">
              <a:latin typeface="Andalus" pitchFamily="18" charset="-78"/>
              <a:cs typeface="Andalus" pitchFamily="18" charset="-78"/>
            </a:rPr>
            <a:t> </a:t>
          </a:r>
          <a:endParaRPr lang="en-US" sz="2000" b="1" kern="1200" dirty="0">
            <a:latin typeface="Andalus" pitchFamily="18" charset="-78"/>
            <a:cs typeface="Andalus" pitchFamily="18" charset="-78"/>
          </a:endParaRPr>
        </a:p>
      </dsp:txBody>
      <dsp:txXfrm>
        <a:off x="3095569" y="3769404"/>
        <a:ext cx="2038460" cy="7562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F3AC3-F586-4CBA-8C1E-A47B3F7E7716}">
      <dsp:nvSpPr>
        <dsp:cNvPr id="0" name=""/>
        <dsp:cNvSpPr/>
      </dsp:nvSpPr>
      <dsp:spPr>
        <a:xfrm>
          <a:off x="4526" y="0"/>
          <a:ext cx="2715768" cy="2172462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6E69C3-1840-46B0-8282-0BFAE9E846B0}">
      <dsp:nvSpPr>
        <dsp:cNvPr id="0" name=""/>
        <dsp:cNvSpPr/>
      </dsp:nvSpPr>
      <dsp:spPr>
        <a:xfrm>
          <a:off x="2801767" y="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0" rIns="455168" bIns="455168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err="1" smtClean="0">
              <a:latin typeface="Harrington" pitchFamily="82" charset="0"/>
            </a:rPr>
            <a:t>Respon</a:t>
          </a:r>
          <a:r>
            <a:rPr lang="en-US" sz="6400" kern="1200" dirty="0" smtClean="0">
              <a:latin typeface="Harrington" pitchFamily="82" charset="0"/>
            </a:rPr>
            <a:t> (+)</a:t>
          </a:r>
          <a:endParaRPr lang="en-US" sz="6400" kern="1200" dirty="0">
            <a:latin typeface="Harrington" pitchFamily="82" charset="0"/>
          </a:endParaRPr>
        </a:p>
      </dsp:txBody>
      <dsp:txXfrm>
        <a:off x="2801767" y="0"/>
        <a:ext cx="4608576" cy="2172462"/>
      </dsp:txXfrm>
    </dsp:sp>
    <dsp:sp modelId="{65F3DB14-9E2B-43DD-A900-868FC35903D5}">
      <dsp:nvSpPr>
        <dsp:cNvPr id="0" name=""/>
        <dsp:cNvSpPr/>
      </dsp:nvSpPr>
      <dsp:spPr>
        <a:xfrm>
          <a:off x="819256" y="2353500"/>
          <a:ext cx="2715768" cy="2172462"/>
        </a:xfrm>
        <a:prstGeom prst="downArrow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716801-44AA-4136-A9C9-8144FB70013D}">
      <dsp:nvSpPr>
        <dsp:cNvPr id="0" name=""/>
        <dsp:cNvSpPr/>
      </dsp:nvSpPr>
      <dsp:spPr>
        <a:xfrm>
          <a:off x="3616497" y="2353500"/>
          <a:ext cx="4608576" cy="217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0" rIns="455168" bIns="455168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err="1" smtClean="0">
              <a:latin typeface="Harrington" pitchFamily="82" charset="0"/>
            </a:rPr>
            <a:t>Respon</a:t>
          </a:r>
          <a:r>
            <a:rPr lang="en-US" sz="6400" kern="1200" dirty="0" smtClean="0">
              <a:latin typeface="Harrington" pitchFamily="82" charset="0"/>
            </a:rPr>
            <a:t> (-)</a:t>
          </a:r>
          <a:endParaRPr lang="en-US" sz="6400" kern="1200" dirty="0">
            <a:latin typeface="Harrington" pitchFamily="82" charset="0"/>
          </a:endParaRPr>
        </a:p>
      </dsp:txBody>
      <dsp:txXfrm>
        <a:off x="3616497" y="2353500"/>
        <a:ext cx="4608576" cy="217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C3C1-01E6-4E8F-991B-C505F9E9D0D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DD3-8EC3-4187-BF94-C7B2C8C1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2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C3C1-01E6-4E8F-991B-C505F9E9D0D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DD3-8EC3-4187-BF94-C7B2C8C1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C3C1-01E6-4E8F-991B-C505F9E9D0D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DD3-8EC3-4187-BF94-C7B2C8C1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4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C3C1-01E6-4E8F-991B-C505F9E9D0D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DD3-8EC3-4187-BF94-C7B2C8C1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7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C3C1-01E6-4E8F-991B-C505F9E9D0D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DD3-8EC3-4187-BF94-C7B2C8C1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8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C3C1-01E6-4E8F-991B-C505F9E9D0D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DD3-8EC3-4187-BF94-C7B2C8C1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C3C1-01E6-4E8F-991B-C505F9E9D0D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DD3-8EC3-4187-BF94-C7B2C8C1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0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C3C1-01E6-4E8F-991B-C505F9E9D0D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DD3-8EC3-4187-BF94-C7B2C8C1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C3C1-01E6-4E8F-991B-C505F9E9D0D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DD3-8EC3-4187-BF94-C7B2C8C1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C3C1-01E6-4E8F-991B-C505F9E9D0D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DD3-8EC3-4187-BF94-C7B2C8C1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8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C3C1-01E6-4E8F-991B-C505F9E9D0D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5DD3-8EC3-4187-BF94-C7B2C8C1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0C3C1-01E6-4E8F-991B-C505F9E9D0D5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5DD3-8EC3-4187-BF94-C7B2C8C1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0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DEO BIDAN CANTIK\GAMBAR NIFAS\in 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76200"/>
            <a:ext cx="8686801" cy="660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90600"/>
            <a:ext cx="8001000" cy="2590800"/>
          </a:xfrm>
        </p:spPr>
        <p:txBody>
          <a:bodyPr/>
          <a:lstStyle/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Adaptasi Psikologis Pada Masa Nifas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76800"/>
            <a:ext cx="6934200" cy="17526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Wilda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Rezki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Pratiwi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S.ST., M. </a:t>
            </a:r>
            <a:r>
              <a:rPr lang="en-US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Kes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7" name="Picture 3" descr="D:\VIDEO BIDAN CANTIK\animasi\a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8" y="4800600"/>
            <a:ext cx="129903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Harrington" pitchFamily="82" charset="0"/>
              </a:rPr>
              <a:t>Respon</a:t>
            </a:r>
            <a:r>
              <a:rPr lang="en-US" b="1" dirty="0" smtClean="0">
                <a:latin typeface="Harrington" pitchFamily="82" charset="0"/>
              </a:rPr>
              <a:t> Ayah </a:t>
            </a:r>
            <a:r>
              <a:rPr lang="en-US" b="1" dirty="0" err="1" smtClean="0">
                <a:latin typeface="Harrington" pitchFamily="82" charset="0"/>
              </a:rPr>
              <a:t>dan</a:t>
            </a:r>
            <a:r>
              <a:rPr lang="en-US" b="1" dirty="0" smtClean="0">
                <a:latin typeface="Harrington" pitchFamily="82" charset="0"/>
              </a:rPr>
              <a:t> </a:t>
            </a:r>
            <a:r>
              <a:rPr lang="en-US" b="1" dirty="0" err="1" smtClean="0">
                <a:latin typeface="Harrington" pitchFamily="82" charset="0"/>
              </a:rPr>
              <a:t>Keluarga</a:t>
            </a:r>
            <a:r>
              <a:rPr lang="en-US" b="1" dirty="0" smtClean="0">
                <a:latin typeface="Harrington" pitchFamily="82" charset="0"/>
              </a:rPr>
              <a:t> </a:t>
            </a:r>
            <a:endParaRPr lang="en-US" b="1" dirty="0">
              <a:latin typeface="Harringto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693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288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206883"/>
              </p:ext>
            </p:extLst>
          </p:nvPr>
        </p:nvGraphicFramePr>
        <p:xfrm>
          <a:off x="228600" y="152400"/>
          <a:ext cx="8458200" cy="59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89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587522"/>
              </p:ext>
            </p:extLst>
          </p:nvPr>
        </p:nvGraphicFramePr>
        <p:xfrm>
          <a:off x="152400" y="304800"/>
          <a:ext cx="85344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93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High Tower Text" pitchFamily="18" charset="0"/>
              </a:rPr>
              <a:t>Faktor</a:t>
            </a:r>
            <a:r>
              <a:rPr lang="en-US" sz="4800" dirty="0" smtClean="0">
                <a:latin typeface="High Tower Text" pitchFamily="18" charset="0"/>
              </a:rPr>
              <a:t> </a:t>
            </a:r>
            <a:r>
              <a:rPr lang="en-US" sz="4800" dirty="0" err="1" smtClean="0">
                <a:latin typeface="High Tower Text" pitchFamily="18" charset="0"/>
              </a:rPr>
              <a:t>Respon</a:t>
            </a:r>
            <a:r>
              <a:rPr lang="en-US" sz="4800" dirty="0" smtClean="0">
                <a:latin typeface="High Tower Text" pitchFamily="18" charset="0"/>
              </a:rPr>
              <a:t> Orang </a:t>
            </a:r>
            <a:r>
              <a:rPr lang="en-US" sz="4800" dirty="0" err="1" smtClean="0">
                <a:latin typeface="High Tower Text" pitchFamily="18" charset="0"/>
              </a:rPr>
              <a:t>Tua</a:t>
            </a:r>
            <a:endParaRPr lang="en-US" sz="4800" dirty="0">
              <a:latin typeface="High Tower Text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507294"/>
              </p:ext>
            </p:extLst>
          </p:nvPr>
        </p:nvGraphicFramePr>
        <p:xfrm>
          <a:off x="228600" y="12954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091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latin typeface="High Tower Text" pitchFamily="18" charset="0"/>
              </a:rPr>
              <a:t>Kondisi</a:t>
            </a:r>
            <a:r>
              <a:rPr lang="en-US" sz="4800" dirty="0" smtClean="0">
                <a:latin typeface="High Tower Text" pitchFamily="18" charset="0"/>
              </a:rPr>
              <a:t> </a:t>
            </a:r>
            <a:r>
              <a:rPr lang="en-US" sz="4800" dirty="0" smtClean="0">
                <a:latin typeface="High Tower Text" pitchFamily="18" charset="0"/>
                <a:sym typeface="Wingdings" pitchFamily="2" charset="2"/>
              </a:rPr>
              <a:t> </a:t>
            </a:r>
            <a:r>
              <a:rPr lang="en-US" sz="4800" dirty="0" err="1" smtClean="0">
                <a:latin typeface="High Tower Text" pitchFamily="18" charset="0"/>
              </a:rPr>
              <a:t>Sikap</a:t>
            </a:r>
            <a:r>
              <a:rPr lang="en-US" sz="4800" dirty="0" smtClean="0">
                <a:latin typeface="High Tower Text" pitchFamily="18" charset="0"/>
              </a:rPr>
              <a:t> Orang </a:t>
            </a:r>
            <a:r>
              <a:rPr lang="en-US" sz="4800" dirty="0" err="1" smtClean="0">
                <a:latin typeface="High Tower Text" pitchFamily="18" charset="0"/>
              </a:rPr>
              <a:t>Tua</a:t>
            </a:r>
            <a:r>
              <a:rPr lang="en-US" sz="4800" dirty="0" smtClean="0">
                <a:latin typeface="High Tower Text" pitchFamily="18" charset="0"/>
              </a:rPr>
              <a:t> </a:t>
            </a:r>
            <a:endParaRPr lang="en-US" sz="4800" dirty="0">
              <a:latin typeface="High Tower Text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779352"/>
              </p:ext>
            </p:extLst>
          </p:nvPr>
        </p:nvGraphicFramePr>
        <p:xfrm>
          <a:off x="228600" y="1447800"/>
          <a:ext cx="8763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7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latin typeface="Harrington" pitchFamily="82" charset="0"/>
              </a:rPr>
              <a:t>Respon</a:t>
            </a:r>
            <a:r>
              <a:rPr lang="en-US" sz="3200" b="1" dirty="0" smtClean="0">
                <a:latin typeface="Harrington" pitchFamily="82" charset="0"/>
              </a:rPr>
              <a:t> </a:t>
            </a:r>
            <a:r>
              <a:rPr lang="en-US" sz="3200" b="1" dirty="0" err="1" smtClean="0">
                <a:latin typeface="Harrington" pitchFamily="82" charset="0"/>
              </a:rPr>
              <a:t>Antara</a:t>
            </a:r>
            <a:r>
              <a:rPr lang="en-US" sz="3200" b="1" dirty="0" smtClean="0">
                <a:latin typeface="Harrington" pitchFamily="82" charset="0"/>
              </a:rPr>
              <a:t> </a:t>
            </a:r>
            <a:r>
              <a:rPr lang="en-US" sz="3200" b="1" dirty="0" err="1" smtClean="0">
                <a:latin typeface="Harrington" pitchFamily="82" charset="0"/>
              </a:rPr>
              <a:t>Ibu</a:t>
            </a:r>
            <a:r>
              <a:rPr lang="en-US" sz="3200" b="1" dirty="0" smtClean="0">
                <a:latin typeface="Harrington" pitchFamily="82" charset="0"/>
              </a:rPr>
              <a:t> Dan </a:t>
            </a:r>
            <a:r>
              <a:rPr lang="en-US" sz="3200" b="1" dirty="0" err="1" smtClean="0">
                <a:latin typeface="Harrington" pitchFamily="82" charset="0"/>
              </a:rPr>
              <a:t>Bayi</a:t>
            </a:r>
            <a:r>
              <a:rPr lang="en-US" sz="3200" b="1" dirty="0" smtClean="0">
                <a:latin typeface="Harrington" pitchFamily="82" charset="0"/>
              </a:rPr>
              <a:t/>
            </a:r>
            <a:br>
              <a:rPr lang="en-US" sz="3200" b="1" dirty="0" smtClean="0">
                <a:latin typeface="Harrington" pitchFamily="82" charset="0"/>
              </a:rPr>
            </a:br>
            <a:r>
              <a:rPr lang="en-US" sz="4000" b="1" dirty="0" err="1" smtClean="0">
                <a:latin typeface="JasmineUPC" pitchFamily="18" charset="-34"/>
                <a:cs typeface="JasmineUPC" pitchFamily="18" charset="-34"/>
              </a:rPr>
              <a:t>sejak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000" b="1" dirty="0" err="1" smtClean="0">
                <a:latin typeface="JasmineUPC" pitchFamily="18" charset="-34"/>
                <a:cs typeface="JasmineUPC" pitchFamily="18" charset="-34"/>
              </a:rPr>
              <a:t>kontak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000" b="1" dirty="0" err="1" smtClean="0">
                <a:latin typeface="JasmineUPC" pitchFamily="18" charset="-34"/>
                <a:cs typeface="JasmineUPC" pitchFamily="18" charset="-34"/>
              </a:rPr>
              <a:t>awal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  <a:sym typeface="Wingdings" pitchFamily="2" charset="2"/>
              </a:rPr>
              <a:t> </a:t>
            </a:r>
            <a:r>
              <a:rPr lang="en-US" sz="4000" b="1" dirty="0" err="1" smtClean="0">
                <a:latin typeface="JasmineUPC" pitchFamily="18" charset="-34"/>
                <a:cs typeface="JasmineUPC" pitchFamily="18" charset="-34"/>
                <a:sym typeface="Wingdings" pitchFamily="2" charset="2"/>
              </a:rPr>
              <a:t>tahap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  <a:sym typeface="Wingdings" pitchFamily="2" charset="2"/>
              </a:rPr>
              <a:t> </a:t>
            </a:r>
            <a:r>
              <a:rPr lang="en-US" sz="4000" b="1" dirty="0" err="1" smtClean="0">
                <a:latin typeface="JasmineUPC" pitchFamily="18" charset="-34"/>
                <a:cs typeface="JasmineUPC" pitchFamily="18" charset="-34"/>
                <a:sym typeface="Wingdings" pitchFamily="2" charset="2"/>
              </a:rPr>
              <a:t>perkembangan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  <a:sym typeface="Wingdings" pitchFamily="2" charset="2"/>
              </a:rPr>
              <a:t> </a:t>
            </a:r>
            <a:r>
              <a:rPr lang="en-US" sz="4000" b="1" dirty="0" smtClean="0">
                <a:latin typeface="JasmineUPC" pitchFamily="18" charset="-34"/>
                <a:cs typeface="JasmineUPC" pitchFamily="18" charset="-34"/>
              </a:rPr>
              <a:t> </a:t>
            </a:r>
            <a:endParaRPr lang="en-US" sz="3200" b="1" dirty="0">
              <a:latin typeface="JasmineUPC" pitchFamily="18" charset="-34"/>
              <a:cs typeface="JasmineUPC" pitchFamily="18" charset="-34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59958051"/>
              </p:ext>
            </p:extLst>
          </p:nvPr>
        </p:nvGraphicFramePr>
        <p:xfrm>
          <a:off x="152400" y="1524000"/>
          <a:ext cx="4495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26259379"/>
              </p:ext>
            </p:extLst>
          </p:nvPr>
        </p:nvGraphicFramePr>
        <p:xfrm>
          <a:off x="4343400" y="1524000"/>
          <a:ext cx="4572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82846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Harrington" pitchFamily="82" charset="0"/>
              </a:rPr>
              <a:t>Sibling  Rivalry</a:t>
            </a:r>
            <a:endParaRPr lang="en-US" sz="4800" b="1" dirty="0">
              <a:latin typeface="Harringto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338066"/>
              </p:ext>
            </p:extLst>
          </p:nvPr>
        </p:nvGraphicFramePr>
        <p:xfrm>
          <a:off x="381000" y="1295400"/>
          <a:ext cx="8534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354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Harrington" pitchFamily="82" charset="0"/>
              </a:rPr>
              <a:t>Pengertian</a:t>
            </a:r>
            <a:r>
              <a:rPr lang="en-US" b="1" dirty="0" smtClean="0">
                <a:latin typeface="Harrington" pitchFamily="82" charset="0"/>
              </a:rPr>
              <a:t> Sibling  </a:t>
            </a:r>
            <a:r>
              <a:rPr lang="en-US" b="1" dirty="0">
                <a:latin typeface="Harrington" pitchFamily="82" charset="0"/>
              </a:rPr>
              <a:t>Rivalry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8759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52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Harrington" pitchFamily="82" charset="0"/>
              </a:rPr>
              <a:t>Penyebab</a:t>
            </a:r>
            <a:r>
              <a:rPr lang="en-US" b="1" dirty="0" smtClean="0">
                <a:latin typeface="Harrington" pitchFamily="82" charset="0"/>
              </a:rPr>
              <a:t> Sibling Rivalry </a:t>
            </a:r>
            <a:endParaRPr lang="en-US" b="1" dirty="0">
              <a:latin typeface="Harringto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Masing2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bersaing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u/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menentukan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prindi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merka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Kurng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mendapatkn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perhatian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merasa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hubng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dg org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tua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mrka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terancam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olh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kedatang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anggot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baru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frustasi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krna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mersa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lapr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bosan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ato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letih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sehingh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mulai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pertengkaran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anak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mengalami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strs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dlm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menjalnkn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kehidupnx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0" indent="0" algn="just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582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Harrington" pitchFamily="82" charset="0"/>
              </a:rPr>
              <a:t>Mengatasi</a:t>
            </a:r>
            <a:r>
              <a:rPr lang="en-US" b="1" dirty="0" smtClean="0">
                <a:latin typeface="Harrington" pitchFamily="82" charset="0"/>
              </a:rPr>
              <a:t> </a:t>
            </a:r>
            <a:r>
              <a:rPr lang="en-US" b="1" dirty="0">
                <a:latin typeface="Harrington" pitchFamily="82" charset="0"/>
              </a:rPr>
              <a:t>Sibling Rivalry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Tdk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membandingkan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antr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satu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sma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lain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Membiarkan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mnjdi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pribadi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merka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sndiri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Menyukai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bakat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d/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keberhasilan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anak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merka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Membuat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mmpu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bekerja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sma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bersaing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Bersikp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adil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Menyakinkan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anak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mendptkan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wktu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yg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cukp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Memberikan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kebebasan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setp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ank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377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Materi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Bounding attachment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Respon</a:t>
            </a:r>
            <a:r>
              <a:rPr lang="en-US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ayah </a:t>
            </a:r>
            <a:r>
              <a:rPr lang="en-US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keluarga</a:t>
            </a:r>
            <a:r>
              <a:rPr lang="en-US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Sibling rivalry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Adaptasi</a:t>
            </a:r>
            <a:r>
              <a:rPr lang="en-U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psikologis</a:t>
            </a:r>
            <a:r>
              <a:rPr lang="en-U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ibu</a:t>
            </a:r>
            <a:r>
              <a:rPr lang="en-U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Masa</a:t>
            </a:r>
            <a:r>
              <a:rPr lang="en-U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Nifas</a:t>
            </a:r>
            <a:endParaRPr lang="en-US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Post partum blues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Kesedihan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duka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cita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haroni" pitchFamily="2" charset="-79"/>
                <a:cs typeface="Aharoni" pitchFamily="2" charset="-79"/>
              </a:rPr>
              <a:t>Depresi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post partum </a:t>
            </a:r>
            <a:endParaRPr lang="en-US" dirty="0"/>
          </a:p>
        </p:txBody>
      </p:sp>
      <p:pic>
        <p:nvPicPr>
          <p:cNvPr id="3074" name="Picture 2" descr="D:\VIDEO BIDAN CANTIK\animasi\crying-kid-clipart-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1907392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Gill Sans Ultra Bold" pitchFamily="34" charset="0"/>
              </a:rPr>
              <a:t>Peran</a:t>
            </a:r>
            <a:r>
              <a:rPr lang="en-US" dirty="0" smtClean="0">
                <a:latin typeface="Gill Sans Ultra Bold" pitchFamily="34" charset="0"/>
              </a:rPr>
              <a:t> </a:t>
            </a:r>
            <a:r>
              <a:rPr lang="en-US" dirty="0" err="1" smtClean="0">
                <a:latin typeface="Gill Sans Ultra Bold" pitchFamily="34" charset="0"/>
              </a:rPr>
              <a:t>Bidan</a:t>
            </a:r>
            <a:r>
              <a:rPr lang="en-US" dirty="0" smtClean="0">
                <a:latin typeface="Gill Sans Ultra Bold" pitchFamily="34" charset="0"/>
              </a:rPr>
              <a:t> </a:t>
            </a:r>
            <a:endParaRPr lang="en-US" dirty="0">
              <a:latin typeface="Gill Sans Ultra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710301"/>
              </p:ext>
            </p:extLst>
          </p:nvPr>
        </p:nvGraphicFramePr>
        <p:xfrm>
          <a:off x="228600" y="12954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4111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Comic Sans MS" pitchFamily="66" charset="0"/>
              </a:rPr>
              <a:t>Adaptasi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Psikologis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Ibu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Masa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sz="3600" b="1" dirty="0" err="1" smtClean="0">
                <a:latin typeface="Comic Sans MS" pitchFamily="66" charset="0"/>
              </a:rPr>
              <a:t>Nifas</a:t>
            </a:r>
            <a:endParaRPr lang="en-US" sz="3600" b="1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213593"/>
              </p:ext>
            </p:extLst>
          </p:nvPr>
        </p:nvGraphicFramePr>
        <p:xfrm>
          <a:off x="228600" y="1219200"/>
          <a:ext cx="8610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674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619457"/>
              </p:ext>
            </p:extLst>
          </p:nvPr>
        </p:nvGraphicFramePr>
        <p:xfrm>
          <a:off x="228600" y="304800"/>
          <a:ext cx="84582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265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377059"/>
              </p:ext>
            </p:extLst>
          </p:nvPr>
        </p:nvGraphicFramePr>
        <p:xfrm>
          <a:off x="228600" y="228600"/>
          <a:ext cx="8686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8446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859624"/>
              </p:ext>
            </p:extLst>
          </p:nvPr>
        </p:nvGraphicFramePr>
        <p:xfrm>
          <a:off x="152400" y="304800"/>
          <a:ext cx="85344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988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Gill Sans Ultra Bold" pitchFamily="34" charset="0"/>
              </a:rPr>
              <a:t>Gangguan</a:t>
            </a:r>
            <a:r>
              <a:rPr lang="en-US" dirty="0" smtClean="0">
                <a:latin typeface="Gill Sans Ultra Bold" pitchFamily="34" charset="0"/>
              </a:rPr>
              <a:t> </a:t>
            </a:r>
            <a:r>
              <a:rPr lang="en-US" dirty="0" err="1" smtClean="0">
                <a:latin typeface="Gill Sans Ultra Bold" pitchFamily="34" charset="0"/>
              </a:rPr>
              <a:t>Psikologis</a:t>
            </a:r>
            <a:r>
              <a:rPr lang="en-US" dirty="0" smtClean="0">
                <a:latin typeface="Gill Sans Ultra Bold" pitchFamily="34" charset="0"/>
              </a:rPr>
              <a:t>  </a:t>
            </a:r>
            <a:r>
              <a:rPr lang="en-US" dirty="0" err="1" smtClean="0">
                <a:latin typeface="Gill Sans Ultra Bold" pitchFamily="34" charset="0"/>
              </a:rPr>
              <a:t>Pascapartum</a:t>
            </a:r>
            <a:r>
              <a:rPr lang="en-US" dirty="0" smtClean="0">
                <a:latin typeface="Gill Sans Ultra Bold" pitchFamily="34" charset="0"/>
              </a:rPr>
              <a:t> </a:t>
            </a:r>
            <a:endParaRPr lang="en-US" dirty="0">
              <a:latin typeface="Gill Sans Ultra Bold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9398160"/>
              </p:ext>
            </p:extLst>
          </p:nvPr>
        </p:nvGraphicFramePr>
        <p:xfrm>
          <a:off x="381000" y="15240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1961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Gill Sans Ultra Bold" pitchFamily="34" charset="0"/>
              </a:rPr>
              <a:t>Postpartum Blues</a:t>
            </a:r>
            <a:br>
              <a:rPr lang="en-US" dirty="0" smtClean="0">
                <a:latin typeface="Gill Sans Ultra Bold" pitchFamily="34" charset="0"/>
              </a:rPr>
            </a:br>
            <a:endParaRPr lang="en-US" dirty="0">
              <a:latin typeface="Gill Sans Ultra Bold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14400" y="1447800"/>
            <a:ext cx="7620000" cy="5029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latin typeface="Comic Sans MS" pitchFamily="66" charset="0"/>
              </a:rPr>
              <a:t>Gangguang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suasana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hati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pascapersalinan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yg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bisa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berdampak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pd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perkembangan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anak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karena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stres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sikap</a:t>
            </a:r>
            <a:r>
              <a:rPr lang="en-US" sz="2800" dirty="0" smtClean="0">
                <a:latin typeface="Comic Sans MS" pitchFamily="66" charset="0"/>
              </a:rPr>
              <a:t>  </a:t>
            </a:r>
            <a:r>
              <a:rPr lang="en-US" sz="2800" dirty="0" err="1" smtClean="0">
                <a:latin typeface="Comic Sans MS" pitchFamily="66" charset="0"/>
              </a:rPr>
              <a:t>ibu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yg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tdk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tulus</a:t>
            </a:r>
            <a:r>
              <a:rPr lang="en-US" sz="2800" dirty="0" smtClean="0">
                <a:latin typeface="Comic Sans MS" pitchFamily="66" charset="0"/>
              </a:rPr>
              <a:t>  </a:t>
            </a:r>
            <a:r>
              <a:rPr lang="en-US" sz="2800" dirty="0" err="1" smtClean="0">
                <a:latin typeface="Comic Sans MS" pitchFamily="66" charset="0"/>
              </a:rPr>
              <a:t>terus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menerus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bs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membuat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byi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sering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menangis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rewel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dan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mudah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sakit</a:t>
            </a:r>
            <a:r>
              <a:rPr lang="en-US" sz="2800" dirty="0" smtClean="0">
                <a:latin typeface="Comic Sans MS" pitchFamily="66" charset="0"/>
              </a:rPr>
              <a:t> 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39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Gill Sans Ultra Bold" pitchFamily="34" charset="0"/>
              </a:rPr>
              <a:t>Faktor</a:t>
            </a:r>
            <a:r>
              <a:rPr lang="en-US" dirty="0" smtClean="0">
                <a:solidFill>
                  <a:srgbClr val="FF0000"/>
                </a:solidFill>
                <a:latin typeface="Gill Sans Ultra Bol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Gill Sans Ultra Bold" pitchFamily="34" charset="0"/>
              </a:rPr>
              <a:t>Penyebab</a:t>
            </a:r>
            <a:r>
              <a:rPr lang="en-US" dirty="0" smtClean="0">
                <a:solidFill>
                  <a:srgbClr val="FF0000"/>
                </a:solidFill>
                <a:latin typeface="Gill Sans Ultra Bold" pitchFamily="34" charset="0"/>
              </a:rPr>
              <a:t> Post Partum Blues</a:t>
            </a:r>
            <a:endParaRPr lang="en-US" dirty="0">
              <a:solidFill>
                <a:srgbClr val="FF0000"/>
              </a:solidFill>
              <a:latin typeface="Gill Sans Ultra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Faktor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Hormonal ( estrogen,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progesteron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prolaktin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, estradiol)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Pengalaman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proses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kehamilan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persalinan</a:t>
            </a:r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Latar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belakang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psikososial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ibu</a:t>
            </a:r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Takut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kehilangan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bayinya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/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kecewa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dg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bayinya</a:t>
            </a:r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pPr marL="0" indent="0" algn="just">
              <a:buNone/>
            </a:pP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1785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Penyebab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Lain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Lingkungan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melahirkan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yg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kurang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nyaman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-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nya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dukungan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dr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keluarga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maupun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suami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Sejarah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klrga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yg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mnglami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gangguang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psikologis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Hub sex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yg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tdk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nyaman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stlh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melahrkan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Tdk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ad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perhatian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dr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kluarga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/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suami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Tdk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ad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pengalaman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mnjdi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org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tua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Tkt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tdk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menarik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lg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bg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suamix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Kelelahan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/-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tidur</a:t>
            </a:r>
            <a:endParaRPr lang="en-US" sz="2800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Rasa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skt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pd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nifas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awal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9699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Gejala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Post Partum Blues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Sering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tiba2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menangs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krna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merasa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tdk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bahagia</a:t>
            </a:r>
            <a:endParaRPr lang="en-US" sz="4000" dirty="0" smtClean="0">
              <a:latin typeface="Andalus" pitchFamily="18" charset="-78"/>
              <a:cs typeface="Andalus" pitchFamily="18" charset="-78"/>
            </a:endParaRPr>
          </a:p>
          <a:p>
            <a:pPr marL="1208088" indent="461963">
              <a:buFont typeface="+mj-lt"/>
              <a:buAutoNum type="arabicPeriod"/>
              <a:tabLst>
                <a:tab pos="623888" algn="l"/>
              </a:tabLst>
            </a:pP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Tidak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sabar</a:t>
            </a:r>
            <a:endParaRPr lang="en-US" sz="4000" dirty="0" smtClean="0">
              <a:latin typeface="Andalus" pitchFamily="18" charset="-78"/>
              <a:cs typeface="Andalus" pitchFamily="18" charset="-78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Penakut</a:t>
            </a:r>
            <a:endParaRPr lang="en-US" sz="4000" dirty="0" smtClean="0">
              <a:latin typeface="Andalus" pitchFamily="18" charset="-78"/>
              <a:cs typeface="Andalus" pitchFamily="18" charset="-78"/>
            </a:endParaRPr>
          </a:p>
          <a:p>
            <a:pPr marL="742950" indent="-742950">
              <a:buFont typeface="+mj-lt"/>
              <a:buAutoNum type="arabicPeriod"/>
            </a:pP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85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Proses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Adaptasi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Ibu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Masa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Nifas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163738"/>
              </p:ext>
            </p:extLst>
          </p:nvPr>
        </p:nvGraphicFramePr>
        <p:xfrm>
          <a:off x="457200" y="1600201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0580664"/>
              </p:ext>
            </p:extLst>
          </p:nvPr>
        </p:nvGraphicFramePr>
        <p:xfrm>
          <a:off x="1447800" y="2895600"/>
          <a:ext cx="7162800" cy="3481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656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Cara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Mencegah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Post Partum Blues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Pelajari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diri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sendiri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Tidur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yg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cukup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Olaraga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Hindari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perubahan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hidup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sblm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sesudah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melahirkan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Beritahukan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perasaan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Dukungan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keluarga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org lain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diperlukan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Persiapkn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diri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dg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baik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0337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Harrington" pitchFamily="82" charset="0"/>
              </a:rPr>
              <a:t>Kesedihan</a:t>
            </a:r>
            <a:r>
              <a:rPr lang="en-US" b="1" dirty="0" smtClean="0">
                <a:latin typeface="Harrington" pitchFamily="82" charset="0"/>
              </a:rPr>
              <a:t> </a:t>
            </a:r>
            <a:r>
              <a:rPr lang="en-US" b="1" dirty="0" err="1" smtClean="0">
                <a:latin typeface="Harrington" pitchFamily="82" charset="0"/>
              </a:rPr>
              <a:t>dan</a:t>
            </a:r>
            <a:r>
              <a:rPr lang="en-US" b="1" dirty="0" smtClean="0">
                <a:latin typeface="Harrington" pitchFamily="82" charset="0"/>
              </a:rPr>
              <a:t> </a:t>
            </a:r>
            <a:r>
              <a:rPr lang="en-US" b="1" dirty="0" err="1" smtClean="0">
                <a:latin typeface="Harrington" pitchFamily="82" charset="0"/>
              </a:rPr>
              <a:t>Duka</a:t>
            </a:r>
            <a:r>
              <a:rPr lang="en-US" b="1" dirty="0" smtClean="0">
                <a:latin typeface="Harrington" pitchFamily="82" charset="0"/>
              </a:rPr>
              <a:t> </a:t>
            </a:r>
            <a:r>
              <a:rPr lang="en-US" b="1" dirty="0" err="1" smtClean="0">
                <a:latin typeface="Harrington" pitchFamily="82" charset="0"/>
              </a:rPr>
              <a:t>Cita</a:t>
            </a:r>
            <a:r>
              <a:rPr lang="en-US" b="1" dirty="0" smtClean="0">
                <a:latin typeface="Harrington" pitchFamily="82" charset="0"/>
              </a:rPr>
              <a:t> </a:t>
            </a:r>
            <a:endParaRPr lang="en-US" b="1" dirty="0">
              <a:latin typeface="Harrington" pitchFamily="8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0" y="1966686"/>
            <a:ext cx="3429000" cy="1447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Kematian</a:t>
            </a:r>
            <a:r>
              <a:rPr lang="en-US" sz="3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Bayi</a:t>
            </a:r>
            <a:r>
              <a:rPr lang="en-US" sz="3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en-US" sz="36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91000" y="1219200"/>
            <a:ext cx="838200" cy="457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1066800" y="3962400"/>
            <a:ext cx="7543800" cy="274320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ndalus" pitchFamily="18" charset="-78"/>
                <a:cs typeface="Andalus" pitchFamily="18" charset="-78"/>
              </a:rPr>
              <a:t>Berduka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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respon</a:t>
            </a:r>
            <a:r>
              <a:rPr lang="en-US" sz="24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psikologis</a:t>
            </a:r>
            <a:r>
              <a:rPr lang="en-US" sz="24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terhadap</a:t>
            </a:r>
            <a:r>
              <a:rPr lang="en-US" sz="24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24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kehilangan</a:t>
            </a:r>
            <a:r>
              <a:rPr lang="en-US" sz="24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</a:p>
          <a:p>
            <a:pPr algn="ctr"/>
            <a:endParaRPr lang="en-US" sz="2400" dirty="0" smtClean="0">
              <a:latin typeface="Andalus" pitchFamily="18" charset="-78"/>
              <a:cs typeface="Andalus" pitchFamily="18" charset="-78"/>
              <a:sym typeface="Wingdings" pitchFamily="2" charset="2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Berduka</a:t>
            </a:r>
            <a:r>
              <a:rPr lang="en-US" sz="3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adalah</a:t>
            </a:r>
            <a:r>
              <a:rPr lang="en-US" sz="3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proses normal </a:t>
            </a:r>
            <a:endParaRPr lang="en-US" sz="32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665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Tahap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–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Tahap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Berduka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976987"/>
              </p:ext>
            </p:extLst>
          </p:nvPr>
        </p:nvGraphicFramePr>
        <p:xfrm>
          <a:off x="228600" y="1295400"/>
          <a:ext cx="8610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351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err="1" smtClean="0">
                <a:latin typeface="Aharoni" pitchFamily="2" charset="-79"/>
                <a:cs typeface="Aharoni" pitchFamily="2" charset="-79"/>
              </a:rPr>
              <a:t>Syok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 </a:t>
            </a:r>
            <a:r>
              <a:rPr lang="en-US" dirty="0" err="1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Respon</a:t>
            </a:r>
            <a:r>
              <a:rPr lang="en-US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Awal</a:t>
            </a:r>
            <a:r>
              <a:rPr lang="en-US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Individu</a:t>
            </a:r>
            <a:r>
              <a:rPr lang="en-US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Harrington" pitchFamily="82" charset="0"/>
                <a:cs typeface="Andalus" pitchFamily="18" charset="-78"/>
              </a:rPr>
              <a:t>Manifestasi</a:t>
            </a:r>
            <a:r>
              <a:rPr lang="en-US" b="1" dirty="0" smtClean="0">
                <a:latin typeface="Harrington" pitchFamily="82" charset="0"/>
                <a:cs typeface="Andalus" pitchFamily="18" charset="-78"/>
              </a:rPr>
              <a:t> </a:t>
            </a:r>
            <a:r>
              <a:rPr lang="en-US" b="1" dirty="0" err="1" smtClean="0">
                <a:latin typeface="Harrington" pitchFamily="82" charset="0"/>
                <a:cs typeface="Andalus" pitchFamily="18" charset="-78"/>
              </a:rPr>
              <a:t>Klinik</a:t>
            </a:r>
            <a:r>
              <a:rPr lang="en-US" b="1" dirty="0" smtClean="0">
                <a:latin typeface="Harrington" pitchFamily="82" charset="0"/>
                <a:cs typeface="Andalus" pitchFamily="18" charset="-78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Gel distress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somatik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( 20 – 60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menit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Mengelah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nafas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panjang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Penurunan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berat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badan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anoreksia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tdr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tdk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tenang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keletihan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gelisah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Penampilan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kurus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/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tampak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lesu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Kelemahan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umum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3245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Berduka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 </a:t>
            </a:r>
            <a:r>
              <a:rPr lang="en-US" dirty="0" err="1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penerimaan</a:t>
            </a:r>
            <a:r>
              <a:rPr lang="en-US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terhadap</a:t>
            </a:r>
            <a:r>
              <a:rPr lang="en-US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fakta</a:t>
            </a:r>
            <a:r>
              <a:rPr lang="en-US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Contohnya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 org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yg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berduka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menyesuaiakn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diri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dg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lingkungan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tanpa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ad org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yg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disayangi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/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menerima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fakta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adanya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pembuatan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penyesuaian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yg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diperlukan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dlm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kehidupan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dan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membuat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perencanaan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krena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adanya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deformitas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6040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Resolusi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 </a:t>
            </a:r>
            <a:r>
              <a:rPr lang="en-US" dirty="0" err="1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fase</a:t>
            </a:r>
            <a:r>
              <a:rPr lang="en-US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menentukan</a:t>
            </a:r>
            <a:r>
              <a:rPr lang="en-US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hub </a:t>
            </a:r>
            <a:r>
              <a:rPr lang="en-US" dirty="0" err="1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baru</a:t>
            </a:r>
            <a:r>
              <a:rPr lang="en-US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( </a:t>
            </a:r>
            <a:r>
              <a:rPr lang="en-US" dirty="0" err="1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menerima</a:t>
            </a:r>
            <a:r>
              <a:rPr lang="en-US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kehilangan</a:t>
            </a:r>
            <a:r>
              <a:rPr lang="en-US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)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Periode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ini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seorang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yg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berduka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menerima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kehilangan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penyesuaian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telah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komplet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dan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individu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kembali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pd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fungsinya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secarah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penuh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.</a:t>
            </a:r>
          </a:p>
          <a:p>
            <a:pPr algn="just"/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Tanggung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jawab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utama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bidan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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membagi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informasi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,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mendorong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dan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menciptakan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lingkungan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yg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aman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u/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pengungkapan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emosi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berduka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,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berpartisipasi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dlm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perawatan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7335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Depresi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Post Partum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Depresi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post partum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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gangguang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emosional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yg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timbul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setelah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melahirkan</a:t>
            </a:r>
            <a:endParaRPr lang="en-US" sz="4000" dirty="0" smtClean="0">
              <a:latin typeface="Angsana New" pitchFamily="18" charset="-34"/>
              <a:cs typeface="Angsana New" pitchFamily="18" charset="-34"/>
              <a:sym typeface="Wingdings" pitchFamily="2" charset="2"/>
            </a:endParaRPr>
          </a:p>
          <a:p>
            <a:pPr algn="just"/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4  - 6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minggu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periode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sering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terjadi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depresi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post partum</a:t>
            </a:r>
          </a:p>
          <a:p>
            <a:pPr algn="just"/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Gejala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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susah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berintraksi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dengan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perawat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dlm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keadaan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strss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</a:p>
          <a:p>
            <a:pPr algn="just"/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bayi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meningkatkan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resiko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pendekatan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yg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tdk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aman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,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terjdi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maslh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kognitif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&amp;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sifat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pada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anak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</a:p>
          <a:p>
            <a:pPr algn="just"/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6391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≠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Depresi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post partum dg Post partum Blues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4400" dirty="0" err="1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Depresi</a:t>
            </a:r>
            <a:r>
              <a:rPr lang="en-US" sz="44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post partum 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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ibu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susah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berintraksi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dg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perwat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dlm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keadan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strss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dan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bayi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mendekatkan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resiko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pendekatan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yg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tdk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aman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</a:p>
          <a:p>
            <a:pPr algn="just"/>
            <a:r>
              <a:rPr lang="en-US" sz="4400" dirty="0" smtClean="0">
                <a:solidFill>
                  <a:srgbClr val="FF0000"/>
                </a:solidFill>
                <a:latin typeface="Aparajita" pitchFamily="34" charset="0"/>
                <a:cs typeface="Aparajita" pitchFamily="34" charset="0"/>
                <a:sym typeface="Wingdings" pitchFamily="2" charset="2"/>
              </a:rPr>
              <a:t>Post partum blues 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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ibu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sring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kali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menangis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secara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terus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menerus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tanpa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sebab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yg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pasti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&amp;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mengalami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kecemasan</a:t>
            </a:r>
            <a:r>
              <a:rPr lang="en-US" sz="4400" dirty="0" smtClean="0">
                <a:latin typeface="Aparajita" pitchFamily="34" charset="0"/>
                <a:cs typeface="Aparajita" pitchFamily="34" charset="0"/>
                <a:sym typeface="Wingdings" pitchFamily="2" charset="2"/>
              </a:rPr>
              <a:t> </a:t>
            </a:r>
            <a:endParaRPr lang="en-US" sz="4400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11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Kemurungan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Masa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Nifas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Disebabkan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perubahan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dlm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tubuh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selama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kehamilan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,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persalinan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nifas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just"/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umum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terjdi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pd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masa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nifas</a:t>
            </a:r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Akan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hilang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± 2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mnggu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just"/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Tanda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–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tanda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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emosional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,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Cemas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,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sedih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,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khawatir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,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mudah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tersinggung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,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hilang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semangat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,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mudah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marah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,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sedih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tanpa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sebab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,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sering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menangis</a:t>
            </a:r>
            <a:r>
              <a:rPr lang="en-US" sz="36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8294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VIDEO BIDAN CANTIK\WALPAPER PP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572680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0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393221"/>
              </p:ext>
            </p:extLst>
          </p:nvPr>
        </p:nvGraphicFramePr>
        <p:xfrm>
          <a:off x="152400" y="381000"/>
          <a:ext cx="8763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38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Bounding attachment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434751"/>
              </p:ext>
            </p:extLst>
          </p:nvPr>
        </p:nvGraphicFramePr>
        <p:xfrm>
          <a:off x="381000" y="1295401"/>
          <a:ext cx="8229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5"/>
          <p:cNvSpPr/>
          <p:nvPr/>
        </p:nvSpPr>
        <p:spPr>
          <a:xfrm>
            <a:off x="3657600" y="3429000"/>
            <a:ext cx="1371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2" descr="Image result for gambar IM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D:\VIDEO BIDAN CANTIK\GAMBAR NIFAS\aa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2" y="4572000"/>
            <a:ext cx="26812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2200" y="5181600"/>
            <a:ext cx="2797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Inisiasi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Menyusu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Dini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8" name="Picture 4" descr="D:\VIDEO BIDAN CANTIK\GAMBAR NIFAS\aaa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3512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5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Prakondisi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yang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mempengaruhi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Bounding Attachment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322830"/>
              </p:ext>
            </p:extLst>
          </p:nvPr>
        </p:nvGraphicFramePr>
        <p:xfrm>
          <a:off x="152400" y="15240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958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Tahap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– 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tahap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Bounding 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Attachement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5320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D:\VIDEO BIDAN CANTIK\animasi\babysleeping2-300x2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967801" cy="13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7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678543"/>
              </p:ext>
            </p:extLst>
          </p:nvPr>
        </p:nvGraphicFramePr>
        <p:xfrm>
          <a:off x="228600" y="228600"/>
          <a:ext cx="8915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483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Hambatan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Bounding 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Attachement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453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82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1118</Words>
  <Application>Microsoft Office PowerPoint</Application>
  <PresentationFormat>On-screen Show (4:3)</PresentationFormat>
  <Paragraphs>196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Adaptasi Psikologis Pada Masa Nifas</vt:lpstr>
      <vt:lpstr>Materi </vt:lpstr>
      <vt:lpstr>Proses Adaptasi Ibu Masa Nifas </vt:lpstr>
      <vt:lpstr>PowerPoint Presentation</vt:lpstr>
      <vt:lpstr>Bounding attachment </vt:lpstr>
      <vt:lpstr>Prakondisi yang mempengaruhi Bounding Attachment</vt:lpstr>
      <vt:lpstr>Tahap – tahap Bounding Attachement</vt:lpstr>
      <vt:lpstr>PowerPoint Presentation</vt:lpstr>
      <vt:lpstr>Hambatan Bounding Attachement </vt:lpstr>
      <vt:lpstr>Respon Ayah dan Keluarga </vt:lpstr>
      <vt:lpstr>PowerPoint Presentation</vt:lpstr>
      <vt:lpstr>PowerPoint Presentation</vt:lpstr>
      <vt:lpstr>Faktor Respon Orang Tua</vt:lpstr>
      <vt:lpstr>Kondisi  Sikap Orang Tua </vt:lpstr>
      <vt:lpstr>Respon Antara Ibu Dan Bayi sejak kontak awal  tahap perkembangan  </vt:lpstr>
      <vt:lpstr>Sibling  Rivalry</vt:lpstr>
      <vt:lpstr>Pengertian Sibling  Rivalry</vt:lpstr>
      <vt:lpstr>Penyebab Sibling Rivalry </vt:lpstr>
      <vt:lpstr>Mengatasi Sibling Rivalry </vt:lpstr>
      <vt:lpstr>Peran Bidan </vt:lpstr>
      <vt:lpstr>Adaptasi Psikologis Ibu Masa Nifas</vt:lpstr>
      <vt:lpstr>PowerPoint Presentation</vt:lpstr>
      <vt:lpstr>PowerPoint Presentation</vt:lpstr>
      <vt:lpstr>PowerPoint Presentation</vt:lpstr>
      <vt:lpstr>Gangguan Psikologis  Pascapartum </vt:lpstr>
      <vt:lpstr>Postpartum Blues </vt:lpstr>
      <vt:lpstr>Faktor Penyebab Post Partum Blues</vt:lpstr>
      <vt:lpstr>Penyebab Lain</vt:lpstr>
      <vt:lpstr>Gejala Post Partum Blues</vt:lpstr>
      <vt:lpstr>Cara Mencegah Post Partum Blues</vt:lpstr>
      <vt:lpstr>Kesedihan dan Duka Cita </vt:lpstr>
      <vt:lpstr>Tahap – Tahap Berduka </vt:lpstr>
      <vt:lpstr> Syok  Respon Awal Individu  </vt:lpstr>
      <vt:lpstr>Berduka  penerimaan terhadap fakta </vt:lpstr>
      <vt:lpstr>Resolusi  fase menentukan hub baru ( menerima kehilangan ) </vt:lpstr>
      <vt:lpstr>Depresi Post Partum</vt:lpstr>
      <vt:lpstr>≠ Depresi post partum dg Post partum Blues</vt:lpstr>
      <vt:lpstr>Kemurungan Masa Nifas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Adaptasi Psikologis Pada Masa Nifas</dc:title>
  <dc:creator>asus</dc:creator>
  <cp:lastModifiedBy>asus</cp:lastModifiedBy>
  <cp:revision>37</cp:revision>
  <dcterms:created xsi:type="dcterms:W3CDTF">2017-09-06T21:35:47Z</dcterms:created>
  <dcterms:modified xsi:type="dcterms:W3CDTF">2017-10-08T21:01:48Z</dcterms:modified>
</cp:coreProperties>
</file>