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92" r:id="rId4"/>
    <p:sldId id="259" r:id="rId5"/>
    <p:sldId id="289" r:id="rId6"/>
    <p:sldId id="272" r:id="rId7"/>
    <p:sldId id="270" r:id="rId8"/>
    <p:sldId id="283" r:id="rId9"/>
    <p:sldId id="284" r:id="rId10"/>
    <p:sldId id="287" r:id="rId11"/>
    <p:sldId id="285" r:id="rId12"/>
    <p:sldId id="276" r:id="rId13"/>
    <p:sldId id="275" r:id="rId14"/>
    <p:sldId id="290" r:id="rId15"/>
    <p:sldId id="293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D7DCA-F36E-48C9-ACAA-DA7F299A6BB8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82E2A-2F5D-4EE0-89EE-DAEF1CA44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d-ID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id-ID" smtClean="0"/>
              <a:pPr rtl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d-ID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id-ID" smtClean="0"/>
              <a:pPr rtl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269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d-ID" smtClean="0"/>
              <a:pPr rtl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047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d-ID" smtClean="0"/>
              <a:pPr rtl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346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d-ID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id-ID" smtClean="0"/>
              <a:pPr rtl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620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d-ID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id-ID" smtClean="0"/>
              <a:pPr rtl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854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d-ID" smtClean="0"/>
              <a:pPr rtl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7478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d-ID" smtClean="0"/>
              <a:pPr rtl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399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mpat penampung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mpat Penampung Catatan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d-ID"/>
          </a:p>
        </p:txBody>
      </p:sp>
      <p:sp>
        <p:nvSpPr>
          <p:cNvPr id="4" name="Tempat penampung Nomor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id-ID" smtClean="0"/>
              <a:pPr rtl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346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4E68254-3019-56B5-1F50-F7EBDD55E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4812252E-FF32-7DE3-823C-015E26801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17EDB279-782A-F7D1-BCDF-8D80BCA6F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6141-EA3C-4E57-B822-DF7C7B714A8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3A1FC351-4DF1-1C02-6A51-CD7C1DB2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209CCF73-A964-E458-389F-FA36B89A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560E-317D-4008-B8DD-637053D9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1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C116A402-B9BF-D2C5-C5A0-F482BE1B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727849A6-30B2-9E59-A8B7-E247A0A7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852213E7-5F21-ED53-9605-BF5218C9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6141-EA3C-4E57-B822-DF7C7B714A8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22202347-9DFD-044A-A36A-981C7DD7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C2CC2A06-096E-59AA-8B1E-C9DA4A28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560E-317D-4008-B8DD-637053D9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4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8BC02C61-17F7-51B8-8F3A-5798D2FE0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60F04032-C216-B291-029E-480302A7C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AC15D0AF-B5B9-CD9C-47BF-DD8D194C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6141-EA3C-4E57-B822-DF7C7B714A8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4C4B1C77-74EE-D4FD-88FB-EF8D271D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72202D87-1168-6303-A7C4-62957A5F0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560E-317D-4008-B8DD-637053D9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0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Jud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58199" y="0"/>
            <a:ext cx="5295692" cy="685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8" y="0"/>
            <a:ext cx="6859786" cy="685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9231" y="521172"/>
            <a:ext cx="6202648" cy="5815657"/>
          </a:xfrm>
          <a:prstGeom prst="rect">
            <a:avLst/>
          </a:prstGeom>
        </p:spPr>
      </p:pic>
      <p:sp>
        <p:nvSpPr>
          <p:cNvPr id="6" name="Tempat Penampung Teks Subjudul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5911" y="1752600"/>
            <a:ext cx="3758591" cy="609600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id-ID" noProof="0"/>
              <a:t>Klik untuk mengedit</a:t>
            </a:r>
          </a:p>
        </p:txBody>
      </p:sp>
      <p:sp>
        <p:nvSpPr>
          <p:cNvPr id="19" name="Tempat Penampung Teks Subjudul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5911" y="4844142"/>
            <a:ext cx="3758591" cy="609600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id-ID" noProof="0"/>
              <a:t>Klik untuk mengedit</a:t>
            </a:r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5909" y="2361521"/>
            <a:ext cx="3758592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 rtl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id-ID" noProof="0"/>
              <a:t>Tambahkan Judul</a:t>
            </a:r>
          </a:p>
        </p:txBody>
      </p:sp>
    </p:spTree>
    <p:extLst>
      <p:ext uri="{BB962C8B-B14F-4D97-AF65-F5344CB8AC3E}">
        <p14:creationId xmlns:p14="http://schemas.microsoft.com/office/powerpoint/2010/main" val="18481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ta Letak Lingkaran Keci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6482" cy="3769068"/>
          </a:xfrm>
          <a:prstGeom prst="rect">
            <a:avLst/>
          </a:prstGeom>
        </p:spPr>
      </p:pic>
      <p:sp>
        <p:nvSpPr>
          <p:cNvPr id="13" name="Tempat penampung Teks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828800"/>
            <a:ext cx="5411609" cy="4343400"/>
          </a:xfrm>
        </p:spPr>
        <p:txBody>
          <a:bodyPr rtlCol="0"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d-ID" noProof="0"/>
              <a:t>Klik untuk mengedit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92" y="685800"/>
            <a:ext cx="3887211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id-ID" noProof="0"/>
              <a:t>Klik untuk mengedit gaya judul Master</a:t>
            </a:r>
          </a:p>
        </p:txBody>
      </p:sp>
    </p:spTree>
    <p:extLst>
      <p:ext uri="{BB962C8B-B14F-4D97-AF65-F5344CB8AC3E}">
        <p14:creationId xmlns:p14="http://schemas.microsoft.com/office/powerpoint/2010/main" val="256077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ta Letak Lingkaran Besar_alternati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84398" y="990"/>
            <a:ext cx="5295692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7331" cy="6897338"/>
          </a:xfrm>
          <a:prstGeom prst="rect">
            <a:avLst/>
          </a:prstGeom>
        </p:spPr>
      </p:pic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720913" y="685800"/>
            <a:ext cx="5564049" cy="1143000"/>
          </a:xfrm>
        </p:spPr>
        <p:txBody>
          <a:bodyPr rtlCol="0"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id-ID" noProof="0"/>
              <a:t>Klik untuk mengedit gaya judul Master</a:t>
            </a:r>
          </a:p>
        </p:txBody>
      </p:sp>
      <p:sp>
        <p:nvSpPr>
          <p:cNvPr id="3" name="Tempat Penampung Konten 2"/>
          <p:cNvSpPr>
            <a:spLocks noGrp="1"/>
          </p:cNvSpPr>
          <p:nvPr>
            <p:ph idx="1" hasCustomPrompt="1"/>
          </p:nvPr>
        </p:nvSpPr>
        <p:spPr>
          <a:xfrm>
            <a:off x="720913" y="1828800"/>
            <a:ext cx="5564049" cy="4470400"/>
          </a:xfrm>
        </p:spPr>
        <p:txBody>
          <a:bodyPr rtlCol="0"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d-ID" noProof="0"/>
              <a:t>Klik untuk mengedit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</a:p>
        </p:txBody>
      </p:sp>
    </p:spTree>
    <p:extLst>
      <p:ext uri="{BB962C8B-B14F-4D97-AF65-F5344CB8AC3E}">
        <p14:creationId xmlns:p14="http://schemas.microsoft.com/office/powerpoint/2010/main" val="7168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ta Letak Lingkaran Kecil Bir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6482" cy="3769068"/>
          </a:xfrm>
          <a:prstGeom prst="rect">
            <a:avLst/>
          </a:prstGeom>
        </p:spPr>
      </p:pic>
      <p:sp>
        <p:nvSpPr>
          <p:cNvPr id="13" name="Tempat penampung Teks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828800"/>
            <a:ext cx="5411609" cy="4343400"/>
          </a:xfrm>
        </p:spPr>
        <p:txBody>
          <a:bodyPr rtlCol="0"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d-ID" noProof="0"/>
              <a:t>Klik untuk mengedit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92" y="685800"/>
            <a:ext cx="3887211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id-ID" noProof="0"/>
              <a:t>Klik untuk mengedit gaya judul Master</a:t>
            </a:r>
          </a:p>
        </p:txBody>
      </p:sp>
    </p:spTree>
    <p:extLst>
      <p:ext uri="{BB962C8B-B14F-4D97-AF65-F5344CB8AC3E}">
        <p14:creationId xmlns:p14="http://schemas.microsoft.com/office/powerpoint/2010/main" val="29081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ta Letak Lingkaran Besar_altern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96308" y="0"/>
            <a:ext cx="5295692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7331" cy="6897338"/>
          </a:xfrm>
          <a:prstGeom prst="rect">
            <a:avLst/>
          </a:prstGeom>
        </p:spPr>
      </p:pic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720913" y="685800"/>
            <a:ext cx="5564049" cy="1143000"/>
          </a:xfrm>
        </p:spPr>
        <p:txBody>
          <a:bodyPr rtlCol="0"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d-ID" noProof="0"/>
              <a:t>Klik untuk mengedit gaya judul Master</a:t>
            </a:r>
          </a:p>
        </p:txBody>
      </p:sp>
      <p:sp>
        <p:nvSpPr>
          <p:cNvPr id="3" name="Tempat Penampung Konten 2"/>
          <p:cNvSpPr>
            <a:spLocks noGrp="1"/>
          </p:cNvSpPr>
          <p:nvPr>
            <p:ph idx="1" hasCustomPrompt="1"/>
          </p:nvPr>
        </p:nvSpPr>
        <p:spPr>
          <a:xfrm>
            <a:off x="720913" y="1828800"/>
            <a:ext cx="5564049" cy="4470400"/>
          </a:xfrm>
        </p:spPr>
        <p:txBody>
          <a:bodyPr rtlCol="0"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d-ID" noProof="0"/>
              <a:t>Klik untuk mengedit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</a:p>
        </p:txBody>
      </p:sp>
    </p:spTree>
    <p:extLst>
      <p:ext uri="{BB962C8B-B14F-4D97-AF65-F5344CB8AC3E}">
        <p14:creationId xmlns:p14="http://schemas.microsoft.com/office/powerpoint/2010/main" val="468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ta letak kertas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2742325" y="685800"/>
            <a:ext cx="8765285" cy="990600"/>
          </a:xfrm>
        </p:spPr>
        <p:txBody>
          <a:bodyPr rtlCol="0"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id-ID" noProof="0"/>
              <a:t>Klik untuk mengedit gaya judul Master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51" y="1309974"/>
            <a:ext cx="1830641" cy="4648200"/>
          </a:xfrm>
          <a:prstGeom prst="rect">
            <a:avLst/>
          </a:prstGeom>
        </p:spPr>
      </p:pic>
      <p:sp>
        <p:nvSpPr>
          <p:cNvPr id="8" name="Tampungan Konten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42325" y="1828800"/>
            <a:ext cx="8765285" cy="4470400"/>
          </a:xfrm>
        </p:spPr>
        <p:txBody>
          <a:bodyPr rtlCol="0"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d-ID" noProof="0"/>
              <a:t>Klik untuk mengedit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</a:p>
        </p:txBody>
      </p:sp>
    </p:spTree>
    <p:extLst>
      <p:ext uri="{BB962C8B-B14F-4D97-AF65-F5344CB8AC3E}">
        <p14:creationId xmlns:p14="http://schemas.microsoft.com/office/powerpoint/2010/main" val="32439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4"/>
            <a:ext cx="10363826" cy="3424107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6A19-783F-4469-B0C8-3D119D94F3DE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9FAE9-A4C0-4328-A6E0-4A03C19E2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6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4A04675-3E9C-0722-E0DA-F6D1A8E7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BA1665B5-3816-4037-C00A-DB8DE00AF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36ACA215-B464-D10C-45CD-D0D4EAC2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6141-EA3C-4E57-B822-DF7C7B714A8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F1330979-C49C-8B64-5143-3DEB77A7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AB529825-7B72-BE5A-40EF-C8B87D66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560E-317D-4008-B8DD-637053D9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13DB48D-FA72-C8C3-7B4E-C8B9FF47D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0E23A2C6-4718-DCFA-7EC1-BF7953361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57853DDC-AACB-AD4D-C2B4-4C99266C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6141-EA3C-4E57-B822-DF7C7B714A8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1BA984D8-EF24-840C-1FA0-97DB344E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69F5C605-98FE-4197-972D-CDE9ACF3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560E-317D-4008-B8DD-637053D9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4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CEF958C-6B05-30FB-021C-9E83C4D4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B784477A-1588-D8E0-645D-9EB522443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DB852B0F-60D1-E13B-6855-76889C609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F71AF510-526B-4567-86C2-9DA49667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6141-EA3C-4E57-B822-DF7C7B714A8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E1FF2DE2-12AC-C115-2ABB-A37B68DB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4FAE259B-6C0A-B409-9EFB-A9360441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560E-317D-4008-B8DD-637053D9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465592AC-BF56-3BCD-025B-A6FCA168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ECCEB75A-7029-A70D-D3CC-99918A411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614D289C-6E09-A070-36E9-29BFABF63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17D0449F-4644-FB88-C5EE-0C06C783B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D6DA5BB6-D206-8240-5634-27D01CAF8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0957D8D9-82ED-AA73-C22B-9B4E04E2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6141-EA3C-4E57-B822-DF7C7B714A8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CF7F7F13-88B9-9838-48F4-66726B04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963AF0F5-6B1B-6F33-CAF6-52B0BE8F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560E-317D-4008-B8DD-637053D9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CDD6D95-1DC8-226D-6EEA-0D928226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DD0B0E48-DFBD-BDA1-B334-519FD7F9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6141-EA3C-4E57-B822-DF7C7B714A8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FC84C8A0-D8DD-AA3B-A7FA-8F0B982C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F38B61D0-B66E-30B1-8F86-23105318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560E-317D-4008-B8DD-637053D9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4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D0E48376-B088-7FE5-720B-BEFA0FBD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6141-EA3C-4E57-B822-DF7C7B714A8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67C73441-56E3-F0A3-083C-78CC3ECA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ABE4C965-A0A4-7EC4-07B2-87094876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560E-317D-4008-B8DD-637053D9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8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6B8EFE0-B0F9-BE28-0AA5-32DCC5A1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AF460E5-8DDF-197C-5D9C-090002DF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26779904-64F4-6B93-4DA9-F46D3A62A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B77B5045-A78B-D1CC-1003-908503AF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6141-EA3C-4E57-B822-DF7C7B714A8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7CE7E4AE-E7F8-1CC9-2298-A39EB5B8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47F976AF-C1FA-DDFA-A94E-254E0E48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560E-317D-4008-B8DD-637053D9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3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EFEA34A-7665-835B-EE82-AAB670011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214925C3-81CE-41EB-8399-717B6704D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A92E1EBE-BCFA-D7B3-CF9D-D2A42D9FF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848ECFE3-3369-6605-BCF1-0B970321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D6141-EA3C-4E57-B822-DF7C7B714A8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71EBB920-3318-D1BA-F212-DEB08D566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2746208B-B607-C2DF-9D37-864A31EC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560E-317D-4008-B8DD-637053D9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75ACD0FA-A60B-7C0B-55F0-4CF059D9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39BD7AB7-D151-8320-87DB-D8FE3445A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CF72B2C0-108C-FB20-169E-A025A23FD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D6141-EA3C-4E57-B822-DF7C7B714A8F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3F204B18-D1DF-59AB-192B-445FB1329F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5A1A9B6D-975C-6A7D-A3DB-1CFA0828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3560E-317D-4008-B8DD-637053D95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F740AE4-DA3E-3233-D9A4-4B0EC72A8C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241386B9-FB44-7B3B-36E5-887D9E98F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2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772495AC-828B-BF48-8A81-64460C83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/>
              <a:t>Pertanyaan?</a:t>
            </a:r>
          </a:p>
        </p:txBody>
      </p:sp>
      <p:sp>
        <p:nvSpPr>
          <p:cNvPr id="3" name="Placeholder Konten 2">
            <a:extLst>
              <a:ext uri="{FF2B5EF4-FFF2-40B4-BE49-F238E27FC236}">
                <a16:creationId xmlns:a16="http://schemas.microsoft.com/office/drawing/2014/main" id="{11501951-E820-9A40-A58A-02C9B6F6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3" y="1828800"/>
            <a:ext cx="7735887" cy="4470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i="1" dirty="0"/>
              <a:t>Bonding </a:t>
            </a:r>
            <a:r>
              <a:rPr lang="en-US" altLang="en-US" sz="2800" dirty="0"/>
              <a:t>: Masa </a:t>
            </a:r>
            <a:r>
              <a:rPr lang="en-US" altLang="en-US" sz="2800" dirty="0" err="1"/>
              <a:t>sensitif</a:t>
            </a:r>
            <a:r>
              <a:rPr lang="en-US" altLang="en-US" sz="2800" dirty="0"/>
              <a:t> pada </a:t>
            </a:r>
            <a:r>
              <a:rPr lang="en-US" altLang="en-US" sz="2800" dirty="0" err="1"/>
              <a:t>menit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pertama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beberapa</a:t>
            </a:r>
            <a:r>
              <a:rPr lang="en-US" altLang="en-US" sz="2800" dirty="0"/>
              <a:t> jam </a:t>
            </a:r>
            <a:r>
              <a:rPr lang="en-US" altLang="en-US" sz="2800" dirty="0" err="1"/>
              <a:t>setelah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kelahiran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dimana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kontak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ibu</a:t>
            </a:r>
            <a:r>
              <a:rPr lang="en-US" altLang="en-US" sz="2800" dirty="0"/>
              <a:t> dan ayah ini </a:t>
            </a:r>
            <a:r>
              <a:rPr lang="en-US" altLang="en-US" sz="2800" dirty="0" err="1"/>
              <a:t>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menentukan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tumbuh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kembang</a:t>
            </a:r>
            <a:r>
              <a:rPr lang="en-US" altLang="en-US" sz="2800" dirty="0"/>
              <a:t>  </a:t>
            </a:r>
            <a:r>
              <a:rPr lang="en-US" altLang="en-US" sz="2800" dirty="0" err="1"/>
              <a:t>anak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menjadi</a:t>
            </a:r>
            <a:r>
              <a:rPr lang="en-US" altLang="en-US" sz="2800" dirty="0"/>
              <a:t> optimal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b="1" i="1" dirty="0"/>
              <a:t>Attachment</a:t>
            </a:r>
            <a:r>
              <a:rPr lang="en-US" altLang="en-US" sz="2800" dirty="0"/>
              <a:t> :Proses </a:t>
            </a:r>
            <a:r>
              <a:rPr lang="en-US" altLang="en-US" sz="2800" dirty="0" err="1"/>
              <a:t>penggabungan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berdasarkan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cinta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penerimaan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tulus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orang </a:t>
            </a:r>
            <a:r>
              <a:rPr lang="en-US" altLang="en-US" sz="2800" dirty="0" err="1"/>
              <a:t>tua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terhadap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anaknya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memberikan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dukungan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asuhan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perawatannya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156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>
            <a:extLst>
              <a:ext uri="{FF2B5EF4-FFF2-40B4-BE49-F238E27FC236}">
                <a16:creationId xmlns:a16="http://schemas.microsoft.com/office/drawing/2014/main" id="{7C967A1C-B231-4F44-9203-5F9CD9213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err="1"/>
              <a:t>Kelekatan</a:t>
            </a:r>
            <a:endParaRPr lang="id-ID" dirty="0"/>
          </a:p>
        </p:txBody>
      </p:sp>
      <p:sp>
        <p:nvSpPr>
          <p:cNvPr id="3" name="Placeholder Konten 2"/>
          <p:cNvSpPr>
            <a:spLocks noGrp="1"/>
          </p:cNvSpPr>
          <p:nvPr>
            <p:ph idx="10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err="1"/>
              <a:t>Kontak</a:t>
            </a:r>
            <a:r>
              <a:rPr lang="en-US" altLang="en-US" dirty="0"/>
              <a:t> </a:t>
            </a:r>
            <a:r>
              <a:rPr lang="en-US" altLang="en-US" dirty="0" err="1"/>
              <a:t>selanjutnya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Honeymoon </a:t>
            </a:r>
            <a:r>
              <a:rPr lang="en-US" altLang="en-US" dirty="0" err="1"/>
              <a:t>yaitu</a:t>
            </a:r>
            <a:r>
              <a:rPr lang="en-US" altLang="en-US" dirty="0"/>
              <a:t> phase </a:t>
            </a:r>
            <a:r>
              <a:rPr lang="en-US" altLang="en-US" dirty="0" err="1"/>
              <a:t>setelah</a:t>
            </a:r>
            <a:r>
              <a:rPr lang="en-US" altLang="en-US" dirty="0"/>
              <a:t> </a:t>
            </a:r>
            <a:r>
              <a:rPr lang="en-US" altLang="en-US" dirty="0" err="1"/>
              <a:t>bayi</a:t>
            </a:r>
            <a:r>
              <a:rPr lang="en-US" altLang="en-US" dirty="0"/>
              <a:t> </a:t>
            </a:r>
            <a:r>
              <a:rPr lang="en-US" altLang="en-US" dirty="0" err="1"/>
              <a:t>lahir</a:t>
            </a:r>
            <a:r>
              <a:rPr lang="en-US" altLang="en-US" dirty="0"/>
              <a:t>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intimasi</a:t>
            </a:r>
            <a:r>
              <a:rPr lang="en-US" altLang="en-US" dirty="0"/>
              <a:t> dan </a:t>
            </a:r>
            <a:r>
              <a:rPr lang="en-US" altLang="en-US" dirty="0" err="1"/>
              <a:t>kontak</a:t>
            </a:r>
            <a:r>
              <a:rPr lang="en-US" altLang="en-US" dirty="0"/>
              <a:t> yang lama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ibu,ayah</a:t>
            </a:r>
            <a:r>
              <a:rPr lang="en-US" altLang="en-US" dirty="0"/>
              <a:t> dan </a:t>
            </a:r>
            <a:r>
              <a:rPr lang="en-US" altLang="en-US" dirty="0" err="1"/>
              <a:t>bayi</a:t>
            </a:r>
            <a:r>
              <a:rPr lang="en-US" altLang="en-US" dirty="0"/>
              <a:t>. Pada masa ini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kontak</a:t>
            </a:r>
            <a:r>
              <a:rPr lang="en-US" altLang="en-US" dirty="0"/>
              <a:t> </a:t>
            </a:r>
            <a:r>
              <a:rPr lang="en-US" altLang="en-US" dirty="0" err="1"/>
              <a:t>psikis</a:t>
            </a:r>
            <a:r>
              <a:rPr lang="en-US" altLang="en-US" dirty="0"/>
              <a:t> yang </a:t>
            </a:r>
            <a:r>
              <a:rPr lang="en-US" altLang="en-US" dirty="0" err="1"/>
              <a:t>tak</a:t>
            </a:r>
            <a:r>
              <a:rPr lang="en-US" altLang="en-US" dirty="0"/>
              <a:t> </a:t>
            </a:r>
            <a:r>
              <a:rPr lang="en-US" altLang="en-US" dirty="0" err="1"/>
              <a:t>memerlukan</a:t>
            </a:r>
            <a:r>
              <a:rPr lang="en-US" altLang="en-US" dirty="0"/>
              <a:t> </a:t>
            </a:r>
            <a:r>
              <a:rPr lang="en-US" altLang="en-US" dirty="0" err="1"/>
              <a:t>hal-hal</a:t>
            </a:r>
            <a:r>
              <a:rPr lang="en-US" altLang="en-US" dirty="0"/>
              <a:t> romantis,masing2 </a:t>
            </a:r>
            <a:r>
              <a:rPr lang="en-US" altLang="en-US" dirty="0" err="1"/>
              <a:t>saling</a:t>
            </a:r>
            <a:r>
              <a:rPr lang="en-US" altLang="en-US" dirty="0"/>
              <a:t> </a:t>
            </a:r>
            <a:r>
              <a:rPr lang="en-US" altLang="en-US" dirty="0" err="1"/>
              <a:t>memperhatikan</a:t>
            </a:r>
            <a:r>
              <a:rPr lang="en-US" altLang="en-US" dirty="0"/>
              <a:t> </a:t>
            </a:r>
            <a:r>
              <a:rPr lang="en-US" altLang="en-US" dirty="0" err="1"/>
              <a:t>bayinya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menciptakan</a:t>
            </a:r>
            <a:r>
              <a:rPr lang="en-US" altLang="en-US" dirty="0"/>
              <a:t> </a:t>
            </a:r>
            <a:r>
              <a:rPr lang="en-US" altLang="en-US" dirty="0" err="1"/>
              <a:t>hubungan</a:t>
            </a:r>
            <a:r>
              <a:rPr lang="en-US" altLang="en-US" dirty="0"/>
              <a:t> yang </a:t>
            </a:r>
            <a:r>
              <a:rPr lang="en-US" altLang="en-US" dirty="0" err="1"/>
              <a:t>baru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Pada </a:t>
            </a:r>
            <a:r>
              <a:rPr lang="en-US" altLang="en-US" dirty="0" err="1"/>
              <a:t>saat</a:t>
            </a:r>
            <a:r>
              <a:rPr lang="en-US" altLang="en-US" dirty="0"/>
              <a:t> ini </a:t>
            </a:r>
            <a:r>
              <a:rPr lang="en-US" altLang="en-US" dirty="0" err="1"/>
              <a:t>bidan</a:t>
            </a:r>
            <a:r>
              <a:rPr lang="en-US" altLang="en-US" dirty="0"/>
              <a:t> </a:t>
            </a:r>
            <a:r>
              <a:rPr lang="en-US" altLang="en-US" dirty="0" err="1"/>
              <a:t>memberikan</a:t>
            </a:r>
            <a:r>
              <a:rPr lang="en-US" altLang="en-US" dirty="0"/>
              <a:t> </a:t>
            </a:r>
            <a:r>
              <a:rPr lang="en-US" altLang="en-US" dirty="0" err="1"/>
              <a:t>dorongan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err="1"/>
              <a:t>pasangan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memeriksa</a:t>
            </a:r>
            <a:r>
              <a:rPr lang="en-US" altLang="en-US" dirty="0"/>
              <a:t> </a:t>
            </a:r>
            <a:r>
              <a:rPr lang="en-US" altLang="en-US" dirty="0" err="1"/>
              <a:t>bayinya</a:t>
            </a:r>
            <a:r>
              <a:rPr lang="en-US" altLang="en-US" dirty="0"/>
              <a:t>, </a:t>
            </a:r>
            <a:r>
              <a:rPr lang="en-US" altLang="en-US" dirty="0" err="1"/>
              <a:t>memberikan</a:t>
            </a:r>
            <a:r>
              <a:rPr lang="en-US" altLang="en-US" dirty="0"/>
              <a:t> </a:t>
            </a:r>
            <a:r>
              <a:rPr lang="en-US" altLang="en-US" dirty="0" err="1"/>
              <a:t>komentar</a:t>
            </a:r>
            <a:r>
              <a:rPr lang="en-US" altLang="en-US" dirty="0"/>
              <a:t>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dirty="0" err="1"/>
              <a:t>tentang</a:t>
            </a:r>
            <a:r>
              <a:rPr lang="en-US" altLang="en-US" dirty="0"/>
              <a:t> </a:t>
            </a:r>
            <a:r>
              <a:rPr lang="en-US" altLang="en-US" dirty="0" err="1"/>
              <a:t>bayinya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meletakkan</a:t>
            </a:r>
            <a:r>
              <a:rPr lang="en-US" altLang="en-US" dirty="0"/>
              <a:t> </a:t>
            </a:r>
            <a:r>
              <a:rPr lang="en-US" altLang="en-US" dirty="0" err="1"/>
              <a:t>bayi</a:t>
            </a:r>
            <a:r>
              <a:rPr lang="en-US" altLang="en-US" dirty="0"/>
              <a:t> di </a:t>
            </a:r>
            <a:r>
              <a:rPr lang="en-US" altLang="en-US" dirty="0" err="1"/>
              <a:t>pangkuannya</a:t>
            </a:r>
            <a:endParaRPr lang="en-US" altLang="en-US" dirty="0"/>
          </a:p>
          <a:p>
            <a:pPr marL="0" indent="0">
              <a:lnSpc>
                <a:spcPct val="80000"/>
              </a:lnSpc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933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85A7A06A-C59F-006D-9AA6-A9CDCC2039B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02284" y="218185"/>
            <a:ext cx="8387435" cy="6433237"/>
          </a:xfrm>
        </p:spPr>
      </p:pic>
    </p:spTree>
    <p:extLst>
      <p:ext uri="{BB962C8B-B14F-4D97-AF65-F5344CB8AC3E}">
        <p14:creationId xmlns:p14="http://schemas.microsoft.com/office/powerpoint/2010/main" val="405607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9477D5C-1A36-352A-96A0-DDA8F668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Fisiologi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1597E7C8-FD78-0C4D-E197-0793537503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599" dirty="0" err="1"/>
              <a:t>Penambahan</a:t>
            </a:r>
            <a:r>
              <a:rPr lang="en-US" sz="3599" dirty="0"/>
              <a:t> </a:t>
            </a:r>
            <a:r>
              <a:rPr lang="en-US" sz="3599" dirty="0" err="1"/>
              <a:t>berat</a:t>
            </a:r>
            <a:r>
              <a:rPr lang="en-US" sz="3599" dirty="0"/>
              <a:t> badan</a:t>
            </a:r>
          </a:p>
          <a:p>
            <a:r>
              <a:rPr lang="en-US" sz="3599" dirty="0" err="1"/>
              <a:t>Perubahan</a:t>
            </a:r>
            <a:r>
              <a:rPr lang="en-US" sz="3599" dirty="0"/>
              <a:t> </a:t>
            </a:r>
            <a:r>
              <a:rPr lang="en-US" sz="3599" dirty="0" err="1"/>
              <a:t>pola</a:t>
            </a:r>
            <a:r>
              <a:rPr lang="en-US" sz="3599" dirty="0"/>
              <a:t> </a:t>
            </a:r>
            <a:r>
              <a:rPr lang="en-US" sz="3599" dirty="0" err="1"/>
              <a:t>tidur</a:t>
            </a:r>
            <a:r>
              <a:rPr lang="en-US" sz="3599" dirty="0"/>
              <a:t> yang </a:t>
            </a:r>
            <a:r>
              <a:rPr lang="en-US" sz="3599" dirty="0" err="1"/>
              <a:t>buruk</a:t>
            </a:r>
            <a:endParaRPr lang="en-US" sz="3599" dirty="0"/>
          </a:p>
          <a:p>
            <a:r>
              <a:rPr lang="en-US" sz="3599" dirty="0" err="1"/>
              <a:t>Reproduksi</a:t>
            </a:r>
            <a:r>
              <a:rPr lang="en-US" sz="3599" dirty="0"/>
              <a:t> hormone </a:t>
            </a:r>
            <a:r>
              <a:rPr lang="en-US" sz="3599" dirty="0" err="1"/>
              <a:t>meningkat</a:t>
            </a:r>
            <a:endParaRPr lang="en-US" sz="3599" dirty="0"/>
          </a:p>
        </p:txBody>
      </p:sp>
    </p:spTree>
    <p:extLst>
      <p:ext uri="{BB962C8B-B14F-4D97-AF65-F5344CB8AC3E}">
        <p14:creationId xmlns:p14="http://schemas.microsoft.com/office/powerpoint/2010/main" val="97806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F964722B-9288-9A24-1187-A015B20E9E1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3199" y="990600"/>
            <a:ext cx="8763002" cy="5308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599" dirty="0" err="1"/>
              <a:t>Kontak</a:t>
            </a:r>
            <a:r>
              <a:rPr lang="en-US" altLang="en-US" sz="3599" dirty="0"/>
              <a:t> </a:t>
            </a:r>
            <a:r>
              <a:rPr lang="en-US" altLang="en-US" sz="3599" dirty="0" err="1"/>
              <a:t>selanjutnya</a:t>
            </a:r>
            <a:r>
              <a:rPr lang="en-US" altLang="en-US" sz="3599" dirty="0"/>
              <a:t> </a:t>
            </a:r>
            <a:r>
              <a:rPr lang="en-US" altLang="en-US" sz="3599" dirty="0" err="1"/>
              <a:t>dengan</a:t>
            </a:r>
            <a:r>
              <a:rPr lang="en-US" altLang="en-US" sz="3599" dirty="0"/>
              <a:t> Rooming In </a:t>
            </a:r>
            <a:r>
              <a:rPr lang="en-US" altLang="en-US" sz="3599" dirty="0" err="1"/>
              <a:t>yaitu</a:t>
            </a:r>
            <a:r>
              <a:rPr lang="en-US" altLang="en-US" sz="3599" dirty="0"/>
              <a:t> :</a:t>
            </a:r>
          </a:p>
          <a:p>
            <a:pPr lvl="1">
              <a:lnSpc>
                <a:spcPct val="90000"/>
              </a:lnSpc>
            </a:pPr>
            <a:r>
              <a:rPr lang="en-US" altLang="en-US" sz="3199" dirty="0" err="1"/>
              <a:t>Kontak</a:t>
            </a:r>
            <a:r>
              <a:rPr lang="en-US" altLang="en-US" sz="3199" dirty="0"/>
              <a:t> </a:t>
            </a:r>
            <a:r>
              <a:rPr lang="en-US" altLang="en-US" sz="3199" dirty="0" err="1"/>
              <a:t>langsung</a:t>
            </a:r>
            <a:r>
              <a:rPr lang="en-US" altLang="en-US" sz="3199" dirty="0"/>
              <a:t> </a:t>
            </a:r>
            <a:r>
              <a:rPr lang="en-US" altLang="en-US" sz="3199" dirty="0" err="1"/>
              <a:t>ibu</a:t>
            </a:r>
            <a:r>
              <a:rPr lang="en-US" altLang="en-US" sz="3199" dirty="0"/>
              <a:t> dan </a:t>
            </a:r>
            <a:r>
              <a:rPr lang="en-US" altLang="en-US" sz="3199" dirty="0" err="1"/>
              <a:t>bayinya</a:t>
            </a:r>
            <a:r>
              <a:rPr lang="en-US" altLang="en-US" sz="3199" dirty="0"/>
              <a:t> </a:t>
            </a:r>
            <a:r>
              <a:rPr lang="en-US" altLang="en-US" sz="3199" dirty="0" err="1"/>
              <a:t>dengan</a:t>
            </a:r>
            <a:r>
              <a:rPr lang="en-US" altLang="en-US" sz="3199" dirty="0"/>
              <a:t> </a:t>
            </a:r>
            <a:r>
              <a:rPr lang="en-US" altLang="en-US" sz="3199" dirty="0" err="1"/>
              <a:t>asuhan</a:t>
            </a:r>
            <a:r>
              <a:rPr lang="en-US" altLang="en-US" sz="3199" dirty="0"/>
              <a:t> </a:t>
            </a:r>
            <a:r>
              <a:rPr lang="en-US" altLang="en-US" sz="3199" dirty="0" err="1"/>
              <a:t>gabung</a:t>
            </a:r>
            <a:r>
              <a:rPr lang="en-US" altLang="en-US" sz="3199" dirty="0"/>
              <a:t> di </a:t>
            </a:r>
            <a:r>
              <a:rPr lang="en-US" altLang="en-US" sz="3199" dirty="0" err="1"/>
              <a:t>ruang</a:t>
            </a:r>
            <a:r>
              <a:rPr lang="en-US" altLang="en-US" sz="3199" dirty="0"/>
              <a:t> </a:t>
            </a:r>
            <a:r>
              <a:rPr lang="en-US" altLang="en-US" sz="3199" dirty="0" err="1"/>
              <a:t>nifas</a:t>
            </a:r>
            <a:endParaRPr lang="en-US" altLang="en-US" sz="3199" dirty="0"/>
          </a:p>
          <a:p>
            <a:pPr lvl="1">
              <a:lnSpc>
                <a:spcPct val="90000"/>
              </a:lnSpc>
            </a:pPr>
            <a:r>
              <a:rPr lang="en-US" altLang="en-US" sz="3199" dirty="0"/>
              <a:t>Pada </a:t>
            </a:r>
            <a:r>
              <a:rPr lang="en-US" altLang="en-US" sz="3199" dirty="0" err="1"/>
              <a:t>saat</a:t>
            </a:r>
            <a:r>
              <a:rPr lang="en-US" altLang="en-US" sz="3199" dirty="0"/>
              <a:t> ini </a:t>
            </a:r>
            <a:r>
              <a:rPr lang="en-US" altLang="en-US" sz="3199" dirty="0" err="1"/>
              <a:t>ibu</a:t>
            </a:r>
            <a:r>
              <a:rPr lang="en-US" altLang="en-US" sz="3199" dirty="0"/>
              <a:t> </a:t>
            </a:r>
            <a:r>
              <a:rPr lang="en-US" altLang="en-US" sz="3199" dirty="0" err="1"/>
              <a:t>memperhatikan</a:t>
            </a:r>
            <a:r>
              <a:rPr lang="en-US" altLang="en-US" sz="3199" dirty="0"/>
              <a:t> </a:t>
            </a:r>
            <a:r>
              <a:rPr lang="en-US" altLang="en-US" sz="3199" dirty="0" err="1"/>
              <a:t>petugas</a:t>
            </a:r>
            <a:r>
              <a:rPr lang="en-US" altLang="en-US" sz="3199" dirty="0"/>
              <a:t> </a:t>
            </a:r>
            <a:r>
              <a:rPr lang="en-US" altLang="en-US" sz="3199" dirty="0" err="1"/>
              <a:t>ketika</a:t>
            </a:r>
            <a:r>
              <a:rPr lang="en-US" altLang="en-US" sz="3199" dirty="0"/>
              <a:t> </a:t>
            </a:r>
            <a:r>
              <a:rPr lang="en-US" altLang="en-US" sz="3199" dirty="0" err="1"/>
              <a:t>memberikan</a:t>
            </a:r>
            <a:r>
              <a:rPr lang="en-US" altLang="en-US" sz="3199" dirty="0"/>
              <a:t> </a:t>
            </a:r>
            <a:r>
              <a:rPr lang="en-US" altLang="en-US" sz="3199" dirty="0" err="1"/>
              <a:t>asuhan</a:t>
            </a:r>
            <a:r>
              <a:rPr lang="en-US" altLang="en-US" sz="3199" dirty="0"/>
              <a:t> </a:t>
            </a:r>
            <a:r>
              <a:rPr lang="en-US" altLang="en-US" sz="3199" dirty="0" err="1"/>
              <a:t>bayi</a:t>
            </a:r>
            <a:endParaRPr lang="en-US" altLang="en-US" sz="3199" dirty="0"/>
          </a:p>
          <a:p>
            <a:pPr lvl="1">
              <a:lnSpc>
                <a:spcPct val="90000"/>
              </a:lnSpc>
            </a:pPr>
            <a:r>
              <a:rPr lang="en-US" altLang="en-US" sz="3199" dirty="0" err="1"/>
              <a:t>Petugas</a:t>
            </a:r>
            <a:r>
              <a:rPr lang="en-US" altLang="en-US" sz="3199" dirty="0"/>
              <a:t> </a:t>
            </a:r>
            <a:r>
              <a:rPr lang="en-US" altLang="en-US" sz="3199" dirty="0" err="1"/>
              <a:t>memberi</a:t>
            </a:r>
            <a:r>
              <a:rPr lang="en-US" altLang="en-US" sz="3199" dirty="0"/>
              <a:t> </a:t>
            </a:r>
            <a:r>
              <a:rPr lang="en-US" altLang="en-US" sz="3199" dirty="0" err="1"/>
              <a:t>contoh</a:t>
            </a:r>
            <a:r>
              <a:rPr lang="en-US" altLang="en-US" sz="3199" dirty="0"/>
              <a:t> </a:t>
            </a:r>
            <a:r>
              <a:rPr lang="en-US" altLang="en-US" sz="3199" dirty="0" err="1"/>
              <a:t>asuhan</a:t>
            </a:r>
            <a:r>
              <a:rPr lang="en-US" altLang="en-US" sz="3199" dirty="0"/>
              <a:t> pada </a:t>
            </a:r>
            <a:r>
              <a:rPr lang="en-US" altLang="en-US" sz="3199" dirty="0" err="1"/>
              <a:t>bayinya</a:t>
            </a:r>
            <a:endParaRPr lang="en-US" altLang="en-US" sz="3199" dirty="0"/>
          </a:p>
          <a:p>
            <a:pPr lvl="1">
              <a:lnSpc>
                <a:spcPct val="90000"/>
              </a:lnSpc>
            </a:pPr>
            <a:r>
              <a:rPr lang="en-US" altLang="en-US" sz="3199" dirty="0"/>
              <a:t>Ibu </a:t>
            </a:r>
            <a:r>
              <a:rPr lang="en-US" altLang="en-US" sz="3199" dirty="0" err="1"/>
              <a:t>belajar</a:t>
            </a:r>
            <a:r>
              <a:rPr lang="en-US" altLang="en-US" sz="3199" dirty="0"/>
              <a:t> </a:t>
            </a:r>
            <a:r>
              <a:rPr lang="en-US" altLang="en-US" sz="3199" dirty="0" err="1"/>
              <a:t>mencoba</a:t>
            </a:r>
            <a:r>
              <a:rPr lang="en-US" altLang="en-US" sz="3199" dirty="0"/>
              <a:t> </a:t>
            </a:r>
            <a:r>
              <a:rPr lang="en-US" altLang="en-US" sz="3199" dirty="0" err="1"/>
              <a:t>untuk</a:t>
            </a:r>
            <a:r>
              <a:rPr lang="en-US" altLang="en-US" sz="3199" dirty="0"/>
              <a:t> </a:t>
            </a:r>
            <a:r>
              <a:rPr lang="en-US" altLang="en-US" sz="3199" dirty="0" err="1"/>
              <a:t>melakukan</a:t>
            </a:r>
            <a:r>
              <a:rPr lang="en-US" altLang="en-US" sz="3199" dirty="0"/>
              <a:t> </a:t>
            </a:r>
            <a:r>
              <a:rPr lang="en-US" altLang="en-US" sz="3199" dirty="0" err="1"/>
              <a:t>asuhan</a:t>
            </a:r>
            <a:r>
              <a:rPr lang="en-US" altLang="en-US" sz="3199" dirty="0"/>
              <a:t> </a:t>
            </a:r>
            <a:r>
              <a:rPr lang="en-US" altLang="en-US" sz="3199" dirty="0" err="1"/>
              <a:t>bayi</a:t>
            </a:r>
            <a:r>
              <a:rPr lang="en-US" altLang="en-US" sz="3199" dirty="0"/>
              <a:t> </a:t>
            </a:r>
            <a:r>
              <a:rPr lang="en-US" altLang="en-US" sz="3199" dirty="0" err="1"/>
              <a:t>sehari-hari</a:t>
            </a:r>
            <a:r>
              <a:rPr lang="en-US" altLang="en-US" sz="3199" dirty="0"/>
              <a:t> </a:t>
            </a:r>
            <a:r>
              <a:rPr lang="en-US" altLang="en-US" sz="3199" dirty="0" err="1"/>
              <a:t>secara</a:t>
            </a:r>
            <a:r>
              <a:rPr lang="en-US" altLang="en-US" sz="3199" dirty="0"/>
              <a:t> </a:t>
            </a:r>
            <a:r>
              <a:rPr lang="en-US" altLang="en-US" sz="3199" dirty="0" err="1"/>
              <a:t>fisik</a:t>
            </a:r>
            <a:r>
              <a:rPr lang="en-US" altLang="en-US" sz="3199" dirty="0"/>
              <a:t>, </a:t>
            </a:r>
            <a:r>
              <a:rPr lang="en-US" altLang="en-US" sz="3199" dirty="0" err="1"/>
              <a:t>psykho</a:t>
            </a:r>
            <a:r>
              <a:rPr lang="en-US" altLang="en-US" sz="3199" dirty="0"/>
              <a:t> </a:t>
            </a:r>
            <a:r>
              <a:rPr lang="en-US" altLang="en-US" sz="3199" dirty="0" err="1"/>
              <a:t>sosial</a:t>
            </a:r>
            <a:r>
              <a:rPr lang="en-US" altLang="en-US" sz="3199" dirty="0"/>
              <a:t> dan </a:t>
            </a:r>
            <a:r>
              <a:rPr lang="en-US" altLang="en-US" sz="3199" dirty="0" err="1"/>
              <a:t>spiritrual</a:t>
            </a:r>
            <a:endParaRPr lang="en-US" altLang="en-US" sz="3199" dirty="0"/>
          </a:p>
          <a:p>
            <a:pPr lvl="1">
              <a:lnSpc>
                <a:spcPct val="90000"/>
              </a:lnSpc>
            </a:pPr>
            <a:r>
              <a:rPr lang="en-US" altLang="en-US" sz="3199" dirty="0" err="1"/>
              <a:t>Kegiatan</a:t>
            </a:r>
            <a:r>
              <a:rPr lang="en-US" altLang="en-US" sz="3199" dirty="0"/>
              <a:t> ini </a:t>
            </a:r>
            <a:r>
              <a:rPr lang="en-US" altLang="en-US" sz="3199" dirty="0" err="1"/>
              <a:t>memberi</a:t>
            </a:r>
            <a:r>
              <a:rPr lang="en-US" altLang="en-US" sz="3199" dirty="0"/>
              <a:t> </a:t>
            </a:r>
            <a:r>
              <a:rPr lang="en-US" altLang="en-US" sz="3199" dirty="0" err="1"/>
              <a:t>manfaat</a:t>
            </a:r>
            <a:r>
              <a:rPr lang="en-US" altLang="en-US" sz="3199" dirty="0"/>
              <a:t> </a:t>
            </a:r>
            <a:r>
              <a:rPr lang="en-US" altLang="en-US" sz="3199" dirty="0" err="1"/>
              <a:t>besar</a:t>
            </a:r>
            <a:r>
              <a:rPr lang="en-US" altLang="en-US" sz="3199" dirty="0"/>
              <a:t> </a:t>
            </a:r>
            <a:r>
              <a:rPr lang="en-US" altLang="en-US" sz="3199" dirty="0" err="1"/>
              <a:t>meningkatkan</a:t>
            </a:r>
            <a:r>
              <a:rPr lang="en-US" altLang="en-US" sz="3199" dirty="0"/>
              <a:t> </a:t>
            </a:r>
            <a:r>
              <a:rPr lang="en-US" altLang="en-US" sz="3199" dirty="0" err="1"/>
              <a:t>ikatan</a:t>
            </a:r>
            <a:r>
              <a:rPr lang="en-US" altLang="en-US" sz="3199" dirty="0"/>
              <a:t> </a:t>
            </a:r>
            <a:r>
              <a:rPr lang="en-US" altLang="en-US" sz="3199" dirty="0" err="1"/>
              <a:t>kasih</a:t>
            </a:r>
            <a:r>
              <a:rPr lang="en-US" altLang="en-US" sz="3199" dirty="0"/>
              <a:t> </a:t>
            </a:r>
            <a:r>
              <a:rPr lang="en-US" altLang="en-US" sz="3199" dirty="0" err="1"/>
              <a:t>sayang</a:t>
            </a:r>
            <a:endParaRPr lang="en-US" altLang="en-US" sz="3199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ED615AC-7D95-0186-E8F3-A6F95A894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34BA9BD-C386-8038-A7C8-B54329A306B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Menggambar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, </a:t>
            </a:r>
          </a:p>
          <a:p>
            <a:r>
              <a:rPr lang="en-US" dirty="0" err="1"/>
              <a:t>Menuliskan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, Panjang </a:t>
            </a:r>
            <a:r>
              <a:rPr lang="en-US" dirty="0" err="1"/>
              <a:t>bayi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lahir</a:t>
            </a:r>
            <a:endParaRPr lang="en-US" dirty="0"/>
          </a:p>
          <a:p>
            <a:r>
              <a:rPr lang="en-US" dirty="0" err="1"/>
              <a:t>Menuliskan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endParaRPr lang="en-US" dirty="0"/>
          </a:p>
          <a:p>
            <a:r>
              <a:rPr lang="en-US" dirty="0" err="1"/>
              <a:t>Menggambar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dan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ini</a:t>
            </a:r>
          </a:p>
        </p:txBody>
      </p:sp>
    </p:spTree>
    <p:extLst>
      <p:ext uri="{BB962C8B-B14F-4D97-AF65-F5344CB8AC3E}">
        <p14:creationId xmlns:p14="http://schemas.microsoft.com/office/powerpoint/2010/main" val="19909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576FD29A-18AB-2E99-A586-ED2F448A371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latin typeface="Broadway" panose="04040905080B02020502" pitchFamily="82" charset="0"/>
            </a:endParaRPr>
          </a:p>
          <a:p>
            <a:pPr marL="0" indent="0" algn="ctr">
              <a:buNone/>
            </a:pPr>
            <a:r>
              <a:rPr lang="en-US" sz="7200" dirty="0" err="1">
                <a:latin typeface="Broadway" panose="04040905080B02020502" pitchFamily="82" charset="0"/>
              </a:rPr>
              <a:t>TERIMAKASIH</a:t>
            </a:r>
            <a:r>
              <a:rPr lang="en-US" sz="7200" dirty="0">
                <a:latin typeface="Broadway" panose="04040905080B02020502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2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188030"/>
            <a:ext cx="5029200" cy="2481941"/>
          </a:xfrm>
        </p:spPr>
        <p:txBody>
          <a:bodyPr rtlCol="0">
            <a:noAutofit/>
          </a:bodyPr>
          <a:lstStyle/>
          <a:p>
            <a:pPr rtl="0"/>
            <a:r>
              <a:rPr lang="en-US" altLang="en-US" sz="4800" dirty="0" err="1"/>
              <a:t>ADAPTASI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MENJADI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ORANGTUA</a:t>
            </a:r>
            <a:r>
              <a:rPr lang="en-US" altLang="en-US" sz="4800" dirty="0"/>
              <a:t> &amp; ATTACHMENT</a:t>
            </a:r>
            <a:endParaRPr lang="id-ID" sz="6000" dirty="0"/>
          </a:p>
        </p:txBody>
      </p:sp>
      <p:sp>
        <p:nvSpPr>
          <p:cNvPr id="3" name="Persegi Panjang 2">
            <a:extLst>
              <a:ext uri="{FF2B5EF4-FFF2-40B4-BE49-F238E27FC236}">
                <a16:creationId xmlns:a16="http://schemas.microsoft.com/office/drawing/2014/main" id="{9BBFFF9C-1B0C-69A8-C8AB-AEE2598B198B}"/>
              </a:ext>
            </a:extLst>
          </p:cNvPr>
          <p:cNvSpPr/>
          <p:nvPr/>
        </p:nvSpPr>
        <p:spPr>
          <a:xfrm>
            <a:off x="4076700" y="4800600"/>
            <a:ext cx="3733800" cy="685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Husnul Khotimah Rustam</a:t>
            </a:r>
          </a:p>
        </p:txBody>
      </p:sp>
    </p:spTree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eks 1">
            <a:extLst>
              <a:ext uri="{FF2B5EF4-FFF2-40B4-BE49-F238E27FC236}">
                <a16:creationId xmlns:a16="http://schemas.microsoft.com/office/drawing/2014/main" id="{5ECD3F84-0A06-CF1C-3880-EFB9D244B4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mendeskripsikan</a:t>
            </a:r>
            <a:r>
              <a:rPr lang="en-US" sz="2800" dirty="0"/>
              <a:t> proses </a:t>
            </a:r>
            <a:r>
              <a:rPr lang="en-US" sz="2800" dirty="0" err="1"/>
              <a:t>menjadi</a:t>
            </a:r>
            <a:r>
              <a:rPr lang="en-US" sz="2800" dirty="0"/>
              <a:t> orang </a:t>
            </a:r>
            <a:r>
              <a:rPr lang="en-US" sz="2800" dirty="0" err="1"/>
              <a:t>tua</a:t>
            </a:r>
            <a:endParaRPr lang="en-US" sz="2800" dirty="0"/>
          </a:p>
          <a:p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memberi</a:t>
            </a:r>
            <a:r>
              <a:rPr lang="en-US" sz="2800" dirty="0"/>
              <a:t> </a:t>
            </a:r>
            <a:r>
              <a:rPr lang="en-US" sz="2800" dirty="0" err="1"/>
              <a:t>gambaran</a:t>
            </a:r>
            <a:r>
              <a:rPr lang="en-US" sz="2800" dirty="0"/>
              <a:t> 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orang </a:t>
            </a:r>
            <a:r>
              <a:rPr lang="en-US" sz="2800" dirty="0" err="1"/>
              <a:t>tua</a:t>
            </a:r>
            <a:endParaRPr lang="en-US" sz="2800" dirty="0"/>
          </a:p>
          <a:p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meringkas</a:t>
            </a:r>
            <a:r>
              <a:rPr lang="en-US" sz="2800" dirty="0"/>
              <a:t> </a:t>
            </a:r>
            <a:r>
              <a:rPr lang="en-US" sz="2800" dirty="0" err="1"/>
              <a:t>adaptasi</a:t>
            </a:r>
            <a:r>
              <a:rPr lang="en-US" sz="2800" dirty="0"/>
              <a:t> dan attachment orang </a:t>
            </a:r>
            <a:r>
              <a:rPr lang="en-US" sz="2800" dirty="0" err="1"/>
              <a:t>tua</a:t>
            </a:r>
            <a:r>
              <a:rPr lang="en-US" sz="2800" dirty="0"/>
              <a:t> dan </a:t>
            </a:r>
            <a:r>
              <a:rPr lang="en-US" sz="2800" dirty="0" err="1"/>
              <a:t>anak</a:t>
            </a:r>
            <a:endParaRPr lang="en-US" sz="2800" dirty="0"/>
          </a:p>
        </p:txBody>
      </p:sp>
      <p:sp>
        <p:nvSpPr>
          <p:cNvPr id="3" name="Judul 2">
            <a:extLst>
              <a:ext uri="{FF2B5EF4-FFF2-40B4-BE49-F238E27FC236}">
                <a16:creationId xmlns:a16="http://schemas.microsoft.com/office/drawing/2014/main" id="{C73FC089-B6B8-BCAF-EAEE-80348DF1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722313" y="685800"/>
            <a:ext cx="7202487" cy="1143000"/>
          </a:xfrm>
        </p:spPr>
        <p:txBody>
          <a:bodyPr rtlCol="0" anchor="t">
            <a:noAutofit/>
          </a:bodyPr>
          <a:lstStyle/>
          <a:p>
            <a:pPr rtl="0">
              <a:lnSpc>
                <a:spcPct val="100000"/>
              </a:lnSpc>
            </a:pPr>
            <a:r>
              <a:rPr lang="en-US" dirty="0"/>
              <a:t>Proses </a:t>
            </a:r>
            <a:r>
              <a:rPr lang="en-US" dirty="0" err="1"/>
              <a:t>menjadi</a:t>
            </a:r>
            <a:r>
              <a:rPr lang="en-US" dirty="0"/>
              <a:t> orang </a:t>
            </a:r>
            <a:r>
              <a:rPr lang="en-US" dirty="0" err="1"/>
              <a:t>tua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722313" y="1828800"/>
            <a:ext cx="7431087" cy="4470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err="1"/>
              <a:t>Yaitu</a:t>
            </a:r>
            <a:r>
              <a:rPr lang="en-US" altLang="en-US" sz="2800" dirty="0"/>
              <a:t> proses </a:t>
            </a:r>
            <a:r>
              <a:rPr lang="en-US" altLang="en-US" sz="2800" dirty="0" err="1"/>
              <a:t>pencapaian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peran</a:t>
            </a:r>
            <a:r>
              <a:rPr lang="en-US" altLang="en-US" sz="2800" dirty="0"/>
              <a:t> dan </a:t>
            </a:r>
            <a:r>
              <a:rPr lang="en-US" altLang="en-US" sz="2800" dirty="0" err="1"/>
              <a:t>perubahan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dimulai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selama</a:t>
            </a:r>
            <a:r>
              <a:rPr lang="en-US" altLang="en-US" sz="2800" dirty="0"/>
              <a:t> masa </a:t>
            </a:r>
            <a:r>
              <a:rPr lang="en-US" altLang="en-US" sz="2800" dirty="0" err="1"/>
              <a:t>kehamilan</a:t>
            </a:r>
            <a:r>
              <a:rPr lang="en-US" altLang="en-US" sz="28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   ( Sank,1991)</a:t>
            </a:r>
          </a:p>
          <a:p>
            <a:pPr>
              <a:lnSpc>
                <a:spcPct val="90000"/>
              </a:lnSpc>
            </a:pPr>
            <a:r>
              <a:rPr lang="en-US" altLang="en-US" sz="1600" b="1" dirty="0"/>
              <a:t>Orang </a:t>
            </a:r>
            <a:r>
              <a:rPr lang="en-US" altLang="en-US" sz="1600" b="1" dirty="0" err="1"/>
              <a:t>tua</a:t>
            </a:r>
            <a:r>
              <a:rPr lang="en-US" altLang="en-US" sz="1600" b="1" dirty="0"/>
              <a:t> 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Menciptakan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perubahan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periode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ketidak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stabilan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laki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perempuan</a:t>
            </a:r>
            <a:r>
              <a:rPr lang="en-US" altLang="en-US" sz="2400" dirty="0"/>
              <a:t>  yang </a:t>
            </a:r>
            <a:r>
              <a:rPr lang="en-US" altLang="en-US" sz="2400" dirty="0" err="1"/>
              <a:t>memutuskan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anak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Perempuan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pengalaman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memberikan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kontribusi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besar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pembentukan</a:t>
            </a:r>
            <a:r>
              <a:rPr lang="en-US" altLang="en-US" sz="2400" dirty="0"/>
              <a:t> image </a:t>
            </a:r>
            <a:r>
              <a:rPr lang="en-US" altLang="en-US" sz="2400" dirty="0" err="1"/>
              <a:t>diri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seorang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ibu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kehamilan</a:t>
            </a:r>
            <a:r>
              <a:rPr lang="en-US" altLang="en-US" sz="2400" dirty="0"/>
              <a:t> ,</a:t>
            </a:r>
            <a:r>
              <a:rPr lang="en-US" altLang="en-US" sz="2400" dirty="0" err="1"/>
              <a:t>melahirkan</a:t>
            </a:r>
            <a:r>
              <a:rPr lang="en-US" altLang="en-US" sz="2400" dirty="0"/>
              <a:t>, masa </a:t>
            </a:r>
            <a:r>
              <a:rPr lang="en-US" altLang="en-US" sz="2400" dirty="0" err="1"/>
              <a:t>nifas</a:t>
            </a:r>
            <a:r>
              <a:rPr lang="en-US" altLang="en-US" sz="2400" dirty="0"/>
              <a:t>/masa </a:t>
            </a:r>
            <a:r>
              <a:rPr lang="en-US" altLang="en-US" sz="2400" dirty="0" err="1"/>
              <a:t>menyusui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>
            <a:extLst>
              <a:ext uri="{FF2B5EF4-FFF2-40B4-BE49-F238E27FC236}">
                <a16:creationId xmlns:a16="http://schemas.microsoft.com/office/drawing/2014/main" id="{C4620B0B-BCC1-4BED-BF4D-17691AE3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err="1">
                <a:solidFill>
                  <a:schemeClr val="accent4"/>
                </a:solidFill>
              </a:rPr>
              <a:t>Komponen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Menjadi</a:t>
            </a:r>
            <a:r>
              <a:rPr lang="en-US" dirty="0">
                <a:solidFill>
                  <a:schemeClr val="accent4"/>
                </a:solidFill>
              </a:rPr>
              <a:t> Orang </a:t>
            </a:r>
            <a:r>
              <a:rPr lang="en-US" dirty="0" err="1">
                <a:solidFill>
                  <a:schemeClr val="accent4"/>
                </a:solidFill>
              </a:rPr>
              <a:t>tua</a:t>
            </a:r>
            <a:endParaRPr lang="id-ID" dirty="0">
              <a:solidFill>
                <a:schemeClr val="accent4"/>
              </a:solidFill>
            </a:endParaRPr>
          </a:p>
        </p:txBody>
      </p:sp>
      <p:pic>
        <p:nvPicPr>
          <p:cNvPr id="5" name="Grafik 4" descr="sketsa piala di atas tumpukan buku">
            <a:extLst>
              <a:ext uri="{FF2B5EF4-FFF2-40B4-BE49-F238E27FC236}">
                <a16:creationId xmlns:a16="http://schemas.microsoft.com/office/drawing/2014/main" id="{382A4C56-4887-E643-AA59-89B7118B8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1210" y="3962401"/>
            <a:ext cx="1531180" cy="2041573"/>
          </a:xfrm>
          <a:prstGeom prst="rect">
            <a:avLst/>
          </a:prstGeom>
        </p:spPr>
      </p:pic>
      <p:sp>
        <p:nvSpPr>
          <p:cNvPr id="3" name="Tampungan Teks 2">
            <a:extLst>
              <a:ext uri="{FF2B5EF4-FFF2-40B4-BE49-F238E27FC236}">
                <a16:creationId xmlns:a16="http://schemas.microsoft.com/office/drawing/2014/main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828800"/>
            <a:ext cx="5410200" cy="48006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1. </a:t>
            </a:r>
            <a:r>
              <a:rPr lang="en-US" altLang="en-US" b="1" dirty="0" err="1"/>
              <a:t>Ketrampilan</a:t>
            </a:r>
            <a:r>
              <a:rPr lang="en-US" altLang="en-US" b="1" dirty="0"/>
              <a:t> dan </a:t>
            </a:r>
            <a:r>
              <a:rPr lang="en-US" altLang="en-US" b="1" dirty="0" err="1"/>
              <a:t>pengetahuan</a:t>
            </a:r>
            <a:endParaRPr lang="en-US" altLang="en-US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  (</a:t>
            </a:r>
            <a:r>
              <a:rPr lang="en-US" altLang="en-US" dirty="0" err="1"/>
              <a:t>meliputi</a:t>
            </a:r>
            <a:r>
              <a:rPr lang="en-US" altLang="en-US" dirty="0"/>
              <a:t> </a:t>
            </a:r>
            <a:r>
              <a:rPr lang="en-US" altLang="en-US" dirty="0" err="1"/>
              <a:t>asuhan</a:t>
            </a:r>
            <a:r>
              <a:rPr lang="en-US" altLang="en-US" dirty="0"/>
              <a:t> pada </a:t>
            </a:r>
            <a:r>
              <a:rPr lang="en-US" altLang="en-US" dirty="0" err="1"/>
              <a:t>bayi</a:t>
            </a:r>
            <a:r>
              <a:rPr lang="en-US" altLang="en-US" dirty="0"/>
              <a:t> : </a:t>
            </a:r>
            <a:r>
              <a:rPr lang="en-US" altLang="en-US" dirty="0" err="1"/>
              <a:t>misalnya</a:t>
            </a:r>
            <a:r>
              <a:rPr lang="en-US" altLang="en-US" dirty="0"/>
              <a:t> </a:t>
            </a:r>
            <a:r>
              <a:rPr lang="en-US" altLang="en-US" dirty="0" err="1"/>
              <a:t>menyusui,menggendong</a:t>
            </a:r>
            <a:r>
              <a:rPr lang="en-US" altLang="en-US" dirty="0"/>
              <a:t>, </a:t>
            </a:r>
            <a:r>
              <a:rPr lang="en-US" altLang="en-US" dirty="0" err="1"/>
              <a:t>memandikan</a:t>
            </a:r>
            <a:r>
              <a:rPr lang="en-US" altLang="en-US" dirty="0"/>
              <a:t>, </a:t>
            </a:r>
            <a:r>
              <a:rPr lang="en-US" altLang="en-US" dirty="0" err="1"/>
              <a:t>mengganti</a:t>
            </a:r>
            <a:r>
              <a:rPr lang="en-US" altLang="en-US" dirty="0"/>
              <a:t> </a:t>
            </a:r>
            <a:r>
              <a:rPr lang="en-US" altLang="en-US" dirty="0" err="1"/>
              <a:t>pakaian</a:t>
            </a:r>
            <a:r>
              <a:rPr lang="en-US" altLang="en-US" dirty="0"/>
              <a:t>, </a:t>
            </a:r>
            <a:r>
              <a:rPr lang="en-US" altLang="en-US" dirty="0" err="1"/>
              <a:t>melindungi</a:t>
            </a:r>
            <a:r>
              <a:rPr lang="en-US" altLang="en-US" dirty="0"/>
              <a:t> </a:t>
            </a:r>
            <a:r>
              <a:rPr lang="en-US" altLang="en-US" dirty="0" err="1"/>
              <a:t>bahaya</a:t>
            </a:r>
            <a:r>
              <a:rPr lang="en-US" altLang="en-US" dirty="0"/>
              <a:t>)dan </a:t>
            </a:r>
            <a:r>
              <a:rPr lang="en-US" altLang="en-US" dirty="0" err="1"/>
              <a:t>asuhan</a:t>
            </a:r>
            <a:r>
              <a:rPr lang="en-US" altLang="en-US" dirty="0"/>
              <a:t> pada </a:t>
            </a:r>
            <a:r>
              <a:rPr lang="en-US" altLang="en-US" dirty="0" err="1"/>
              <a:t>diri</a:t>
            </a:r>
            <a:r>
              <a:rPr lang="en-US" altLang="en-US" dirty="0"/>
              <a:t> </a:t>
            </a:r>
            <a:r>
              <a:rPr lang="en-US" altLang="en-US" dirty="0" err="1"/>
              <a:t>sendiri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2. </a:t>
            </a:r>
            <a:r>
              <a:rPr lang="en-US" altLang="en-US" b="1" dirty="0" err="1"/>
              <a:t>nilai</a:t>
            </a:r>
            <a:r>
              <a:rPr lang="en-US" altLang="en-US" b="1" dirty="0"/>
              <a:t>/</a:t>
            </a:r>
            <a:r>
              <a:rPr lang="en-US" altLang="en-US" b="1" dirty="0" err="1"/>
              <a:t>sikap</a:t>
            </a:r>
            <a:r>
              <a:rPr lang="en-US" altLang="en-US" b="1" dirty="0"/>
              <a:t> dan </a:t>
            </a:r>
            <a:r>
              <a:rPr lang="en-US" altLang="en-US" b="1" dirty="0" err="1"/>
              <a:t>kenyamanan</a:t>
            </a:r>
            <a:endParaRPr lang="en-US" altLang="en-US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/>
              <a:t>   ( </a:t>
            </a:r>
            <a:r>
              <a:rPr lang="en-US" altLang="en-US" dirty="0" err="1"/>
              <a:t>pengalaman</a:t>
            </a:r>
            <a:r>
              <a:rPr lang="en-US" altLang="en-US" dirty="0"/>
              <a:t> </a:t>
            </a:r>
            <a:r>
              <a:rPr lang="en-US" altLang="en-US" dirty="0" err="1"/>
              <a:t>awal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orang </a:t>
            </a:r>
            <a:r>
              <a:rPr lang="en-US" altLang="en-US" dirty="0" err="1"/>
              <a:t>tua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cinta</a:t>
            </a:r>
            <a:r>
              <a:rPr lang="en-US" altLang="en-US" dirty="0"/>
              <a:t> </a:t>
            </a:r>
            <a:r>
              <a:rPr lang="en-US" altLang="en-US" dirty="0" err="1"/>
              <a:t>kasih</a:t>
            </a:r>
            <a:r>
              <a:rPr lang="en-US" altLang="en-US" dirty="0"/>
              <a:t> </a:t>
            </a:r>
            <a:r>
              <a:rPr lang="en-US" altLang="en-US" dirty="0" err="1"/>
              <a:t>penerimaan</a:t>
            </a:r>
            <a:r>
              <a:rPr lang="en-US" altLang="en-US" dirty="0"/>
              <a:t> </a:t>
            </a:r>
            <a:r>
              <a:rPr lang="en-US" altLang="en-US" dirty="0" err="1"/>
              <a:t>figur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orang </a:t>
            </a:r>
            <a:r>
              <a:rPr lang="en-US" altLang="en-US" dirty="0" err="1"/>
              <a:t>tua</a:t>
            </a:r>
            <a:r>
              <a:rPr lang="en-US" altLang="en-US" dirty="0"/>
              <a:t> </a:t>
            </a:r>
            <a:r>
              <a:rPr lang="en-US" altLang="en-US" dirty="0" err="1"/>
              <a:t>selama</a:t>
            </a:r>
            <a:r>
              <a:rPr lang="en-US" altLang="en-US" dirty="0"/>
              <a:t> dan </a:t>
            </a:r>
            <a:r>
              <a:rPr lang="en-US" altLang="en-US" dirty="0" err="1"/>
              <a:t>memiliki</a:t>
            </a:r>
            <a:r>
              <a:rPr lang="en-US" altLang="en-US" dirty="0"/>
              <a:t> rasa </a:t>
            </a:r>
            <a:r>
              <a:rPr lang="en-US" altLang="en-US" dirty="0" err="1"/>
              <a:t>kepercayaan</a:t>
            </a:r>
            <a:r>
              <a:rPr lang="en-US" altLang="en-US" dirty="0"/>
              <a:t> </a:t>
            </a:r>
            <a:r>
              <a:rPr lang="en-US" altLang="en-US" dirty="0" err="1"/>
              <a:t>diri</a:t>
            </a:r>
            <a:r>
              <a:rPr lang="en-US" altLang="en-US" dirty="0"/>
              <a:t> </a:t>
            </a:r>
            <a:r>
              <a:rPr lang="en-US" altLang="en-US" dirty="0" err="1"/>
              <a:t>serta</a:t>
            </a:r>
            <a:r>
              <a:rPr lang="en-US" altLang="en-US" dirty="0"/>
              <a:t> </a:t>
            </a:r>
            <a:r>
              <a:rPr lang="en-US" altLang="en-US" dirty="0" err="1"/>
              <a:t>perhatian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perkembangan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anak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kelembutan</a:t>
            </a:r>
            <a:r>
              <a:rPr lang="en-US" altLang="en-US" dirty="0"/>
              <a:t> dan </a:t>
            </a:r>
            <a:r>
              <a:rPr lang="en-US" altLang="en-US" dirty="0" err="1"/>
              <a:t>penuh</a:t>
            </a:r>
            <a:r>
              <a:rPr lang="en-US" altLang="en-US" dirty="0"/>
              <a:t> </a:t>
            </a:r>
            <a:r>
              <a:rPr lang="en-US" altLang="en-US" dirty="0" err="1"/>
              <a:t>perhatian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asuhan</a:t>
            </a:r>
            <a:r>
              <a:rPr lang="en-US" altLang="en-US" dirty="0"/>
              <a:t> </a:t>
            </a:r>
            <a:r>
              <a:rPr lang="en-US" altLang="en-US" dirty="0" err="1"/>
              <a:t>bayi</a:t>
            </a:r>
            <a:r>
              <a:rPr lang="en-US" alt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5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Judul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685800"/>
            <a:ext cx="6821487" cy="1143000"/>
          </a:xfrm>
        </p:spPr>
        <p:txBody>
          <a:bodyPr rtlCol="0" anchor="t">
            <a:noAutofit/>
          </a:bodyPr>
          <a:lstStyle/>
          <a:p>
            <a:pPr rtl="0">
              <a:lnSpc>
                <a:spcPct val="100000"/>
              </a:lnSpc>
            </a:pPr>
            <a:r>
              <a:rPr lang="en-US" dirty="0"/>
              <a:t>Proses </a:t>
            </a:r>
            <a:r>
              <a:rPr lang="en-US" dirty="0" err="1"/>
              <a:t>Peralihan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/>
          </a:bodyPr>
          <a:lstStyle/>
          <a:p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jalan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proses </a:t>
            </a:r>
            <a:r>
              <a:rPr lang="en-US" altLang="en-US" dirty="0" err="1"/>
              <a:t>waktu</a:t>
            </a:r>
            <a:r>
              <a:rPr lang="en-US" altLang="en-US" dirty="0"/>
              <a:t> yang </a:t>
            </a:r>
            <a:r>
              <a:rPr lang="en-US" altLang="en-US" dirty="0" err="1"/>
              <a:t>melibatkan</a:t>
            </a:r>
            <a:r>
              <a:rPr lang="en-US" altLang="en-US" dirty="0"/>
              <a:t> </a:t>
            </a:r>
            <a:r>
              <a:rPr lang="en-US" altLang="en-US" dirty="0" err="1"/>
              <a:t>perkembangan</a:t>
            </a:r>
            <a:r>
              <a:rPr lang="en-US" altLang="en-US" dirty="0"/>
              <a:t> </a:t>
            </a:r>
            <a:r>
              <a:rPr lang="en-US" altLang="en-US" dirty="0" err="1"/>
              <a:t>gerakan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kondisi</a:t>
            </a:r>
            <a:r>
              <a:rPr lang="en-US" altLang="en-US" dirty="0"/>
              <a:t>/</a:t>
            </a:r>
            <a:r>
              <a:rPr lang="en-US" altLang="en-US" dirty="0" err="1"/>
              <a:t>tempat</a:t>
            </a:r>
            <a:r>
              <a:rPr lang="en-US" altLang="en-US" dirty="0"/>
              <a:t> yang </a:t>
            </a:r>
            <a:r>
              <a:rPr lang="en-US" altLang="en-US" dirty="0" err="1"/>
              <a:t>berbeda</a:t>
            </a:r>
            <a:endParaRPr lang="en-US" altLang="en-US" dirty="0"/>
          </a:p>
          <a:p>
            <a:r>
              <a:rPr lang="en-US" altLang="en-US" dirty="0" err="1"/>
              <a:t>Peralihan</a:t>
            </a:r>
            <a:r>
              <a:rPr lang="en-US" altLang="en-US" dirty="0"/>
              <a:t> </a:t>
            </a:r>
            <a:r>
              <a:rPr lang="en-US" altLang="en-US" dirty="0" err="1"/>
              <a:t>memerlukan</a:t>
            </a:r>
            <a:r>
              <a:rPr lang="en-US" altLang="en-US" dirty="0"/>
              <a:t> </a:t>
            </a:r>
            <a:r>
              <a:rPr lang="en-US" altLang="en-US" dirty="0" err="1"/>
              <a:t>perubahan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yaitu</a:t>
            </a:r>
            <a:r>
              <a:rPr lang="en-US" altLang="en-US" dirty="0"/>
              <a:t> :</a:t>
            </a:r>
          </a:p>
          <a:p>
            <a:pPr lvl="1"/>
            <a:r>
              <a:rPr lang="en-US" altLang="en-US" dirty="0" err="1"/>
              <a:t>Perubahan</a:t>
            </a:r>
            <a:r>
              <a:rPr lang="en-US" altLang="en-US" dirty="0"/>
              <a:t> identitas</a:t>
            </a:r>
          </a:p>
          <a:p>
            <a:pPr lvl="1"/>
            <a:r>
              <a:rPr lang="en-US" altLang="en-US" dirty="0"/>
              <a:t>Peran</a:t>
            </a:r>
          </a:p>
          <a:p>
            <a:pPr lvl="1"/>
            <a:r>
              <a:rPr lang="en-US" altLang="en-US" dirty="0" err="1"/>
              <a:t>Hubungan</a:t>
            </a:r>
            <a:endParaRPr lang="en-US" altLang="en-US" dirty="0"/>
          </a:p>
          <a:p>
            <a:pPr lvl="1"/>
            <a:r>
              <a:rPr lang="en-US" altLang="en-US" dirty="0" err="1"/>
              <a:t>Kemampuan</a:t>
            </a:r>
            <a:endParaRPr lang="en-US" altLang="en-US" dirty="0"/>
          </a:p>
          <a:p>
            <a:pPr lvl="1"/>
            <a:r>
              <a:rPr lang="en-US" altLang="en-US" dirty="0" err="1"/>
              <a:t>Perilaku</a:t>
            </a:r>
            <a:endParaRPr lang="en-US" altLang="en-US" dirty="0"/>
          </a:p>
          <a:p>
            <a:pPr lvl="1">
              <a:buFontTx/>
              <a:buNone/>
            </a:pPr>
            <a:r>
              <a:rPr lang="en-US" altLang="en-US" dirty="0"/>
              <a:t>(Schumacher &amp; Meleis,1994)</a:t>
            </a:r>
          </a:p>
        </p:txBody>
      </p:sp>
    </p:spTree>
    <p:extLst>
      <p:ext uri="{BB962C8B-B14F-4D97-AF65-F5344CB8AC3E}">
        <p14:creationId xmlns:p14="http://schemas.microsoft.com/office/powerpoint/2010/main" val="13972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5F13039-F0D7-4255-8290-BDC6D98D1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n-US" b="1" dirty="0" err="1"/>
              <a:t>Kondisi</a:t>
            </a:r>
            <a:r>
              <a:rPr lang="en-US" b="1" dirty="0"/>
              <a:t> yang </a:t>
            </a:r>
            <a:r>
              <a:rPr lang="en-US" b="1" dirty="0" err="1"/>
              <a:t>Mempengaruhi</a:t>
            </a:r>
            <a:r>
              <a:rPr lang="en-US" b="1" dirty="0"/>
              <a:t> Orang </a:t>
            </a:r>
            <a:r>
              <a:rPr lang="en-US" b="1" dirty="0" err="1"/>
              <a:t>tua</a:t>
            </a:r>
            <a:r>
              <a:rPr lang="en-US" b="1" dirty="0"/>
              <a:t> </a:t>
            </a:r>
            <a:r>
              <a:rPr lang="en-US" b="1" dirty="0" err="1"/>
              <a:t>baru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0"/>
          </p:nvPr>
        </p:nvSpPr>
        <p:spPr>
          <a:xfrm>
            <a:off x="2743199" y="2133600"/>
            <a:ext cx="8763002" cy="4470400"/>
          </a:xfrm>
        </p:spPr>
        <p:txBody>
          <a:bodyPr rtlCol="0">
            <a:normAutofit/>
          </a:bodyPr>
          <a:lstStyle/>
          <a:p>
            <a:r>
              <a:rPr lang="en-US" altLang="en-US" dirty="0" err="1"/>
              <a:t>Pemahaman</a:t>
            </a:r>
            <a:endParaRPr lang="en-US" altLang="en-US" dirty="0"/>
          </a:p>
          <a:p>
            <a:r>
              <a:rPr lang="en-US" altLang="en-US" dirty="0"/>
              <a:t>Harapan</a:t>
            </a:r>
          </a:p>
          <a:p>
            <a:r>
              <a:rPr lang="en-US" altLang="en-US" dirty="0"/>
              <a:t>Tingkat </a:t>
            </a:r>
            <a:r>
              <a:rPr lang="en-US" altLang="en-US" dirty="0" err="1"/>
              <a:t>pengetahuan</a:t>
            </a:r>
            <a:endParaRPr lang="en-US" altLang="en-US" dirty="0"/>
          </a:p>
          <a:p>
            <a:r>
              <a:rPr lang="en-US" altLang="en-US" dirty="0" err="1"/>
              <a:t>Lingkungan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Tingkat </a:t>
            </a:r>
            <a:r>
              <a:rPr lang="en-US" altLang="en-US" dirty="0" err="1"/>
              <a:t>perencanaan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Kondisi</a:t>
            </a:r>
            <a:r>
              <a:rPr lang="en-US" altLang="en-US" dirty="0"/>
              <a:t> </a:t>
            </a:r>
            <a:r>
              <a:rPr lang="en-US" altLang="en-US" dirty="0" err="1"/>
              <a:t>fisik</a:t>
            </a:r>
            <a:endParaRPr lang="en-US" altLang="en-US" dirty="0"/>
          </a:p>
          <a:p>
            <a:r>
              <a:rPr lang="en-US" altLang="en-US" dirty="0" err="1"/>
              <a:t>Emosional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76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Judul 2">
            <a:extLst>
              <a:ext uri="{FF2B5EF4-FFF2-40B4-BE49-F238E27FC236}">
                <a16:creationId xmlns:a16="http://schemas.microsoft.com/office/drawing/2014/main" id="{04D22707-E176-420E-82BA-54F425AA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dirty="0" err="1">
                <a:solidFill>
                  <a:schemeClr val="accent4"/>
                </a:solidFill>
              </a:rPr>
              <a:t>Kontak</a:t>
            </a:r>
            <a:r>
              <a:rPr lang="en-US" dirty="0">
                <a:solidFill>
                  <a:schemeClr val="accent4"/>
                </a:solidFill>
              </a:rPr>
              <a:t> Awal</a:t>
            </a:r>
            <a:endParaRPr lang="id-ID" dirty="0">
              <a:solidFill>
                <a:schemeClr val="accent4"/>
              </a:solidFill>
            </a:endParaRPr>
          </a:p>
        </p:txBody>
      </p:sp>
      <p:pic>
        <p:nvPicPr>
          <p:cNvPr id="2" name="Grafik 1" descr="sketsa beberapa buku dengan pensil">
            <a:extLst>
              <a:ext uri="{FF2B5EF4-FFF2-40B4-BE49-F238E27FC236}">
                <a16:creationId xmlns:a16="http://schemas.microsoft.com/office/drawing/2014/main" id="{06389758-9BA9-4795-A7A1-3F2CF0EE0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6200" y="4320878"/>
            <a:ext cx="1905000" cy="2228850"/>
          </a:xfrm>
          <a:prstGeom prst="rect">
            <a:avLst/>
          </a:prstGeom>
        </p:spPr>
      </p:pic>
      <p:sp>
        <p:nvSpPr>
          <p:cNvPr id="4" name="Tampungan Teks 3">
            <a:extLst>
              <a:ext uri="{FF2B5EF4-FFF2-40B4-BE49-F238E27FC236}">
                <a16:creationId xmlns:a16="http://schemas.microsoft.com/office/drawing/2014/main" id="{04003271-B7B6-40B9-B32A-F24DDAFF2A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828800"/>
            <a:ext cx="5410200" cy="5029200"/>
          </a:xfrm>
        </p:spPr>
        <p:txBody>
          <a:bodyPr rtlCol="0">
            <a:normAutofit fontScale="92500"/>
          </a:bodyPr>
          <a:lstStyle/>
          <a:p>
            <a:pPr lvl="1"/>
            <a:r>
              <a:rPr lang="en-US" altLang="en-US" sz="3599" dirty="0" err="1"/>
              <a:t>Penting</a:t>
            </a:r>
            <a:r>
              <a:rPr lang="en-US" altLang="en-US" sz="3599" dirty="0"/>
              <a:t> </a:t>
            </a:r>
            <a:r>
              <a:rPr lang="en-US" altLang="en-US" sz="3599" dirty="0" err="1"/>
              <a:t>dalam</a:t>
            </a:r>
            <a:r>
              <a:rPr lang="en-US" altLang="en-US" sz="3599" dirty="0"/>
              <a:t> </a:t>
            </a:r>
            <a:r>
              <a:rPr lang="en-US" altLang="en-US" sz="3599" dirty="0" err="1"/>
              <a:t>mengembangkan</a:t>
            </a:r>
            <a:r>
              <a:rPr lang="en-US" altLang="en-US" sz="3599" dirty="0"/>
              <a:t> </a:t>
            </a:r>
            <a:r>
              <a:rPr lang="en-US" altLang="en-US" sz="3599" dirty="0" err="1"/>
              <a:t>hubungan</a:t>
            </a:r>
            <a:r>
              <a:rPr lang="en-US" altLang="en-US" sz="3599" dirty="0"/>
              <a:t> </a:t>
            </a:r>
            <a:r>
              <a:rPr lang="en-US" altLang="en-US" sz="3599" dirty="0" err="1"/>
              <a:t>kelak</a:t>
            </a:r>
            <a:r>
              <a:rPr lang="en-US" altLang="en-US" sz="3599" dirty="0"/>
              <a:t> / masa </a:t>
            </a:r>
            <a:r>
              <a:rPr lang="en-US" altLang="en-US" sz="3599" dirty="0" err="1"/>
              <a:t>mendatang</a:t>
            </a:r>
            <a:endParaRPr lang="en-US" altLang="en-US" sz="3599" dirty="0"/>
          </a:p>
          <a:p>
            <a:pPr lvl="1"/>
            <a:r>
              <a:rPr lang="en-US" altLang="en-US" sz="3599" dirty="0" err="1"/>
              <a:t>Awalnya</a:t>
            </a:r>
            <a:r>
              <a:rPr lang="en-US" altLang="en-US" sz="3599" dirty="0"/>
              <a:t> </a:t>
            </a:r>
            <a:r>
              <a:rPr lang="en-US" altLang="en-US" sz="3599" dirty="0" err="1"/>
              <a:t>kontak</a:t>
            </a:r>
            <a:r>
              <a:rPr lang="en-US" altLang="en-US" sz="3599" dirty="0"/>
              <a:t> yang </a:t>
            </a:r>
            <a:r>
              <a:rPr lang="en-US" altLang="en-US" sz="3599" dirty="0" err="1"/>
              <a:t>dekat</a:t>
            </a:r>
            <a:r>
              <a:rPr lang="en-US" altLang="en-US" sz="3599" dirty="0"/>
              <a:t> / proses </a:t>
            </a:r>
            <a:r>
              <a:rPr lang="en-US" altLang="en-US" sz="3599" dirty="0" err="1"/>
              <a:t>kasih</a:t>
            </a:r>
            <a:r>
              <a:rPr lang="en-US" altLang="en-US" sz="3599" dirty="0"/>
              <a:t> </a:t>
            </a:r>
            <a:r>
              <a:rPr lang="en-US" altLang="en-US" sz="3599" dirty="0" err="1"/>
              <a:t>sayang</a:t>
            </a:r>
            <a:r>
              <a:rPr lang="en-US" altLang="en-US" sz="3599" dirty="0"/>
              <a:t> </a:t>
            </a:r>
            <a:r>
              <a:rPr lang="en-US" altLang="en-US" sz="3599" dirty="0" err="1"/>
              <a:t>antara</a:t>
            </a:r>
            <a:r>
              <a:rPr lang="en-US" altLang="en-US" sz="3599" dirty="0"/>
              <a:t> Ibu/Orang </a:t>
            </a:r>
            <a:r>
              <a:rPr lang="en-US" altLang="en-US" sz="3599" dirty="0" err="1"/>
              <a:t>Tua</a:t>
            </a:r>
            <a:r>
              <a:rPr lang="en-US" altLang="en-US" sz="3599" dirty="0"/>
              <a:t> dan Bayi </a:t>
            </a:r>
            <a:r>
              <a:rPr lang="en-US" altLang="en-US" sz="3599" dirty="0" err="1"/>
              <a:t>baru</a:t>
            </a:r>
            <a:r>
              <a:rPr lang="en-US" altLang="en-US" sz="3599" dirty="0"/>
              <a:t> </a:t>
            </a:r>
            <a:r>
              <a:rPr lang="en-US" altLang="en-US" sz="3599" dirty="0" err="1"/>
              <a:t>lahir</a:t>
            </a:r>
            <a:endParaRPr lang="en-US" altLang="en-US" sz="3599" dirty="0"/>
          </a:p>
          <a:p>
            <a:pPr lvl="1"/>
            <a:r>
              <a:rPr lang="en-US" altLang="en-US" sz="3599" dirty="0" err="1"/>
              <a:t>Kontak</a:t>
            </a:r>
            <a:r>
              <a:rPr lang="en-US" altLang="en-US" sz="3599" dirty="0"/>
              <a:t> ini </a:t>
            </a:r>
            <a:r>
              <a:rPr lang="en-US" altLang="en-US" sz="3599" dirty="0" err="1"/>
              <a:t>dengan</a:t>
            </a:r>
            <a:r>
              <a:rPr lang="en-US" altLang="en-US" sz="3599" dirty="0"/>
              <a:t> Bonding Attachment</a:t>
            </a:r>
          </a:p>
        </p:txBody>
      </p:sp>
    </p:spTree>
    <p:extLst>
      <p:ext uri="{BB962C8B-B14F-4D97-AF65-F5344CB8AC3E}">
        <p14:creationId xmlns:p14="http://schemas.microsoft.com/office/powerpoint/2010/main" val="22991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Judul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t">
            <a:noAutofit/>
          </a:bodyPr>
          <a:lstStyle/>
          <a:p>
            <a:pPr rtl="0">
              <a:lnSpc>
                <a:spcPct val="100000"/>
              </a:lnSpc>
            </a:pPr>
            <a:r>
              <a:rPr lang="id-ID"/>
              <a:t>Mari terlibat!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 vert="horz" lIns="121899" tIns="60949" rIns="121899" bIns="60949" rtlCol="0" anchor="t">
            <a:normAutofit lnSpcReduction="10000"/>
          </a:bodyPr>
          <a:lstStyle/>
          <a:p>
            <a:r>
              <a:rPr lang="en-US" altLang="en-US" sz="3599" dirty="0" err="1"/>
              <a:t>Menggunakan</a:t>
            </a:r>
            <a:r>
              <a:rPr lang="en-US" altLang="en-US" sz="3599" dirty="0"/>
              <a:t> </a:t>
            </a:r>
            <a:r>
              <a:rPr lang="en-US" altLang="en-US" sz="3599" dirty="0" err="1"/>
              <a:t>batasan</a:t>
            </a:r>
            <a:r>
              <a:rPr lang="en-US" altLang="en-US" sz="3599" dirty="0"/>
              <a:t> Bonding Attachment) </a:t>
            </a:r>
          </a:p>
          <a:p>
            <a:pPr lvl="1"/>
            <a:r>
              <a:rPr lang="en-US" altLang="en-US" sz="3599" dirty="0" err="1"/>
              <a:t>yaitu</a:t>
            </a:r>
            <a:r>
              <a:rPr lang="en-US" altLang="en-US" sz="3599" dirty="0"/>
              <a:t> : </a:t>
            </a:r>
            <a:r>
              <a:rPr lang="en-US" altLang="en-US" sz="3599" dirty="0" err="1"/>
              <a:t>Kontak</a:t>
            </a:r>
            <a:r>
              <a:rPr lang="en-US" altLang="en-US" sz="3599" dirty="0"/>
              <a:t> </a:t>
            </a:r>
            <a:r>
              <a:rPr lang="en-US" altLang="en-US" sz="3599" dirty="0" err="1"/>
              <a:t>ibu</a:t>
            </a:r>
            <a:r>
              <a:rPr lang="en-US" altLang="en-US" sz="3599" dirty="0"/>
              <a:t> dan </a:t>
            </a:r>
            <a:r>
              <a:rPr lang="en-US" altLang="en-US" sz="3599" dirty="0" err="1"/>
              <a:t>bayi</a:t>
            </a:r>
            <a:r>
              <a:rPr lang="en-US" altLang="en-US" sz="3599" dirty="0"/>
              <a:t> </a:t>
            </a:r>
            <a:r>
              <a:rPr lang="en-US" altLang="en-US" sz="3599" dirty="0" err="1"/>
              <a:t>segera</a:t>
            </a:r>
            <a:r>
              <a:rPr lang="en-US" altLang="en-US" sz="3599" dirty="0"/>
              <a:t> </a:t>
            </a:r>
            <a:r>
              <a:rPr lang="en-US" altLang="en-US" sz="3599" dirty="0" err="1"/>
              <a:t>setelah</a:t>
            </a:r>
            <a:r>
              <a:rPr lang="en-US" altLang="en-US" sz="3599" dirty="0"/>
              <a:t> </a:t>
            </a:r>
            <a:r>
              <a:rPr lang="en-US" altLang="en-US" sz="3599" dirty="0" err="1"/>
              <a:t>lahir</a:t>
            </a:r>
            <a:r>
              <a:rPr lang="en-US" altLang="en-US" sz="3599" dirty="0"/>
              <a:t> sec </a:t>
            </a:r>
            <a:r>
              <a:rPr lang="en-US" altLang="en-US" sz="3599" dirty="0" err="1"/>
              <a:t>fisik</a:t>
            </a:r>
            <a:r>
              <a:rPr lang="en-US" altLang="en-US" sz="3599" dirty="0"/>
              <a:t> dan </a:t>
            </a:r>
            <a:r>
              <a:rPr lang="en-US" altLang="en-US" sz="3599" dirty="0" err="1"/>
              <a:t>psikologis</a:t>
            </a:r>
            <a:endParaRPr lang="en-US" altLang="en-US" sz="3599" dirty="0"/>
          </a:p>
          <a:p>
            <a:pPr lvl="1"/>
            <a:r>
              <a:rPr lang="en-US" altLang="en-US" sz="3599" dirty="0" err="1"/>
              <a:t>Merupakan</a:t>
            </a:r>
            <a:r>
              <a:rPr lang="en-US" altLang="en-US" sz="3599" dirty="0"/>
              <a:t> modal </a:t>
            </a:r>
            <a:r>
              <a:rPr lang="en-US" altLang="en-US" sz="3599" dirty="0" err="1"/>
              <a:t>awal</a:t>
            </a:r>
            <a:r>
              <a:rPr lang="en-US" altLang="en-US" sz="3599" dirty="0"/>
              <a:t> </a:t>
            </a:r>
            <a:r>
              <a:rPr lang="en-US" altLang="en-US" sz="3599" dirty="0" err="1"/>
              <a:t>untuk</a:t>
            </a:r>
            <a:r>
              <a:rPr lang="en-US" altLang="en-US" sz="3599" dirty="0"/>
              <a:t> </a:t>
            </a:r>
            <a:r>
              <a:rPr lang="en-US" altLang="en-US" sz="3599" dirty="0" err="1"/>
              <a:t>terbinanya</a:t>
            </a:r>
            <a:r>
              <a:rPr lang="en-US" altLang="en-US" sz="3599" dirty="0"/>
              <a:t> </a:t>
            </a:r>
            <a:r>
              <a:rPr lang="en-US" altLang="en-US" sz="3599" dirty="0" err="1"/>
              <a:t>hubungan</a:t>
            </a:r>
            <a:r>
              <a:rPr lang="en-US" altLang="en-US" sz="3599" dirty="0"/>
              <a:t> </a:t>
            </a:r>
            <a:r>
              <a:rPr lang="en-US" altLang="en-US" sz="3599" dirty="0" err="1"/>
              <a:t>kasih</a:t>
            </a:r>
            <a:r>
              <a:rPr lang="en-US" altLang="en-US" sz="3599" dirty="0"/>
              <a:t> </a:t>
            </a:r>
            <a:r>
              <a:rPr lang="en-US" altLang="en-US" sz="3599" dirty="0" err="1"/>
              <a:t>sayang</a:t>
            </a:r>
            <a:r>
              <a:rPr lang="en-US" altLang="en-US" sz="3599" dirty="0"/>
              <a:t> </a:t>
            </a:r>
            <a:r>
              <a:rPr lang="en-US" altLang="en-US" sz="3599" dirty="0" err="1"/>
              <a:t>antara</a:t>
            </a:r>
            <a:r>
              <a:rPr lang="en-US" altLang="en-US" sz="3599" dirty="0"/>
              <a:t> </a:t>
            </a:r>
            <a:r>
              <a:rPr lang="en-US" altLang="en-US" sz="3599" dirty="0" err="1"/>
              <a:t>ibu</a:t>
            </a:r>
            <a:r>
              <a:rPr lang="en-US" altLang="en-US" sz="3599" dirty="0"/>
              <a:t> dan </a:t>
            </a:r>
            <a:r>
              <a:rPr lang="en-US" altLang="en-US" sz="3599" dirty="0" err="1"/>
              <a:t>bayi</a:t>
            </a:r>
            <a:endParaRPr lang="en-US" altLang="en-US" sz="3599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43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Layar Lebar</PresentationFormat>
  <Paragraphs>77</Paragraphs>
  <Slides>16</Slides>
  <Notes>9</Notes>
  <HiddenSlides>0</HiddenSlides>
  <MMClips>0</MMClips>
  <ScaleCrop>false</ScaleCrop>
  <HeadingPairs>
    <vt:vector size="6" baseType="variant">
      <vt:variant>
        <vt:lpstr>Font Dipakai</vt:lpstr>
      </vt:variant>
      <vt:variant>
        <vt:i4>5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16</vt:i4>
      </vt:variant>
    </vt:vector>
  </HeadingPairs>
  <TitlesOfParts>
    <vt:vector size="22" baseType="lpstr">
      <vt:lpstr>Arial</vt:lpstr>
      <vt:lpstr>Broadway</vt:lpstr>
      <vt:lpstr>Calibri</vt:lpstr>
      <vt:lpstr>Calibri Light</vt:lpstr>
      <vt:lpstr>Courier New</vt:lpstr>
      <vt:lpstr>Tema Office</vt:lpstr>
      <vt:lpstr>Presentasi PowerPoint</vt:lpstr>
      <vt:lpstr>ADAPTASI MENJADI ORANGTUA &amp; ATTACHMENT</vt:lpstr>
      <vt:lpstr>Tujuan Pembelajaran</vt:lpstr>
      <vt:lpstr>Proses menjadi orang tua</vt:lpstr>
      <vt:lpstr>Komponen Menjadi Orang tua</vt:lpstr>
      <vt:lpstr>Proses Peralihan</vt:lpstr>
      <vt:lpstr>Kondisi yang Mempengaruhi Orang tua baru</vt:lpstr>
      <vt:lpstr>Kontak Awal</vt:lpstr>
      <vt:lpstr>Mari terlibat!</vt:lpstr>
      <vt:lpstr>Pertanyaan?</vt:lpstr>
      <vt:lpstr>Kelekatan</vt:lpstr>
      <vt:lpstr>Presentasi PowerPoint</vt:lpstr>
      <vt:lpstr>Perubahan Sistem Fisiologi</vt:lpstr>
      <vt:lpstr>Presentasi PowerPoint</vt:lpstr>
      <vt:lpstr>Tugas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Husnul Khotimah Rustam</dc:creator>
  <cp:lastModifiedBy>Husnul Khotimah Rustam</cp:lastModifiedBy>
  <cp:revision>1</cp:revision>
  <dcterms:created xsi:type="dcterms:W3CDTF">2022-10-21T03:27:05Z</dcterms:created>
  <dcterms:modified xsi:type="dcterms:W3CDTF">2022-10-21T03:27:10Z</dcterms:modified>
</cp:coreProperties>
</file>