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60" r:id="rId6"/>
    <p:sldId id="261" r:id="rId7"/>
    <p:sldId id="264" r:id="rId8"/>
    <p:sldId id="262" r:id="rId9"/>
    <p:sldId id="265" r:id="rId10"/>
    <p:sldId id="266" r:id="rId11"/>
    <p:sldId id="267" r:id="rId12"/>
    <p:sldId id="268" r:id="rId13"/>
    <p:sldId id="269" r:id="rId14"/>
    <p:sldId id="271" r:id="rId15"/>
    <p:sldId id="272" r:id="rId16"/>
    <p:sldId id="273" r:id="rId17"/>
    <p:sldId id="274" r:id="rId18"/>
    <p:sldId id="275" r:id="rId19"/>
    <p:sldId id="263"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diagrams/_rels/data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jpeg"/><Relationship Id="rId1" Type="http://schemas.openxmlformats.org/officeDocument/2006/relationships/image" Target="../media/image7.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jpeg"/><Relationship Id="rId1" Type="http://schemas.openxmlformats.org/officeDocument/2006/relationships/image" Target="../media/image7.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55DA8-17D7-4CC5-ABD6-D068E2C47B5C}" type="doc">
      <dgm:prSet loTypeId="urn:microsoft.com/office/officeart/2005/8/layout/vList3" loCatId="list" qsTypeId="urn:microsoft.com/office/officeart/2005/8/quickstyle/simple1" qsCatId="simple" csTypeId="urn:microsoft.com/office/officeart/2005/8/colors/colorful3" csCatId="colorful" phldr="1"/>
      <dgm:spPr/>
    </dgm:pt>
    <dgm:pt modelId="{AAAE7335-9AE6-440D-91A1-0A86AD69666E}">
      <dgm:prSet phldrT="[Text]"/>
      <dgm:spPr/>
      <dgm:t>
        <a:bodyPr/>
        <a:lstStyle/>
        <a:p>
          <a:r>
            <a:rPr lang="id-ID" dirty="0" smtClean="0"/>
            <a:t>Pemberantasan Penyakit</a:t>
          </a:r>
          <a:endParaRPr lang="id-ID" dirty="0"/>
        </a:p>
      </dgm:t>
    </dgm:pt>
    <dgm:pt modelId="{017324BD-35F0-459B-AF53-35264A6749F2}" type="parTrans" cxnId="{C9389340-9640-4D20-B310-0D947EEE14C6}">
      <dgm:prSet/>
      <dgm:spPr/>
      <dgm:t>
        <a:bodyPr/>
        <a:lstStyle/>
        <a:p>
          <a:endParaRPr lang="id-ID"/>
        </a:p>
      </dgm:t>
    </dgm:pt>
    <dgm:pt modelId="{F50026F3-B7F7-4906-BE1E-60C20324EB6C}" type="sibTrans" cxnId="{C9389340-9640-4D20-B310-0D947EEE14C6}">
      <dgm:prSet/>
      <dgm:spPr/>
      <dgm:t>
        <a:bodyPr/>
        <a:lstStyle/>
        <a:p>
          <a:endParaRPr lang="id-ID"/>
        </a:p>
      </dgm:t>
    </dgm:pt>
    <dgm:pt modelId="{306463A0-8767-4AE1-B8F5-44285B5E2DD4}">
      <dgm:prSet phldrT="[Text]"/>
      <dgm:spPr/>
      <dgm:t>
        <a:bodyPr/>
        <a:lstStyle/>
        <a:p>
          <a:r>
            <a:rPr lang="id-ID" dirty="0" smtClean="0"/>
            <a:t>Pemberantasan Vektor</a:t>
          </a:r>
          <a:endParaRPr lang="id-ID" dirty="0"/>
        </a:p>
      </dgm:t>
    </dgm:pt>
    <dgm:pt modelId="{F3AFC5B6-7A25-4917-B662-897D352DF159}" type="parTrans" cxnId="{ED097A80-BD31-408D-AE2A-0EC28B1EB5D8}">
      <dgm:prSet/>
      <dgm:spPr/>
      <dgm:t>
        <a:bodyPr/>
        <a:lstStyle/>
        <a:p>
          <a:endParaRPr lang="id-ID"/>
        </a:p>
      </dgm:t>
    </dgm:pt>
    <dgm:pt modelId="{C1798C2A-B41B-42C3-BAA4-AEEE9266259A}" type="sibTrans" cxnId="{ED097A80-BD31-408D-AE2A-0EC28B1EB5D8}">
      <dgm:prSet/>
      <dgm:spPr/>
      <dgm:t>
        <a:bodyPr/>
        <a:lstStyle/>
        <a:p>
          <a:endParaRPr lang="id-ID"/>
        </a:p>
      </dgm:t>
    </dgm:pt>
    <dgm:pt modelId="{755FE706-5206-4EF7-8382-6FC11A396662}">
      <dgm:prSet phldrT="[Text]"/>
      <dgm:spPr/>
      <dgm:t>
        <a:bodyPr/>
        <a:lstStyle/>
        <a:p>
          <a:r>
            <a:rPr lang="id-ID" dirty="0" smtClean="0"/>
            <a:t>Perbaikan Lingkungan Pemukiman</a:t>
          </a:r>
          <a:endParaRPr lang="id-ID" dirty="0"/>
        </a:p>
      </dgm:t>
    </dgm:pt>
    <dgm:pt modelId="{D004CBC0-FE65-4378-868B-64FBEEEDB7E1}" type="parTrans" cxnId="{D5882F60-A01A-4A74-80A2-ECD498E35C26}">
      <dgm:prSet/>
      <dgm:spPr/>
      <dgm:t>
        <a:bodyPr/>
        <a:lstStyle/>
        <a:p>
          <a:endParaRPr lang="id-ID"/>
        </a:p>
      </dgm:t>
    </dgm:pt>
    <dgm:pt modelId="{C6CDBC76-1CD2-4E08-B81D-5EA94B581016}" type="sibTrans" cxnId="{D5882F60-A01A-4A74-80A2-ECD498E35C26}">
      <dgm:prSet/>
      <dgm:spPr/>
      <dgm:t>
        <a:bodyPr/>
        <a:lstStyle/>
        <a:p>
          <a:endParaRPr lang="id-ID"/>
        </a:p>
      </dgm:t>
    </dgm:pt>
    <dgm:pt modelId="{CB103F14-5DB3-4040-96FB-7F82B69112EA}">
      <dgm:prSet phldrT="[Text]"/>
      <dgm:spPr/>
      <dgm:t>
        <a:bodyPr/>
        <a:lstStyle/>
        <a:p>
          <a:r>
            <a:rPr lang="id-ID" dirty="0" smtClean="0"/>
            <a:t>Perbaikan Sanitasi Lingkungan</a:t>
          </a:r>
          <a:endParaRPr lang="id-ID" dirty="0"/>
        </a:p>
      </dgm:t>
    </dgm:pt>
    <dgm:pt modelId="{074D87C5-3102-47A5-9F56-FD9F93889AA1}" type="parTrans" cxnId="{B871EA82-1517-41D5-B250-1DF4F9EC78E0}">
      <dgm:prSet/>
      <dgm:spPr/>
      <dgm:t>
        <a:bodyPr/>
        <a:lstStyle/>
        <a:p>
          <a:endParaRPr lang="id-ID"/>
        </a:p>
      </dgm:t>
    </dgm:pt>
    <dgm:pt modelId="{A1A5D447-F6A3-47DE-AF75-DE14F68B0A3E}" type="sibTrans" cxnId="{B871EA82-1517-41D5-B250-1DF4F9EC78E0}">
      <dgm:prSet/>
      <dgm:spPr/>
      <dgm:t>
        <a:bodyPr/>
        <a:lstStyle/>
        <a:p>
          <a:endParaRPr lang="id-ID"/>
        </a:p>
      </dgm:t>
    </dgm:pt>
    <dgm:pt modelId="{3D659524-0E23-4788-8ADD-77F29C83BED8}">
      <dgm:prSet phldrT="[Text]"/>
      <dgm:spPr/>
      <dgm:t>
        <a:bodyPr/>
        <a:lstStyle/>
        <a:p>
          <a:r>
            <a:rPr lang="id-ID" dirty="0" smtClean="0"/>
            <a:t>Pendidikan kesehatan masyarakatt</a:t>
          </a:r>
          <a:endParaRPr lang="id-ID" dirty="0"/>
        </a:p>
      </dgm:t>
    </dgm:pt>
    <dgm:pt modelId="{3ECCDB98-68F0-449F-AC7E-084E6BB20388}" type="parTrans" cxnId="{A700D463-794D-4118-924E-9CF0246BF4A2}">
      <dgm:prSet/>
      <dgm:spPr/>
      <dgm:t>
        <a:bodyPr/>
        <a:lstStyle/>
        <a:p>
          <a:endParaRPr lang="id-ID"/>
        </a:p>
      </dgm:t>
    </dgm:pt>
    <dgm:pt modelId="{55341999-BE74-47AA-85FE-A03B2DC44041}" type="sibTrans" cxnId="{A700D463-794D-4118-924E-9CF0246BF4A2}">
      <dgm:prSet/>
      <dgm:spPr/>
      <dgm:t>
        <a:bodyPr/>
        <a:lstStyle/>
        <a:p>
          <a:endParaRPr lang="id-ID"/>
        </a:p>
      </dgm:t>
    </dgm:pt>
    <dgm:pt modelId="{33A7985C-222B-4941-862B-765CBDE132AF}">
      <dgm:prSet phldrT="[Text]"/>
      <dgm:spPr/>
      <dgm:t>
        <a:bodyPr/>
        <a:lstStyle/>
        <a:p>
          <a:r>
            <a:rPr lang="id-ID" dirty="0" smtClean="0"/>
            <a:t>Pelayanan kesehatan Ibu &amp; Anak</a:t>
          </a:r>
        </a:p>
      </dgm:t>
    </dgm:pt>
    <dgm:pt modelId="{3C62D254-9CC2-4CC3-AFAD-E8DD3802F1CA}" type="parTrans" cxnId="{75EC94A5-4F52-4584-A2D9-7BA51C1295C8}">
      <dgm:prSet/>
      <dgm:spPr/>
      <dgm:t>
        <a:bodyPr/>
        <a:lstStyle/>
        <a:p>
          <a:endParaRPr lang="id-ID"/>
        </a:p>
      </dgm:t>
    </dgm:pt>
    <dgm:pt modelId="{2D7AC330-D34D-430E-82FF-00556DEA2BD0}" type="sibTrans" cxnId="{75EC94A5-4F52-4584-A2D9-7BA51C1295C8}">
      <dgm:prSet/>
      <dgm:spPr/>
      <dgm:t>
        <a:bodyPr/>
        <a:lstStyle/>
        <a:p>
          <a:endParaRPr lang="id-ID"/>
        </a:p>
      </dgm:t>
    </dgm:pt>
    <dgm:pt modelId="{27593375-8499-49A5-8BCB-2FBB457E53B4}">
      <dgm:prSet phldrT="[Text]"/>
      <dgm:spPr/>
      <dgm:t>
        <a:bodyPr/>
        <a:lstStyle/>
        <a:p>
          <a:r>
            <a:rPr lang="id-ID" dirty="0" smtClean="0"/>
            <a:t>Pembinaan Gizi masyarakat</a:t>
          </a:r>
          <a:endParaRPr lang="id-ID" dirty="0"/>
        </a:p>
      </dgm:t>
    </dgm:pt>
    <dgm:pt modelId="{EACE2CA5-C9FB-4894-9423-FE67F5FE576E}" type="parTrans" cxnId="{AFD36093-F61B-4786-88BA-79716F68F736}">
      <dgm:prSet/>
      <dgm:spPr/>
      <dgm:t>
        <a:bodyPr/>
        <a:lstStyle/>
        <a:p>
          <a:endParaRPr lang="id-ID"/>
        </a:p>
      </dgm:t>
    </dgm:pt>
    <dgm:pt modelId="{D9A1B340-4881-488E-86E7-9DB1B30CAB8F}" type="sibTrans" cxnId="{AFD36093-F61B-4786-88BA-79716F68F736}">
      <dgm:prSet/>
      <dgm:spPr/>
      <dgm:t>
        <a:bodyPr/>
        <a:lstStyle/>
        <a:p>
          <a:endParaRPr lang="id-ID"/>
        </a:p>
      </dgm:t>
    </dgm:pt>
    <dgm:pt modelId="{1CCF5204-9B78-451B-9DB3-1C82D61F9ECD}" type="pres">
      <dgm:prSet presAssocID="{DA555DA8-17D7-4CC5-ABD6-D068E2C47B5C}" presName="linearFlow" presStyleCnt="0">
        <dgm:presLayoutVars>
          <dgm:dir/>
          <dgm:resizeHandles val="exact"/>
        </dgm:presLayoutVars>
      </dgm:prSet>
      <dgm:spPr/>
    </dgm:pt>
    <dgm:pt modelId="{526E2864-4F04-49A1-B605-CA304F77D40F}" type="pres">
      <dgm:prSet presAssocID="{AAAE7335-9AE6-440D-91A1-0A86AD69666E}" presName="composite" presStyleCnt="0"/>
      <dgm:spPr/>
    </dgm:pt>
    <dgm:pt modelId="{61611A4B-3BFE-46EF-B285-980A49C5FB08}" type="pres">
      <dgm:prSet presAssocID="{AAAE7335-9AE6-440D-91A1-0A86AD69666E}" presName="imgShp" presStyleLbl="fgImgPlace1" presStyleIdx="0" presStyleCnt="7"/>
      <dgm:spPr>
        <a:blipFill rotWithShape="0">
          <a:blip xmlns:r="http://schemas.openxmlformats.org/officeDocument/2006/relationships" r:embed="rId1"/>
          <a:stretch>
            <a:fillRect/>
          </a:stretch>
        </a:blipFill>
      </dgm:spPr>
    </dgm:pt>
    <dgm:pt modelId="{25A36B62-3F94-490A-8A93-AC930075F3B1}" type="pres">
      <dgm:prSet presAssocID="{AAAE7335-9AE6-440D-91A1-0A86AD69666E}" presName="txShp" presStyleLbl="node1" presStyleIdx="0" presStyleCnt="7">
        <dgm:presLayoutVars>
          <dgm:bulletEnabled val="1"/>
        </dgm:presLayoutVars>
      </dgm:prSet>
      <dgm:spPr/>
      <dgm:t>
        <a:bodyPr/>
        <a:lstStyle/>
        <a:p>
          <a:endParaRPr lang="id-ID"/>
        </a:p>
      </dgm:t>
    </dgm:pt>
    <dgm:pt modelId="{4A632781-3C93-46BD-BD8E-684FE422A85A}" type="pres">
      <dgm:prSet presAssocID="{F50026F3-B7F7-4906-BE1E-60C20324EB6C}" presName="spacing" presStyleCnt="0"/>
      <dgm:spPr/>
    </dgm:pt>
    <dgm:pt modelId="{2BCC904A-D24A-4775-9FEF-352DD5CBEA7E}" type="pres">
      <dgm:prSet presAssocID="{CB103F14-5DB3-4040-96FB-7F82B69112EA}" presName="composite" presStyleCnt="0"/>
      <dgm:spPr/>
    </dgm:pt>
    <dgm:pt modelId="{00D7D2AB-60DC-47F7-A8EB-73882E899855}" type="pres">
      <dgm:prSet presAssocID="{CB103F14-5DB3-4040-96FB-7F82B69112EA}" presName="imgShp" presStyleLbl="fgImgPlace1" presStyleIdx="1" presStyleCnt="7"/>
      <dgm:spPr>
        <a:blipFill rotWithShape="0">
          <a:blip xmlns:r="http://schemas.openxmlformats.org/officeDocument/2006/relationships" r:embed="rId2"/>
          <a:stretch>
            <a:fillRect/>
          </a:stretch>
        </a:blipFill>
      </dgm:spPr>
    </dgm:pt>
    <dgm:pt modelId="{477F7F73-B3EA-4875-9747-40C0048D612F}" type="pres">
      <dgm:prSet presAssocID="{CB103F14-5DB3-4040-96FB-7F82B69112EA}" presName="txShp" presStyleLbl="node1" presStyleIdx="1" presStyleCnt="7">
        <dgm:presLayoutVars>
          <dgm:bulletEnabled val="1"/>
        </dgm:presLayoutVars>
      </dgm:prSet>
      <dgm:spPr/>
      <dgm:t>
        <a:bodyPr/>
        <a:lstStyle/>
        <a:p>
          <a:endParaRPr lang="id-ID"/>
        </a:p>
      </dgm:t>
    </dgm:pt>
    <dgm:pt modelId="{DCBCF621-0661-4BD0-8DCF-CCD20D85B61D}" type="pres">
      <dgm:prSet presAssocID="{A1A5D447-F6A3-47DE-AF75-DE14F68B0A3E}" presName="spacing" presStyleCnt="0"/>
      <dgm:spPr/>
    </dgm:pt>
    <dgm:pt modelId="{D3743E24-6A07-4D9F-A28E-6DAECA1A380C}" type="pres">
      <dgm:prSet presAssocID="{306463A0-8767-4AE1-B8F5-44285B5E2DD4}" presName="composite" presStyleCnt="0"/>
      <dgm:spPr/>
    </dgm:pt>
    <dgm:pt modelId="{657231FC-DA6B-49E3-AFFB-AEC3C97F35E5}" type="pres">
      <dgm:prSet presAssocID="{306463A0-8767-4AE1-B8F5-44285B5E2DD4}" presName="imgShp" presStyleLbl="fgImgPlace1" presStyleIdx="2" presStyleCnt="7"/>
      <dgm:spPr>
        <a:blipFill rotWithShape="0">
          <a:blip xmlns:r="http://schemas.openxmlformats.org/officeDocument/2006/relationships" r:embed="rId3"/>
          <a:stretch>
            <a:fillRect/>
          </a:stretch>
        </a:blipFill>
      </dgm:spPr>
    </dgm:pt>
    <dgm:pt modelId="{959A439E-782D-4B8A-B28A-2EABDB3ECE75}" type="pres">
      <dgm:prSet presAssocID="{306463A0-8767-4AE1-B8F5-44285B5E2DD4}" presName="txShp" presStyleLbl="node1" presStyleIdx="2" presStyleCnt="7">
        <dgm:presLayoutVars>
          <dgm:bulletEnabled val="1"/>
        </dgm:presLayoutVars>
      </dgm:prSet>
      <dgm:spPr/>
      <dgm:t>
        <a:bodyPr/>
        <a:lstStyle/>
        <a:p>
          <a:endParaRPr lang="id-ID"/>
        </a:p>
      </dgm:t>
    </dgm:pt>
    <dgm:pt modelId="{E812838D-8CF2-4CD6-9147-7958566396D1}" type="pres">
      <dgm:prSet presAssocID="{C1798C2A-B41B-42C3-BAA4-AEEE9266259A}" presName="spacing" presStyleCnt="0"/>
      <dgm:spPr/>
    </dgm:pt>
    <dgm:pt modelId="{D8A625E0-E27F-4C3E-A38C-770B9B55A0F8}" type="pres">
      <dgm:prSet presAssocID="{755FE706-5206-4EF7-8382-6FC11A396662}" presName="composite" presStyleCnt="0"/>
      <dgm:spPr/>
    </dgm:pt>
    <dgm:pt modelId="{7D4BADC8-4F6B-4707-81E0-7CA29E118A05}" type="pres">
      <dgm:prSet presAssocID="{755FE706-5206-4EF7-8382-6FC11A396662}" presName="imgShp" presStyleLbl="fgImgPlace1" presStyleIdx="3" presStyleCnt="7"/>
      <dgm:spPr>
        <a:blipFill rotWithShape="0">
          <a:blip xmlns:r="http://schemas.openxmlformats.org/officeDocument/2006/relationships" r:embed="rId4"/>
          <a:stretch>
            <a:fillRect/>
          </a:stretch>
        </a:blipFill>
      </dgm:spPr>
    </dgm:pt>
    <dgm:pt modelId="{EB8DC280-93C9-4FB5-98B4-7A7DBAEB029D}" type="pres">
      <dgm:prSet presAssocID="{755FE706-5206-4EF7-8382-6FC11A396662}" presName="txShp" presStyleLbl="node1" presStyleIdx="3" presStyleCnt="7">
        <dgm:presLayoutVars>
          <dgm:bulletEnabled val="1"/>
        </dgm:presLayoutVars>
      </dgm:prSet>
      <dgm:spPr/>
      <dgm:t>
        <a:bodyPr/>
        <a:lstStyle/>
        <a:p>
          <a:endParaRPr lang="id-ID"/>
        </a:p>
      </dgm:t>
    </dgm:pt>
    <dgm:pt modelId="{38F8159A-0E0C-47EA-AEC0-B842B5633610}" type="pres">
      <dgm:prSet presAssocID="{C6CDBC76-1CD2-4E08-B81D-5EA94B581016}" presName="spacing" presStyleCnt="0"/>
      <dgm:spPr/>
    </dgm:pt>
    <dgm:pt modelId="{B434A5FD-7927-4567-800A-9A53BE3886E1}" type="pres">
      <dgm:prSet presAssocID="{3D659524-0E23-4788-8ADD-77F29C83BED8}" presName="composite" presStyleCnt="0"/>
      <dgm:spPr/>
    </dgm:pt>
    <dgm:pt modelId="{AB6E0270-5E0C-4E7C-AF23-69B30D0F1E67}" type="pres">
      <dgm:prSet presAssocID="{3D659524-0E23-4788-8ADD-77F29C83BED8}" presName="imgShp" presStyleLbl="fgImgPlace1" presStyleIdx="4" presStyleCnt="7"/>
      <dgm:spPr>
        <a:blipFill rotWithShape="0">
          <a:blip xmlns:r="http://schemas.openxmlformats.org/officeDocument/2006/relationships" r:embed="rId5"/>
          <a:stretch>
            <a:fillRect/>
          </a:stretch>
        </a:blipFill>
      </dgm:spPr>
    </dgm:pt>
    <dgm:pt modelId="{F859BD17-303E-4A26-B5A8-EB0EC3F45574}" type="pres">
      <dgm:prSet presAssocID="{3D659524-0E23-4788-8ADD-77F29C83BED8}" presName="txShp" presStyleLbl="node1" presStyleIdx="4" presStyleCnt="7">
        <dgm:presLayoutVars>
          <dgm:bulletEnabled val="1"/>
        </dgm:presLayoutVars>
      </dgm:prSet>
      <dgm:spPr/>
      <dgm:t>
        <a:bodyPr/>
        <a:lstStyle/>
        <a:p>
          <a:endParaRPr lang="id-ID"/>
        </a:p>
      </dgm:t>
    </dgm:pt>
    <dgm:pt modelId="{42E72509-4F06-45D3-B322-A2143679B062}" type="pres">
      <dgm:prSet presAssocID="{55341999-BE74-47AA-85FE-A03B2DC44041}" presName="spacing" presStyleCnt="0"/>
      <dgm:spPr/>
    </dgm:pt>
    <dgm:pt modelId="{6436839E-384A-4097-9917-A267415C3A10}" type="pres">
      <dgm:prSet presAssocID="{33A7985C-222B-4941-862B-765CBDE132AF}" presName="composite" presStyleCnt="0"/>
      <dgm:spPr/>
    </dgm:pt>
    <dgm:pt modelId="{953C796C-6172-4A77-8F8B-B6891CEEA1C7}" type="pres">
      <dgm:prSet presAssocID="{33A7985C-222B-4941-862B-765CBDE132AF}" presName="imgShp" presStyleLbl="fgImgPlace1" presStyleIdx="5" presStyleCnt="7"/>
      <dgm:spPr>
        <a:blipFill rotWithShape="0">
          <a:blip xmlns:r="http://schemas.openxmlformats.org/officeDocument/2006/relationships" r:embed="rId6"/>
          <a:stretch>
            <a:fillRect/>
          </a:stretch>
        </a:blipFill>
      </dgm:spPr>
    </dgm:pt>
    <dgm:pt modelId="{8590F8A6-B760-40EE-82B2-D4DFCA0335BD}" type="pres">
      <dgm:prSet presAssocID="{33A7985C-222B-4941-862B-765CBDE132AF}" presName="txShp" presStyleLbl="node1" presStyleIdx="5" presStyleCnt="7">
        <dgm:presLayoutVars>
          <dgm:bulletEnabled val="1"/>
        </dgm:presLayoutVars>
      </dgm:prSet>
      <dgm:spPr/>
      <dgm:t>
        <a:bodyPr/>
        <a:lstStyle/>
        <a:p>
          <a:endParaRPr lang="id-ID"/>
        </a:p>
      </dgm:t>
    </dgm:pt>
    <dgm:pt modelId="{13FA8B48-447B-44D3-B005-CED9DBA9FEAE}" type="pres">
      <dgm:prSet presAssocID="{2D7AC330-D34D-430E-82FF-00556DEA2BD0}" presName="spacing" presStyleCnt="0"/>
      <dgm:spPr/>
    </dgm:pt>
    <dgm:pt modelId="{01D0F254-DFEC-447C-ABF3-435C2D75AEDC}" type="pres">
      <dgm:prSet presAssocID="{27593375-8499-49A5-8BCB-2FBB457E53B4}" presName="composite" presStyleCnt="0"/>
      <dgm:spPr/>
    </dgm:pt>
    <dgm:pt modelId="{3683D51B-0C2E-4E00-945B-3FE48692EC8E}" type="pres">
      <dgm:prSet presAssocID="{27593375-8499-49A5-8BCB-2FBB457E53B4}" presName="imgShp" presStyleLbl="fgImgPlace1" presStyleIdx="6" presStyleCnt="7"/>
      <dgm:spPr>
        <a:blipFill rotWithShape="0">
          <a:blip xmlns:r="http://schemas.openxmlformats.org/officeDocument/2006/relationships" r:embed="rId7"/>
          <a:stretch>
            <a:fillRect/>
          </a:stretch>
        </a:blipFill>
      </dgm:spPr>
    </dgm:pt>
    <dgm:pt modelId="{DBE102AA-D3F6-4146-B1FB-E9F1DD69E8F4}" type="pres">
      <dgm:prSet presAssocID="{27593375-8499-49A5-8BCB-2FBB457E53B4}" presName="txShp" presStyleLbl="node1" presStyleIdx="6" presStyleCnt="7">
        <dgm:presLayoutVars>
          <dgm:bulletEnabled val="1"/>
        </dgm:presLayoutVars>
      </dgm:prSet>
      <dgm:spPr/>
      <dgm:t>
        <a:bodyPr/>
        <a:lstStyle/>
        <a:p>
          <a:endParaRPr lang="id-ID"/>
        </a:p>
      </dgm:t>
    </dgm:pt>
  </dgm:ptLst>
  <dgm:cxnLst>
    <dgm:cxn modelId="{7D03A7DE-DC92-4ABD-A627-D0794B08009F}" type="presOf" srcId="{33A7985C-222B-4941-862B-765CBDE132AF}" destId="{8590F8A6-B760-40EE-82B2-D4DFCA0335BD}" srcOrd="0" destOrd="0" presId="urn:microsoft.com/office/officeart/2005/8/layout/vList3"/>
    <dgm:cxn modelId="{F108EB8B-14F6-4E1D-B459-F9471277EF3F}" type="presOf" srcId="{306463A0-8767-4AE1-B8F5-44285B5E2DD4}" destId="{959A439E-782D-4B8A-B28A-2EABDB3ECE75}" srcOrd="0" destOrd="0" presId="urn:microsoft.com/office/officeart/2005/8/layout/vList3"/>
    <dgm:cxn modelId="{A700D463-794D-4118-924E-9CF0246BF4A2}" srcId="{DA555DA8-17D7-4CC5-ABD6-D068E2C47B5C}" destId="{3D659524-0E23-4788-8ADD-77F29C83BED8}" srcOrd="4" destOrd="0" parTransId="{3ECCDB98-68F0-449F-AC7E-084E6BB20388}" sibTransId="{55341999-BE74-47AA-85FE-A03B2DC44041}"/>
    <dgm:cxn modelId="{DD6A780B-D587-44A8-A821-A64DCB9BD185}" type="presOf" srcId="{27593375-8499-49A5-8BCB-2FBB457E53B4}" destId="{DBE102AA-D3F6-4146-B1FB-E9F1DD69E8F4}" srcOrd="0" destOrd="0" presId="urn:microsoft.com/office/officeart/2005/8/layout/vList3"/>
    <dgm:cxn modelId="{ED097A80-BD31-408D-AE2A-0EC28B1EB5D8}" srcId="{DA555DA8-17D7-4CC5-ABD6-D068E2C47B5C}" destId="{306463A0-8767-4AE1-B8F5-44285B5E2DD4}" srcOrd="2" destOrd="0" parTransId="{F3AFC5B6-7A25-4917-B662-897D352DF159}" sibTransId="{C1798C2A-B41B-42C3-BAA4-AEEE9266259A}"/>
    <dgm:cxn modelId="{BD48C245-D00B-4982-B1FB-BD1083EA2759}" type="presOf" srcId="{CB103F14-5DB3-4040-96FB-7F82B69112EA}" destId="{477F7F73-B3EA-4875-9747-40C0048D612F}" srcOrd="0" destOrd="0" presId="urn:microsoft.com/office/officeart/2005/8/layout/vList3"/>
    <dgm:cxn modelId="{75EC94A5-4F52-4584-A2D9-7BA51C1295C8}" srcId="{DA555DA8-17D7-4CC5-ABD6-D068E2C47B5C}" destId="{33A7985C-222B-4941-862B-765CBDE132AF}" srcOrd="5" destOrd="0" parTransId="{3C62D254-9CC2-4CC3-AFAD-E8DD3802F1CA}" sibTransId="{2D7AC330-D34D-430E-82FF-00556DEA2BD0}"/>
    <dgm:cxn modelId="{C9389340-9640-4D20-B310-0D947EEE14C6}" srcId="{DA555DA8-17D7-4CC5-ABD6-D068E2C47B5C}" destId="{AAAE7335-9AE6-440D-91A1-0A86AD69666E}" srcOrd="0" destOrd="0" parTransId="{017324BD-35F0-459B-AF53-35264A6749F2}" sibTransId="{F50026F3-B7F7-4906-BE1E-60C20324EB6C}"/>
    <dgm:cxn modelId="{B40C3F6A-8FE1-4DB0-AAD0-E7E52295DD22}" type="presOf" srcId="{DA555DA8-17D7-4CC5-ABD6-D068E2C47B5C}" destId="{1CCF5204-9B78-451B-9DB3-1C82D61F9ECD}" srcOrd="0" destOrd="0" presId="urn:microsoft.com/office/officeart/2005/8/layout/vList3"/>
    <dgm:cxn modelId="{26A7905E-5C1C-4478-9BA9-C5A56E893B7C}" type="presOf" srcId="{3D659524-0E23-4788-8ADD-77F29C83BED8}" destId="{F859BD17-303E-4A26-B5A8-EB0EC3F45574}" srcOrd="0" destOrd="0" presId="urn:microsoft.com/office/officeart/2005/8/layout/vList3"/>
    <dgm:cxn modelId="{D5882F60-A01A-4A74-80A2-ECD498E35C26}" srcId="{DA555DA8-17D7-4CC5-ABD6-D068E2C47B5C}" destId="{755FE706-5206-4EF7-8382-6FC11A396662}" srcOrd="3" destOrd="0" parTransId="{D004CBC0-FE65-4378-868B-64FBEEEDB7E1}" sibTransId="{C6CDBC76-1CD2-4E08-B81D-5EA94B581016}"/>
    <dgm:cxn modelId="{B871EA82-1517-41D5-B250-1DF4F9EC78E0}" srcId="{DA555DA8-17D7-4CC5-ABD6-D068E2C47B5C}" destId="{CB103F14-5DB3-4040-96FB-7F82B69112EA}" srcOrd="1" destOrd="0" parTransId="{074D87C5-3102-47A5-9F56-FD9F93889AA1}" sibTransId="{A1A5D447-F6A3-47DE-AF75-DE14F68B0A3E}"/>
    <dgm:cxn modelId="{60676167-C155-454B-ABAC-4D0A2444A413}" type="presOf" srcId="{755FE706-5206-4EF7-8382-6FC11A396662}" destId="{EB8DC280-93C9-4FB5-98B4-7A7DBAEB029D}" srcOrd="0" destOrd="0" presId="urn:microsoft.com/office/officeart/2005/8/layout/vList3"/>
    <dgm:cxn modelId="{AFD36093-F61B-4786-88BA-79716F68F736}" srcId="{DA555DA8-17D7-4CC5-ABD6-D068E2C47B5C}" destId="{27593375-8499-49A5-8BCB-2FBB457E53B4}" srcOrd="6" destOrd="0" parTransId="{EACE2CA5-C9FB-4894-9423-FE67F5FE576E}" sibTransId="{D9A1B340-4881-488E-86E7-9DB1B30CAB8F}"/>
    <dgm:cxn modelId="{D449ED0F-EF3A-4775-AE90-7BB51BBB13B0}" type="presOf" srcId="{AAAE7335-9AE6-440D-91A1-0A86AD69666E}" destId="{25A36B62-3F94-490A-8A93-AC930075F3B1}" srcOrd="0" destOrd="0" presId="urn:microsoft.com/office/officeart/2005/8/layout/vList3"/>
    <dgm:cxn modelId="{AEDB52B7-3897-47C3-A105-31B78254DFB7}" type="presParOf" srcId="{1CCF5204-9B78-451B-9DB3-1C82D61F9ECD}" destId="{526E2864-4F04-49A1-B605-CA304F77D40F}" srcOrd="0" destOrd="0" presId="urn:microsoft.com/office/officeart/2005/8/layout/vList3"/>
    <dgm:cxn modelId="{71D2EA0C-D770-4E92-81F6-624924E71EAE}" type="presParOf" srcId="{526E2864-4F04-49A1-B605-CA304F77D40F}" destId="{61611A4B-3BFE-46EF-B285-980A49C5FB08}" srcOrd="0" destOrd="0" presId="urn:microsoft.com/office/officeart/2005/8/layout/vList3"/>
    <dgm:cxn modelId="{D9A162EE-D39C-402E-AE0F-A984C7776840}" type="presParOf" srcId="{526E2864-4F04-49A1-B605-CA304F77D40F}" destId="{25A36B62-3F94-490A-8A93-AC930075F3B1}" srcOrd="1" destOrd="0" presId="urn:microsoft.com/office/officeart/2005/8/layout/vList3"/>
    <dgm:cxn modelId="{C0D8F395-E16C-4934-88A3-B0E38CF8FE4F}" type="presParOf" srcId="{1CCF5204-9B78-451B-9DB3-1C82D61F9ECD}" destId="{4A632781-3C93-46BD-BD8E-684FE422A85A}" srcOrd="1" destOrd="0" presId="urn:microsoft.com/office/officeart/2005/8/layout/vList3"/>
    <dgm:cxn modelId="{FD8D3BC9-DBB7-4F2F-98D8-E5748EF1301E}" type="presParOf" srcId="{1CCF5204-9B78-451B-9DB3-1C82D61F9ECD}" destId="{2BCC904A-D24A-4775-9FEF-352DD5CBEA7E}" srcOrd="2" destOrd="0" presId="urn:microsoft.com/office/officeart/2005/8/layout/vList3"/>
    <dgm:cxn modelId="{BA1EBF39-653A-481A-AC83-8F146A8592CE}" type="presParOf" srcId="{2BCC904A-D24A-4775-9FEF-352DD5CBEA7E}" destId="{00D7D2AB-60DC-47F7-A8EB-73882E899855}" srcOrd="0" destOrd="0" presId="urn:microsoft.com/office/officeart/2005/8/layout/vList3"/>
    <dgm:cxn modelId="{5E0551D2-B6C9-4448-8E8D-E229DA042969}" type="presParOf" srcId="{2BCC904A-D24A-4775-9FEF-352DD5CBEA7E}" destId="{477F7F73-B3EA-4875-9747-40C0048D612F}" srcOrd="1" destOrd="0" presId="urn:microsoft.com/office/officeart/2005/8/layout/vList3"/>
    <dgm:cxn modelId="{A2AB4F3C-FC70-424F-BA19-D0769AF9D17B}" type="presParOf" srcId="{1CCF5204-9B78-451B-9DB3-1C82D61F9ECD}" destId="{DCBCF621-0661-4BD0-8DCF-CCD20D85B61D}" srcOrd="3" destOrd="0" presId="urn:microsoft.com/office/officeart/2005/8/layout/vList3"/>
    <dgm:cxn modelId="{4CF6EF36-201C-43E4-B275-BD89CEA4C34E}" type="presParOf" srcId="{1CCF5204-9B78-451B-9DB3-1C82D61F9ECD}" destId="{D3743E24-6A07-4D9F-A28E-6DAECA1A380C}" srcOrd="4" destOrd="0" presId="urn:microsoft.com/office/officeart/2005/8/layout/vList3"/>
    <dgm:cxn modelId="{F50C6CBB-A8E5-4CA7-8B9D-199ECF43AA01}" type="presParOf" srcId="{D3743E24-6A07-4D9F-A28E-6DAECA1A380C}" destId="{657231FC-DA6B-49E3-AFFB-AEC3C97F35E5}" srcOrd="0" destOrd="0" presId="urn:microsoft.com/office/officeart/2005/8/layout/vList3"/>
    <dgm:cxn modelId="{ED73BED0-A00B-4014-80C3-B980D89E711F}" type="presParOf" srcId="{D3743E24-6A07-4D9F-A28E-6DAECA1A380C}" destId="{959A439E-782D-4B8A-B28A-2EABDB3ECE75}" srcOrd="1" destOrd="0" presId="urn:microsoft.com/office/officeart/2005/8/layout/vList3"/>
    <dgm:cxn modelId="{67C1FF36-53FA-425D-98F3-32F564716234}" type="presParOf" srcId="{1CCF5204-9B78-451B-9DB3-1C82D61F9ECD}" destId="{E812838D-8CF2-4CD6-9147-7958566396D1}" srcOrd="5" destOrd="0" presId="urn:microsoft.com/office/officeart/2005/8/layout/vList3"/>
    <dgm:cxn modelId="{6A9EF2F4-315D-4D4B-B5ED-50ECEA3492BC}" type="presParOf" srcId="{1CCF5204-9B78-451B-9DB3-1C82D61F9ECD}" destId="{D8A625E0-E27F-4C3E-A38C-770B9B55A0F8}" srcOrd="6" destOrd="0" presId="urn:microsoft.com/office/officeart/2005/8/layout/vList3"/>
    <dgm:cxn modelId="{FC713567-9684-463A-BF70-A63E8F775D79}" type="presParOf" srcId="{D8A625E0-E27F-4C3E-A38C-770B9B55A0F8}" destId="{7D4BADC8-4F6B-4707-81E0-7CA29E118A05}" srcOrd="0" destOrd="0" presId="urn:microsoft.com/office/officeart/2005/8/layout/vList3"/>
    <dgm:cxn modelId="{42DB138F-4E27-4879-8775-09B236578168}" type="presParOf" srcId="{D8A625E0-E27F-4C3E-A38C-770B9B55A0F8}" destId="{EB8DC280-93C9-4FB5-98B4-7A7DBAEB029D}" srcOrd="1" destOrd="0" presId="urn:microsoft.com/office/officeart/2005/8/layout/vList3"/>
    <dgm:cxn modelId="{9D7C4B18-4504-4DE2-A53D-F7D65B776B24}" type="presParOf" srcId="{1CCF5204-9B78-451B-9DB3-1C82D61F9ECD}" destId="{38F8159A-0E0C-47EA-AEC0-B842B5633610}" srcOrd="7" destOrd="0" presId="urn:microsoft.com/office/officeart/2005/8/layout/vList3"/>
    <dgm:cxn modelId="{54FED57D-9805-4C75-BB44-9D3A7C7EDDC4}" type="presParOf" srcId="{1CCF5204-9B78-451B-9DB3-1C82D61F9ECD}" destId="{B434A5FD-7927-4567-800A-9A53BE3886E1}" srcOrd="8" destOrd="0" presId="urn:microsoft.com/office/officeart/2005/8/layout/vList3"/>
    <dgm:cxn modelId="{044520F9-52B6-4F73-9E19-EF0DAA6B1FA3}" type="presParOf" srcId="{B434A5FD-7927-4567-800A-9A53BE3886E1}" destId="{AB6E0270-5E0C-4E7C-AF23-69B30D0F1E67}" srcOrd="0" destOrd="0" presId="urn:microsoft.com/office/officeart/2005/8/layout/vList3"/>
    <dgm:cxn modelId="{9CC0424E-9303-4F6B-909B-C890512D9C0A}" type="presParOf" srcId="{B434A5FD-7927-4567-800A-9A53BE3886E1}" destId="{F859BD17-303E-4A26-B5A8-EB0EC3F45574}" srcOrd="1" destOrd="0" presId="urn:microsoft.com/office/officeart/2005/8/layout/vList3"/>
    <dgm:cxn modelId="{CFBB6B88-1E2B-4E3D-911C-50A4B3ACC676}" type="presParOf" srcId="{1CCF5204-9B78-451B-9DB3-1C82D61F9ECD}" destId="{42E72509-4F06-45D3-B322-A2143679B062}" srcOrd="9" destOrd="0" presId="urn:microsoft.com/office/officeart/2005/8/layout/vList3"/>
    <dgm:cxn modelId="{F65BF404-6E0A-4094-AC21-AF176F2EFD12}" type="presParOf" srcId="{1CCF5204-9B78-451B-9DB3-1C82D61F9ECD}" destId="{6436839E-384A-4097-9917-A267415C3A10}" srcOrd="10" destOrd="0" presId="urn:microsoft.com/office/officeart/2005/8/layout/vList3"/>
    <dgm:cxn modelId="{45A351C0-41D6-4E42-B22A-09E8C4C1B213}" type="presParOf" srcId="{6436839E-384A-4097-9917-A267415C3A10}" destId="{953C796C-6172-4A77-8F8B-B6891CEEA1C7}" srcOrd="0" destOrd="0" presId="urn:microsoft.com/office/officeart/2005/8/layout/vList3"/>
    <dgm:cxn modelId="{EDE0844A-067F-41EF-8B3E-B40B813BCE92}" type="presParOf" srcId="{6436839E-384A-4097-9917-A267415C3A10}" destId="{8590F8A6-B760-40EE-82B2-D4DFCA0335BD}" srcOrd="1" destOrd="0" presId="urn:microsoft.com/office/officeart/2005/8/layout/vList3"/>
    <dgm:cxn modelId="{899DE82D-3A56-4FF0-AD07-603C54B35164}" type="presParOf" srcId="{1CCF5204-9B78-451B-9DB3-1C82D61F9ECD}" destId="{13FA8B48-447B-44D3-B005-CED9DBA9FEAE}" srcOrd="11" destOrd="0" presId="urn:microsoft.com/office/officeart/2005/8/layout/vList3"/>
    <dgm:cxn modelId="{EE8FB027-1B59-4B6A-A57D-BE7D5C76FC83}" type="presParOf" srcId="{1CCF5204-9B78-451B-9DB3-1C82D61F9ECD}" destId="{01D0F254-DFEC-447C-ABF3-435C2D75AEDC}" srcOrd="12" destOrd="0" presId="urn:microsoft.com/office/officeart/2005/8/layout/vList3"/>
    <dgm:cxn modelId="{7D6ED27F-0401-4BA1-B99F-559405084910}" type="presParOf" srcId="{01D0F254-DFEC-447C-ABF3-435C2D75AEDC}" destId="{3683D51B-0C2E-4E00-945B-3FE48692EC8E}" srcOrd="0" destOrd="0" presId="urn:microsoft.com/office/officeart/2005/8/layout/vList3"/>
    <dgm:cxn modelId="{70F6934B-D421-4088-AD1A-218F11BF3299}" type="presParOf" srcId="{01D0F254-DFEC-447C-ABF3-435C2D75AEDC}" destId="{DBE102AA-D3F6-4146-B1FB-E9F1DD69E8F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2581BB-8DF8-4F87-9A3B-44A5971D8E46}"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id-ID"/>
        </a:p>
      </dgm:t>
    </dgm:pt>
    <dgm:pt modelId="{BA3FB1AC-0CBE-4ABD-AE72-59D0EAC26E1F}">
      <dgm:prSet custT="1"/>
      <dgm:spPr/>
      <dgm:t>
        <a:bodyPr/>
        <a:lstStyle/>
        <a:p>
          <a:pPr rtl="0"/>
          <a:r>
            <a:rPr lang="id-ID" sz="1600" b="0" i="0" baseline="0" dirty="0" smtClean="0"/>
            <a:t>Penyakit Menular</a:t>
          </a:r>
          <a:endParaRPr lang="id-ID" sz="1600" b="0" i="0" baseline="0" dirty="0"/>
        </a:p>
      </dgm:t>
    </dgm:pt>
    <dgm:pt modelId="{D5318F20-5742-435D-A15C-57D1425ED70F}" type="parTrans" cxnId="{B8197849-BE04-4017-9FEC-A3DAA8E2107C}">
      <dgm:prSet/>
      <dgm:spPr/>
      <dgm:t>
        <a:bodyPr/>
        <a:lstStyle/>
        <a:p>
          <a:endParaRPr lang="id-ID"/>
        </a:p>
      </dgm:t>
    </dgm:pt>
    <dgm:pt modelId="{65A6E997-4AA0-43D2-A793-9CE5E010C5F6}" type="sibTrans" cxnId="{B8197849-BE04-4017-9FEC-A3DAA8E2107C}">
      <dgm:prSet/>
      <dgm:spPr/>
      <dgm:t>
        <a:bodyPr/>
        <a:lstStyle/>
        <a:p>
          <a:endParaRPr lang="id-ID"/>
        </a:p>
      </dgm:t>
    </dgm:pt>
    <dgm:pt modelId="{91B4AE9E-2FD2-426E-8357-DE54501B3A6E}">
      <dgm:prSet custT="1"/>
      <dgm:spPr/>
      <dgm:t>
        <a:bodyPr/>
        <a:lstStyle/>
        <a:p>
          <a:pPr rtl="0"/>
          <a:r>
            <a:rPr lang="id-ID" sz="1600" b="0" i="0" baseline="0" dirty="0" smtClean="0"/>
            <a:t>Kejadian Luar Biasa (KLB) </a:t>
          </a:r>
          <a:endParaRPr lang="id-ID" sz="1600" b="0" i="0" baseline="0" dirty="0"/>
        </a:p>
      </dgm:t>
    </dgm:pt>
    <dgm:pt modelId="{A4BA3A05-D252-4E28-A599-9B3D27802408}" type="parTrans" cxnId="{07AB7B6F-3E81-4A66-A60A-4425D54A89B6}">
      <dgm:prSet/>
      <dgm:spPr/>
      <dgm:t>
        <a:bodyPr/>
        <a:lstStyle/>
        <a:p>
          <a:endParaRPr lang="id-ID"/>
        </a:p>
      </dgm:t>
    </dgm:pt>
    <dgm:pt modelId="{54EBDD9A-4D6E-436B-AC3D-CE31CD3BDC83}" type="sibTrans" cxnId="{07AB7B6F-3E81-4A66-A60A-4425D54A89B6}">
      <dgm:prSet/>
      <dgm:spPr/>
      <dgm:t>
        <a:bodyPr/>
        <a:lstStyle/>
        <a:p>
          <a:endParaRPr lang="id-ID"/>
        </a:p>
      </dgm:t>
    </dgm:pt>
    <dgm:pt modelId="{376B4B39-B1D7-432C-B779-987D5391AF0A}">
      <dgm:prSet custT="1"/>
      <dgm:spPr/>
      <dgm:t>
        <a:bodyPr anchor="ctr"/>
        <a:lstStyle/>
        <a:p>
          <a:pPr algn="just" rtl="0"/>
          <a:r>
            <a:rPr lang="id-ID" sz="1500" b="0" i="0" baseline="0" dirty="0" smtClean="0"/>
            <a:t>Penyakit yang disebabkan oleh adanya agent penyebab yang menyebabkan perpindahan atau perpindahan penyakit dari orang atau hewan yang terinfeksi, kepada orang atau hewan yang rentan baik secara langsung maupun tidak langsung</a:t>
          </a:r>
          <a:endParaRPr lang="id-ID" sz="1500" b="0" i="0" baseline="0" dirty="0"/>
        </a:p>
      </dgm:t>
    </dgm:pt>
    <dgm:pt modelId="{0F67AA97-CE6D-47E7-9B04-F2B2AA61A667}" type="parTrans" cxnId="{037981D7-F9F3-46B0-87F4-74B8C81A74E9}">
      <dgm:prSet/>
      <dgm:spPr/>
      <dgm:t>
        <a:bodyPr/>
        <a:lstStyle/>
        <a:p>
          <a:endParaRPr lang="id-ID"/>
        </a:p>
      </dgm:t>
    </dgm:pt>
    <dgm:pt modelId="{80924B6C-E197-4E06-A2E9-3D26BE34524F}" type="sibTrans" cxnId="{037981D7-F9F3-46B0-87F4-74B8C81A74E9}">
      <dgm:prSet/>
      <dgm:spPr/>
      <dgm:t>
        <a:bodyPr/>
        <a:lstStyle/>
        <a:p>
          <a:endParaRPr lang="id-ID"/>
        </a:p>
      </dgm:t>
    </dgm:pt>
    <dgm:pt modelId="{ECA00715-5E64-46C5-841C-76B3AAB17816}">
      <dgm:prSet custT="1"/>
      <dgm:spPr/>
      <dgm:t>
        <a:bodyPr/>
        <a:lstStyle/>
        <a:p>
          <a:pPr rtl="0"/>
          <a:r>
            <a:rPr lang="id-ID" sz="1600" b="0" i="0" baseline="0" dirty="0" smtClean="0"/>
            <a:t>Wabah Penyakit Menular</a:t>
          </a:r>
          <a:endParaRPr lang="id-ID" sz="1600" b="0" i="0" baseline="0" dirty="0"/>
        </a:p>
      </dgm:t>
    </dgm:pt>
    <dgm:pt modelId="{8D6A5F92-9BDE-4999-81A0-FE3A83C5047F}" type="parTrans" cxnId="{0E549CB2-BF05-4ADF-B4F0-0D694EABF544}">
      <dgm:prSet/>
      <dgm:spPr/>
      <dgm:t>
        <a:bodyPr/>
        <a:lstStyle/>
        <a:p>
          <a:endParaRPr lang="id-ID"/>
        </a:p>
      </dgm:t>
    </dgm:pt>
    <dgm:pt modelId="{07EB4BB8-DD80-45C8-AFA0-1910E6DB87E8}" type="sibTrans" cxnId="{0E549CB2-BF05-4ADF-B4F0-0D694EABF544}">
      <dgm:prSet/>
      <dgm:spPr/>
      <dgm:t>
        <a:bodyPr/>
        <a:lstStyle/>
        <a:p>
          <a:endParaRPr lang="id-ID"/>
        </a:p>
      </dgm:t>
    </dgm:pt>
    <dgm:pt modelId="{BAFC22B7-7EEB-49E7-9918-A36EE9A9B51B}">
      <dgm:prSet custT="1"/>
      <dgm:spPr/>
      <dgm:t>
        <a:bodyPr anchor="ctr"/>
        <a:lstStyle/>
        <a:p>
          <a:pPr rtl="0"/>
          <a:r>
            <a:rPr lang="id-ID" sz="1600" b="0" i="0" baseline="0" dirty="0" smtClean="0"/>
            <a:t>Kejadian kesakitan atau kematian yang menarik perhatian umum dan mungkin menimbulkan kehebohan/ketakutan di kalangan masyarakat </a:t>
          </a:r>
          <a:endParaRPr lang="id-ID" sz="1600" b="0" i="0" baseline="0" dirty="0"/>
        </a:p>
      </dgm:t>
    </dgm:pt>
    <dgm:pt modelId="{77B332D2-8B11-480A-A426-63D227B18D46}" type="parTrans" cxnId="{A7BF2064-8BD6-4521-9419-4DDAA778ACA0}">
      <dgm:prSet/>
      <dgm:spPr/>
      <dgm:t>
        <a:bodyPr/>
        <a:lstStyle/>
        <a:p>
          <a:endParaRPr lang="id-ID"/>
        </a:p>
      </dgm:t>
    </dgm:pt>
    <dgm:pt modelId="{4403A6EC-BAD2-41F5-A497-E9A1BC06C34D}" type="sibTrans" cxnId="{A7BF2064-8BD6-4521-9419-4DDAA778ACA0}">
      <dgm:prSet/>
      <dgm:spPr/>
      <dgm:t>
        <a:bodyPr/>
        <a:lstStyle/>
        <a:p>
          <a:endParaRPr lang="id-ID"/>
        </a:p>
      </dgm:t>
    </dgm:pt>
    <dgm:pt modelId="{28E1A0C3-F424-46FF-9236-6BDF3EBEE9D0}">
      <dgm:prSet custT="1"/>
      <dgm:spPr/>
      <dgm:t>
        <a:bodyPr anchor="ctr"/>
        <a:lstStyle/>
        <a:p>
          <a:pPr rtl="0"/>
          <a:r>
            <a:rPr lang="id-ID" sz="1600" b="0" i="0" baseline="0" dirty="0" smtClean="0"/>
            <a:t>Kejadian berjangkitnya suatu penyakit menular dalam masyarakat yang jumlah penderitanya meningkat secara nyata melebihi dari keadaan yang lazim pada waktu dan daerah </a:t>
          </a:r>
          <a:r>
            <a:rPr lang="id-ID" sz="1600" b="0" i="0" baseline="0" smtClean="0"/>
            <a:t>tertentu serta dapat menimbulkan malapetaka</a:t>
          </a:r>
          <a:endParaRPr lang="id-ID" sz="1600" b="0" i="0" baseline="0" dirty="0"/>
        </a:p>
      </dgm:t>
    </dgm:pt>
    <dgm:pt modelId="{7F052A37-072F-475B-B066-8CAC794E7743}" type="parTrans" cxnId="{542FDE24-8819-4184-9EAA-5218C6CA78C8}">
      <dgm:prSet/>
      <dgm:spPr/>
    </dgm:pt>
    <dgm:pt modelId="{42B7ABE1-FB64-415B-98A6-691F48287548}" type="sibTrans" cxnId="{542FDE24-8819-4184-9EAA-5218C6CA78C8}">
      <dgm:prSet/>
      <dgm:spPr/>
    </dgm:pt>
    <dgm:pt modelId="{60D8E0BF-50AF-4CC1-AD60-A19036B93A5C}" type="pres">
      <dgm:prSet presAssocID="{0A2581BB-8DF8-4F87-9A3B-44A5971D8E46}" presName="Name0" presStyleCnt="0">
        <dgm:presLayoutVars>
          <dgm:dir/>
          <dgm:animLvl val="lvl"/>
          <dgm:resizeHandles/>
        </dgm:presLayoutVars>
      </dgm:prSet>
      <dgm:spPr/>
      <dgm:t>
        <a:bodyPr/>
        <a:lstStyle/>
        <a:p>
          <a:endParaRPr lang="id-ID"/>
        </a:p>
      </dgm:t>
    </dgm:pt>
    <dgm:pt modelId="{8E9D97EE-2402-4599-A24F-238F7767ACA8}" type="pres">
      <dgm:prSet presAssocID="{BA3FB1AC-0CBE-4ABD-AE72-59D0EAC26E1F}" presName="linNode" presStyleCnt="0"/>
      <dgm:spPr/>
    </dgm:pt>
    <dgm:pt modelId="{FD7B875C-6397-4C1D-9AD1-45292B8CE486}" type="pres">
      <dgm:prSet presAssocID="{BA3FB1AC-0CBE-4ABD-AE72-59D0EAC26E1F}" presName="parentShp" presStyleLbl="node1" presStyleIdx="0" presStyleCnt="3">
        <dgm:presLayoutVars>
          <dgm:bulletEnabled val="1"/>
        </dgm:presLayoutVars>
      </dgm:prSet>
      <dgm:spPr/>
      <dgm:t>
        <a:bodyPr/>
        <a:lstStyle/>
        <a:p>
          <a:endParaRPr lang="id-ID"/>
        </a:p>
      </dgm:t>
    </dgm:pt>
    <dgm:pt modelId="{4F277022-36F4-4D01-A660-387130D61A14}" type="pres">
      <dgm:prSet presAssocID="{BA3FB1AC-0CBE-4ABD-AE72-59D0EAC26E1F}" presName="childShp" presStyleLbl="bgAccFollowNode1" presStyleIdx="0" presStyleCnt="3">
        <dgm:presLayoutVars>
          <dgm:bulletEnabled val="1"/>
        </dgm:presLayoutVars>
      </dgm:prSet>
      <dgm:spPr/>
      <dgm:t>
        <a:bodyPr/>
        <a:lstStyle/>
        <a:p>
          <a:endParaRPr lang="id-ID"/>
        </a:p>
      </dgm:t>
    </dgm:pt>
    <dgm:pt modelId="{12A5AE81-7E2B-427D-842D-79F74F85474E}" type="pres">
      <dgm:prSet presAssocID="{65A6E997-4AA0-43D2-A793-9CE5E010C5F6}" presName="spacing" presStyleCnt="0"/>
      <dgm:spPr/>
    </dgm:pt>
    <dgm:pt modelId="{98EDDE37-48D2-436D-BB09-980D8BEB6126}" type="pres">
      <dgm:prSet presAssocID="{91B4AE9E-2FD2-426E-8357-DE54501B3A6E}" presName="linNode" presStyleCnt="0"/>
      <dgm:spPr/>
    </dgm:pt>
    <dgm:pt modelId="{30A6781E-D4F0-4779-8DAF-92EEC391EE91}" type="pres">
      <dgm:prSet presAssocID="{91B4AE9E-2FD2-426E-8357-DE54501B3A6E}" presName="parentShp" presStyleLbl="node1" presStyleIdx="1" presStyleCnt="3">
        <dgm:presLayoutVars>
          <dgm:bulletEnabled val="1"/>
        </dgm:presLayoutVars>
      </dgm:prSet>
      <dgm:spPr/>
      <dgm:t>
        <a:bodyPr/>
        <a:lstStyle/>
        <a:p>
          <a:endParaRPr lang="id-ID"/>
        </a:p>
      </dgm:t>
    </dgm:pt>
    <dgm:pt modelId="{8AF6833E-5C10-4CC5-9A25-3D4AFDC5BF5C}" type="pres">
      <dgm:prSet presAssocID="{91B4AE9E-2FD2-426E-8357-DE54501B3A6E}" presName="childShp" presStyleLbl="bgAccFollowNode1" presStyleIdx="1" presStyleCnt="3">
        <dgm:presLayoutVars>
          <dgm:bulletEnabled val="1"/>
        </dgm:presLayoutVars>
      </dgm:prSet>
      <dgm:spPr/>
      <dgm:t>
        <a:bodyPr/>
        <a:lstStyle/>
        <a:p>
          <a:endParaRPr lang="id-ID"/>
        </a:p>
      </dgm:t>
    </dgm:pt>
    <dgm:pt modelId="{07708B42-7D9E-45F9-8562-BC82A1494069}" type="pres">
      <dgm:prSet presAssocID="{54EBDD9A-4D6E-436B-AC3D-CE31CD3BDC83}" presName="spacing" presStyleCnt="0"/>
      <dgm:spPr/>
    </dgm:pt>
    <dgm:pt modelId="{96E3D439-45F3-494D-A518-B83960210188}" type="pres">
      <dgm:prSet presAssocID="{ECA00715-5E64-46C5-841C-76B3AAB17816}" presName="linNode" presStyleCnt="0"/>
      <dgm:spPr/>
    </dgm:pt>
    <dgm:pt modelId="{224B893C-908E-4BBB-8837-70A8253BB7C0}" type="pres">
      <dgm:prSet presAssocID="{ECA00715-5E64-46C5-841C-76B3AAB17816}" presName="parentShp" presStyleLbl="node1" presStyleIdx="2" presStyleCnt="3">
        <dgm:presLayoutVars>
          <dgm:bulletEnabled val="1"/>
        </dgm:presLayoutVars>
      </dgm:prSet>
      <dgm:spPr/>
      <dgm:t>
        <a:bodyPr/>
        <a:lstStyle/>
        <a:p>
          <a:endParaRPr lang="id-ID"/>
        </a:p>
      </dgm:t>
    </dgm:pt>
    <dgm:pt modelId="{650773C8-C1DF-4C8B-B5B9-298EDECB7FCC}" type="pres">
      <dgm:prSet presAssocID="{ECA00715-5E64-46C5-841C-76B3AAB17816}" presName="childShp" presStyleLbl="bgAccFollowNode1" presStyleIdx="2" presStyleCnt="3">
        <dgm:presLayoutVars>
          <dgm:bulletEnabled val="1"/>
        </dgm:presLayoutVars>
      </dgm:prSet>
      <dgm:spPr/>
      <dgm:t>
        <a:bodyPr/>
        <a:lstStyle/>
        <a:p>
          <a:endParaRPr lang="id-ID"/>
        </a:p>
      </dgm:t>
    </dgm:pt>
  </dgm:ptLst>
  <dgm:cxnLst>
    <dgm:cxn modelId="{037981D7-F9F3-46B0-87F4-74B8C81A74E9}" srcId="{BA3FB1AC-0CBE-4ABD-AE72-59D0EAC26E1F}" destId="{376B4B39-B1D7-432C-B779-987D5391AF0A}" srcOrd="0" destOrd="0" parTransId="{0F67AA97-CE6D-47E7-9B04-F2B2AA61A667}" sibTransId="{80924B6C-E197-4E06-A2E9-3D26BE34524F}"/>
    <dgm:cxn modelId="{EF43833D-7B51-4A68-A8EA-61DB1C923749}" type="presOf" srcId="{ECA00715-5E64-46C5-841C-76B3AAB17816}" destId="{224B893C-908E-4BBB-8837-70A8253BB7C0}" srcOrd="0" destOrd="0" presId="urn:microsoft.com/office/officeart/2005/8/layout/vList6"/>
    <dgm:cxn modelId="{A7BF2064-8BD6-4521-9419-4DDAA778ACA0}" srcId="{91B4AE9E-2FD2-426E-8357-DE54501B3A6E}" destId="{BAFC22B7-7EEB-49E7-9918-A36EE9A9B51B}" srcOrd="0" destOrd="0" parTransId="{77B332D2-8B11-480A-A426-63D227B18D46}" sibTransId="{4403A6EC-BAD2-41F5-A497-E9A1BC06C34D}"/>
    <dgm:cxn modelId="{6DBBD3AC-AEFB-4B4B-B98E-A59774932008}" type="presOf" srcId="{0A2581BB-8DF8-4F87-9A3B-44A5971D8E46}" destId="{60D8E0BF-50AF-4CC1-AD60-A19036B93A5C}" srcOrd="0" destOrd="0" presId="urn:microsoft.com/office/officeart/2005/8/layout/vList6"/>
    <dgm:cxn modelId="{542FDE24-8819-4184-9EAA-5218C6CA78C8}" srcId="{ECA00715-5E64-46C5-841C-76B3AAB17816}" destId="{28E1A0C3-F424-46FF-9236-6BDF3EBEE9D0}" srcOrd="0" destOrd="0" parTransId="{7F052A37-072F-475B-B066-8CAC794E7743}" sibTransId="{42B7ABE1-FB64-415B-98A6-691F48287548}"/>
    <dgm:cxn modelId="{07AB7B6F-3E81-4A66-A60A-4425D54A89B6}" srcId="{0A2581BB-8DF8-4F87-9A3B-44A5971D8E46}" destId="{91B4AE9E-2FD2-426E-8357-DE54501B3A6E}" srcOrd="1" destOrd="0" parTransId="{A4BA3A05-D252-4E28-A599-9B3D27802408}" sibTransId="{54EBDD9A-4D6E-436B-AC3D-CE31CD3BDC83}"/>
    <dgm:cxn modelId="{69006859-9D9D-4E70-BB47-DE8AFC0D4316}" type="presOf" srcId="{BAFC22B7-7EEB-49E7-9918-A36EE9A9B51B}" destId="{8AF6833E-5C10-4CC5-9A25-3D4AFDC5BF5C}" srcOrd="0" destOrd="0" presId="urn:microsoft.com/office/officeart/2005/8/layout/vList6"/>
    <dgm:cxn modelId="{349E5E53-9855-4210-A35F-ED5D0FBFAFBA}" type="presOf" srcId="{28E1A0C3-F424-46FF-9236-6BDF3EBEE9D0}" destId="{650773C8-C1DF-4C8B-B5B9-298EDECB7FCC}" srcOrd="0" destOrd="0" presId="urn:microsoft.com/office/officeart/2005/8/layout/vList6"/>
    <dgm:cxn modelId="{051B953D-BC6B-43C1-8999-876409C78885}" type="presOf" srcId="{BA3FB1AC-0CBE-4ABD-AE72-59D0EAC26E1F}" destId="{FD7B875C-6397-4C1D-9AD1-45292B8CE486}" srcOrd="0" destOrd="0" presId="urn:microsoft.com/office/officeart/2005/8/layout/vList6"/>
    <dgm:cxn modelId="{253D8B69-3C2E-495A-AA69-2CE4DB8A75C3}" type="presOf" srcId="{376B4B39-B1D7-432C-B779-987D5391AF0A}" destId="{4F277022-36F4-4D01-A660-387130D61A14}" srcOrd="0" destOrd="0" presId="urn:microsoft.com/office/officeart/2005/8/layout/vList6"/>
    <dgm:cxn modelId="{0E549CB2-BF05-4ADF-B4F0-0D694EABF544}" srcId="{0A2581BB-8DF8-4F87-9A3B-44A5971D8E46}" destId="{ECA00715-5E64-46C5-841C-76B3AAB17816}" srcOrd="2" destOrd="0" parTransId="{8D6A5F92-9BDE-4999-81A0-FE3A83C5047F}" sibTransId="{07EB4BB8-DD80-45C8-AFA0-1910E6DB87E8}"/>
    <dgm:cxn modelId="{1FA9F666-6905-4260-8ABD-D0D81AD74459}" type="presOf" srcId="{91B4AE9E-2FD2-426E-8357-DE54501B3A6E}" destId="{30A6781E-D4F0-4779-8DAF-92EEC391EE91}" srcOrd="0" destOrd="0" presId="urn:microsoft.com/office/officeart/2005/8/layout/vList6"/>
    <dgm:cxn modelId="{B8197849-BE04-4017-9FEC-A3DAA8E2107C}" srcId="{0A2581BB-8DF8-4F87-9A3B-44A5971D8E46}" destId="{BA3FB1AC-0CBE-4ABD-AE72-59D0EAC26E1F}" srcOrd="0" destOrd="0" parTransId="{D5318F20-5742-435D-A15C-57D1425ED70F}" sibTransId="{65A6E997-4AA0-43D2-A793-9CE5E010C5F6}"/>
    <dgm:cxn modelId="{1601BFFB-6600-4E9A-BE47-29EE9214A7D5}" type="presParOf" srcId="{60D8E0BF-50AF-4CC1-AD60-A19036B93A5C}" destId="{8E9D97EE-2402-4599-A24F-238F7767ACA8}" srcOrd="0" destOrd="0" presId="urn:microsoft.com/office/officeart/2005/8/layout/vList6"/>
    <dgm:cxn modelId="{00EFA945-D422-47B1-99F0-83C9868D738F}" type="presParOf" srcId="{8E9D97EE-2402-4599-A24F-238F7767ACA8}" destId="{FD7B875C-6397-4C1D-9AD1-45292B8CE486}" srcOrd="0" destOrd="0" presId="urn:microsoft.com/office/officeart/2005/8/layout/vList6"/>
    <dgm:cxn modelId="{C494E454-C711-499D-80E3-A87DB76AD641}" type="presParOf" srcId="{8E9D97EE-2402-4599-A24F-238F7767ACA8}" destId="{4F277022-36F4-4D01-A660-387130D61A14}" srcOrd="1" destOrd="0" presId="urn:microsoft.com/office/officeart/2005/8/layout/vList6"/>
    <dgm:cxn modelId="{22D8B056-3A7D-44F2-881A-119081783BE0}" type="presParOf" srcId="{60D8E0BF-50AF-4CC1-AD60-A19036B93A5C}" destId="{12A5AE81-7E2B-427D-842D-79F74F85474E}" srcOrd="1" destOrd="0" presId="urn:microsoft.com/office/officeart/2005/8/layout/vList6"/>
    <dgm:cxn modelId="{C433424E-37D3-47AF-B573-43CB73474AF7}" type="presParOf" srcId="{60D8E0BF-50AF-4CC1-AD60-A19036B93A5C}" destId="{98EDDE37-48D2-436D-BB09-980D8BEB6126}" srcOrd="2" destOrd="0" presId="urn:microsoft.com/office/officeart/2005/8/layout/vList6"/>
    <dgm:cxn modelId="{98B77C80-349C-4BF3-8AC2-51E05DB616CC}" type="presParOf" srcId="{98EDDE37-48D2-436D-BB09-980D8BEB6126}" destId="{30A6781E-D4F0-4779-8DAF-92EEC391EE91}" srcOrd="0" destOrd="0" presId="urn:microsoft.com/office/officeart/2005/8/layout/vList6"/>
    <dgm:cxn modelId="{424DAF18-7BC8-46BC-8D60-F066EF138701}" type="presParOf" srcId="{98EDDE37-48D2-436D-BB09-980D8BEB6126}" destId="{8AF6833E-5C10-4CC5-9A25-3D4AFDC5BF5C}" srcOrd="1" destOrd="0" presId="urn:microsoft.com/office/officeart/2005/8/layout/vList6"/>
    <dgm:cxn modelId="{BA020C35-1F20-4D00-ABF7-5907C100E37D}" type="presParOf" srcId="{60D8E0BF-50AF-4CC1-AD60-A19036B93A5C}" destId="{07708B42-7D9E-45F9-8562-BC82A1494069}" srcOrd="3" destOrd="0" presId="urn:microsoft.com/office/officeart/2005/8/layout/vList6"/>
    <dgm:cxn modelId="{479792BB-BBAC-44CC-A76B-815000555C0E}" type="presParOf" srcId="{60D8E0BF-50AF-4CC1-AD60-A19036B93A5C}" destId="{96E3D439-45F3-494D-A518-B83960210188}" srcOrd="4" destOrd="0" presId="urn:microsoft.com/office/officeart/2005/8/layout/vList6"/>
    <dgm:cxn modelId="{F4135628-1C69-4AB2-9E74-5796AAE9B8E1}" type="presParOf" srcId="{96E3D439-45F3-494D-A518-B83960210188}" destId="{224B893C-908E-4BBB-8837-70A8253BB7C0}" srcOrd="0" destOrd="0" presId="urn:microsoft.com/office/officeart/2005/8/layout/vList6"/>
    <dgm:cxn modelId="{47671EC7-B89B-4730-9CA6-D3B3156C0AAB}" type="presParOf" srcId="{96E3D439-45F3-494D-A518-B83960210188}" destId="{650773C8-C1DF-4C8B-B5B9-298EDECB7FC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EE5EC0-286B-4293-A441-AE08B9D55635}" type="doc">
      <dgm:prSet loTypeId="urn:microsoft.com/office/officeart/2005/8/layout/hList7" loCatId="list" qsTypeId="urn:microsoft.com/office/officeart/2005/8/quickstyle/simple1" qsCatId="simple" csTypeId="urn:microsoft.com/office/officeart/2005/8/colors/colorful5" csCatId="colorful"/>
      <dgm:spPr/>
      <dgm:t>
        <a:bodyPr/>
        <a:lstStyle/>
        <a:p>
          <a:endParaRPr lang="id-ID"/>
        </a:p>
      </dgm:t>
    </dgm:pt>
    <dgm:pt modelId="{74C50097-36ED-4946-B5C8-DC8C935B8981}">
      <dgm:prSet/>
      <dgm:spPr/>
      <dgm:t>
        <a:bodyPr/>
        <a:lstStyle/>
        <a:p>
          <a:pPr rtl="0"/>
          <a:r>
            <a:rPr lang="id-ID" dirty="0" smtClean="0"/>
            <a:t>Udara</a:t>
          </a:r>
          <a:endParaRPr lang="id-ID" dirty="0"/>
        </a:p>
      </dgm:t>
    </dgm:pt>
    <dgm:pt modelId="{4ABC09C8-B09F-43EC-ACA7-E5586DD81DB3}" type="parTrans" cxnId="{28F60612-A912-45C7-B72B-80A667B869F2}">
      <dgm:prSet/>
      <dgm:spPr/>
      <dgm:t>
        <a:bodyPr/>
        <a:lstStyle/>
        <a:p>
          <a:endParaRPr lang="id-ID"/>
        </a:p>
      </dgm:t>
    </dgm:pt>
    <dgm:pt modelId="{4A3C79AA-09B4-4CBC-846A-FAE19A6438E2}" type="sibTrans" cxnId="{28F60612-A912-45C7-B72B-80A667B869F2}">
      <dgm:prSet/>
      <dgm:spPr/>
      <dgm:t>
        <a:bodyPr/>
        <a:lstStyle/>
        <a:p>
          <a:endParaRPr lang="id-ID"/>
        </a:p>
      </dgm:t>
    </dgm:pt>
    <dgm:pt modelId="{49018853-9B6C-42DC-AE88-760103E29FDC}">
      <dgm:prSet/>
      <dgm:spPr/>
      <dgm:t>
        <a:bodyPr/>
        <a:lstStyle/>
        <a:p>
          <a:pPr rtl="0"/>
          <a:r>
            <a:rPr lang="id-ID" b="0" i="0" baseline="0" dirty="0" smtClean="0"/>
            <a:t>Makanan</a:t>
          </a:r>
          <a:r>
            <a:rPr lang="id-ID" b="0" i="0" dirty="0" smtClean="0"/>
            <a:t> &amp; Minuman</a:t>
          </a:r>
          <a:endParaRPr lang="id-ID" dirty="0"/>
        </a:p>
      </dgm:t>
    </dgm:pt>
    <dgm:pt modelId="{FD429C2E-EB13-4040-88C8-FBFDE8D2E77B}" type="parTrans" cxnId="{86D39E11-CE10-45BA-BB39-8ECAF261EF8C}">
      <dgm:prSet/>
      <dgm:spPr/>
      <dgm:t>
        <a:bodyPr/>
        <a:lstStyle/>
        <a:p>
          <a:endParaRPr lang="id-ID"/>
        </a:p>
      </dgm:t>
    </dgm:pt>
    <dgm:pt modelId="{CFDF479D-F6FC-4185-8100-9F3EC2DAA036}" type="sibTrans" cxnId="{86D39E11-CE10-45BA-BB39-8ECAF261EF8C}">
      <dgm:prSet/>
      <dgm:spPr/>
      <dgm:t>
        <a:bodyPr/>
        <a:lstStyle/>
        <a:p>
          <a:endParaRPr lang="id-ID"/>
        </a:p>
      </dgm:t>
    </dgm:pt>
    <dgm:pt modelId="{9A9ABF74-54CA-4097-8472-D8A4A11C6797}">
      <dgm:prSet/>
      <dgm:spPr/>
      <dgm:t>
        <a:bodyPr/>
        <a:lstStyle/>
        <a:p>
          <a:pPr rtl="0"/>
          <a:r>
            <a:rPr lang="id-ID" baseline="0" dirty="0" smtClean="0"/>
            <a:t>Binatang</a:t>
          </a:r>
          <a:r>
            <a:rPr lang="id-ID" dirty="0" smtClean="0"/>
            <a:t> </a:t>
          </a:r>
          <a:endParaRPr lang="id-ID" dirty="0"/>
        </a:p>
      </dgm:t>
    </dgm:pt>
    <dgm:pt modelId="{8A2130B6-F3D2-42C7-B4C6-05301B7C1266}" type="parTrans" cxnId="{186684FE-BEE8-42F2-9C31-45E698A302B8}">
      <dgm:prSet/>
      <dgm:spPr/>
      <dgm:t>
        <a:bodyPr/>
        <a:lstStyle/>
        <a:p>
          <a:endParaRPr lang="id-ID"/>
        </a:p>
      </dgm:t>
    </dgm:pt>
    <dgm:pt modelId="{4466AFC0-7A88-4AED-A1B8-43079A5FE20B}" type="sibTrans" cxnId="{186684FE-BEE8-42F2-9C31-45E698A302B8}">
      <dgm:prSet/>
      <dgm:spPr/>
      <dgm:t>
        <a:bodyPr/>
        <a:lstStyle/>
        <a:p>
          <a:endParaRPr lang="id-ID"/>
        </a:p>
      </dgm:t>
    </dgm:pt>
    <dgm:pt modelId="{2B5C017E-ADA3-4B3D-8CB5-F00B97303113}">
      <dgm:prSet/>
      <dgm:spPr/>
      <dgm:t>
        <a:bodyPr/>
        <a:lstStyle/>
        <a:p>
          <a:pPr rtl="0"/>
          <a:r>
            <a:rPr lang="id-ID" b="0" i="0" baseline="0" dirty="0" smtClean="0"/>
            <a:t>Air</a:t>
          </a:r>
          <a:endParaRPr lang="id-ID" dirty="0"/>
        </a:p>
      </dgm:t>
    </dgm:pt>
    <dgm:pt modelId="{A141D13F-1881-426B-B5F2-9A3047591A33}" type="parTrans" cxnId="{D94ACFC8-68C0-42A7-BF87-402D7E7A4171}">
      <dgm:prSet/>
      <dgm:spPr/>
      <dgm:t>
        <a:bodyPr/>
        <a:lstStyle/>
        <a:p>
          <a:endParaRPr lang="id-ID"/>
        </a:p>
      </dgm:t>
    </dgm:pt>
    <dgm:pt modelId="{88C8DE8F-51B0-4A02-969B-F171F8A18552}" type="sibTrans" cxnId="{D94ACFC8-68C0-42A7-BF87-402D7E7A4171}">
      <dgm:prSet/>
      <dgm:spPr/>
      <dgm:t>
        <a:bodyPr/>
        <a:lstStyle/>
        <a:p>
          <a:endParaRPr lang="id-ID"/>
        </a:p>
      </dgm:t>
    </dgm:pt>
    <dgm:pt modelId="{749B6BE6-B9D3-4FB2-88A1-D385573E81C7}">
      <dgm:prSet/>
      <dgm:spPr/>
      <dgm:t>
        <a:bodyPr/>
        <a:lstStyle/>
        <a:p>
          <a:pPr rtl="0"/>
          <a:r>
            <a:rPr lang="id-ID" dirty="0" smtClean="0"/>
            <a:t>Kontak Langsung</a:t>
          </a:r>
          <a:endParaRPr lang="id-ID" dirty="0"/>
        </a:p>
      </dgm:t>
    </dgm:pt>
    <dgm:pt modelId="{89AB1F69-A6FA-441E-A8CD-5AF0EFC895E1}" type="parTrans" cxnId="{AF30E695-DD2A-48A6-BB21-E3A758D10E67}">
      <dgm:prSet/>
      <dgm:spPr/>
      <dgm:t>
        <a:bodyPr/>
        <a:lstStyle/>
        <a:p>
          <a:endParaRPr lang="id-ID"/>
        </a:p>
      </dgm:t>
    </dgm:pt>
    <dgm:pt modelId="{3659DFBB-35CF-4AAE-83C4-5E2DD9282C70}" type="sibTrans" cxnId="{AF30E695-DD2A-48A6-BB21-E3A758D10E67}">
      <dgm:prSet/>
      <dgm:spPr/>
      <dgm:t>
        <a:bodyPr/>
        <a:lstStyle/>
        <a:p>
          <a:endParaRPr lang="id-ID"/>
        </a:p>
      </dgm:t>
    </dgm:pt>
    <dgm:pt modelId="{E5E8C9BE-BFF9-4D67-8A16-B5A86956A375}">
      <dgm:prSet/>
      <dgm:spPr/>
      <dgm:t>
        <a:bodyPr/>
        <a:lstStyle/>
        <a:p>
          <a:pPr rtl="0"/>
          <a:r>
            <a:rPr lang="id-ID" b="0" i="0" baseline="0" dirty="0" smtClean="0"/>
            <a:t>Kontak</a:t>
          </a:r>
          <a:r>
            <a:rPr lang="id-ID" b="0" i="0" dirty="0" smtClean="0"/>
            <a:t> tidak Langsung</a:t>
          </a:r>
          <a:endParaRPr lang="id-ID" b="0" i="0" baseline="0" dirty="0"/>
        </a:p>
      </dgm:t>
    </dgm:pt>
    <dgm:pt modelId="{2FEA0797-823D-4DA7-8B96-0789E9E84979}" type="parTrans" cxnId="{14D720D1-92F2-4832-9481-35A24D2759C3}">
      <dgm:prSet/>
      <dgm:spPr/>
      <dgm:t>
        <a:bodyPr/>
        <a:lstStyle/>
        <a:p>
          <a:endParaRPr lang="id-ID"/>
        </a:p>
      </dgm:t>
    </dgm:pt>
    <dgm:pt modelId="{F1AFECB1-48A7-4DED-8AFF-C5A4A2915557}" type="sibTrans" cxnId="{14D720D1-92F2-4832-9481-35A24D2759C3}">
      <dgm:prSet/>
      <dgm:spPr/>
      <dgm:t>
        <a:bodyPr/>
        <a:lstStyle/>
        <a:p>
          <a:endParaRPr lang="id-ID"/>
        </a:p>
      </dgm:t>
    </dgm:pt>
    <dgm:pt modelId="{D7729678-9CDC-43DD-8957-F9E9F0992AB4}" type="pres">
      <dgm:prSet presAssocID="{3FEE5EC0-286B-4293-A441-AE08B9D55635}" presName="Name0" presStyleCnt="0">
        <dgm:presLayoutVars>
          <dgm:dir/>
          <dgm:resizeHandles val="exact"/>
        </dgm:presLayoutVars>
      </dgm:prSet>
      <dgm:spPr/>
    </dgm:pt>
    <dgm:pt modelId="{F65086EB-889C-4662-A13E-981EF95A5671}" type="pres">
      <dgm:prSet presAssocID="{3FEE5EC0-286B-4293-A441-AE08B9D55635}" presName="fgShape" presStyleLbl="fgShp" presStyleIdx="0" presStyleCnt="1"/>
      <dgm:spPr/>
    </dgm:pt>
    <dgm:pt modelId="{2CF9C466-F9A7-488A-BD33-F907BFDD1DFA}" type="pres">
      <dgm:prSet presAssocID="{3FEE5EC0-286B-4293-A441-AE08B9D55635}" presName="linComp" presStyleCnt="0"/>
      <dgm:spPr/>
    </dgm:pt>
    <dgm:pt modelId="{F514B836-035A-4EBF-A08A-3DBDF1E766A8}" type="pres">
      <dgm:prSet presAssocID="{74C50097-36ED-4946-B5C8-DC8C935B8981}" presName="compNode" presStyleCnt="0"/>
      <dgm:spPr/>
    </dgm:pt>
    <dgm:pt modelId="{191B8D61-BC99-4AAE-9068-483AB30B5DE2}" type="pres">
      <dgm:prSet presAssocID="{74C50097-36ED-4946-B5C8-DC8C935B8981}" presName="bkgdShape" presStyleLbl="node1" presStyleIdx="0" presStyleCnt="6"/>
      <dgm:spPr/>
    </dgm:pt>
    <dgm:pt modelId="{7F46B9E0-7CE6-481F-829B-4DBC09958AB9}" type="pres">
      <dgm:prSet presAssocID="{74C50097-36ED-4946-B5C8-DC8C935B8981}" presName="nodeTx" presStyleLbl="node1" presStyleIdx="0" presStyleCnt="6">
        <dgm:presLayoutVars>
          <dgm:bulletEnabled val="1"/>
        </dgm:presLayoutVars>
      </dgm:prSet>
      <dgm:spPr/>
    </dgm:pt>
    <dgm:pt modelId="{DEE15A7F-C735-45C6-B59E-18AFCAC65D59}" type="pres">
      <dgm:prSet presAssocID="{74C50097-36ED-4946-B5C8-DC8C935B8981}" presName="invisiNode" presStyleLbl="node1" presStyleIdx="0" presStyleCnt="6"/>
      <dgm:spPr/>
    </dgm:pt>
    <dgm:pt modelId="{CBAFEECB-5467-4A0C-83A3-53D0E2FC2A00}" type="pres">
      <dgm:prSet presAssocID="{74C50097-36ED-4946-B5C8-DC8C935B8981}" presName="imagNode" presStyleLbl="fgImgPlace1" presStyleIdx="0" presStyleCnt="6"/>
      <dgm:spPr>
        <a:blipFill rotWithShape="0">
          <a:blip xmlns:r="http://schemas.openxmlformats.org/officeDocument/2006/relationships" r:embed="rId1"/>
          <a:stretch>
            <a:fillRect/>
          </a:stretch>
        </a:blipFill>
      </dgm:spPr>
    </dgm:pt>
    <dgm:pt modelId="{06FBF613-724C-4FE4-97E0-EDF42DCC59C5}" type="pres">
      <dgm:prSet presAssocID="{4A3C79AA-09B4-4CBC-846A-FAE19A6438E2}" presName="sibTrans" presStyleLbl="sibTrans2D1" presStyleIdx="0" presStyleCnt="0"/>
      <dgm:spPr/>
    </dgm:pt>
    <dgm:pt modelId="{34E21DE0-4EA8-43FB-A091-24D8FA0ABE6F}" type="pres">
      <dgm:prSet presAssocID="{49018853-9B6C-42DC-AE88-760103E29FDC}" presName="compNode" presStyleCnt="0"/>
      <dgm:spPr/>
    </dgm:pt>
    <dgm:pt modelId="{1B0F9A0C-6468-414C-8AA1-0B171629E831}" type="pres">
      <dgm:prSet presAssocID="{49018853-9B6C-42DC-AE88-760103E29FDC}" presName="bkgdShape" presStyleLbl="node1" presStyleIdx="1" presStyleCnt="6"/>
      <dgm:spPr/>
    </dgm:pt>
    <dgm:pt modelId="{512E952A-85E7-4C79-A577-5B73551261A2}" type="pres">
      <dgm:prSet presAssocID="{49018853-9B6C-42DC-AE88-760103E29FDC}" presName="nodeTx" presStyleLbl="node1" presStyleIdx="1" presStyleCnt="6">
        <dgm:presLayoutVars>
          <dgm:bulletEnabled val="1"/>
        </dgm:presLayoutVars>
      </dgm:prSet>
      <dgm:spPr/>
    </dgm:pt>
    <dgm:pt modelId="{E46CD56C-D520-447E-96CA-1955630D6CE0}" type="pres">
      <dgm:prSet presAssocID="{49018853-9B6C-42DC-AE88-760103E29FDC}" presName="invisiNode" presStyleLbl="node1" presStyleIdx="1" presStyleCnt="6"/>
      <dgm:spPr/>
    </dgm:pt>
    <dgm:pt modelId="{14F54268-F093-4AB0-9AC7-F0BEF1CCE4D2}" type="pres">
      <dgm:prSet presAssocID="{49018853-9B6C-42DC-AE88-760103E29FDC}" presName="imagNode" presStyleLbl="fgImgPlace1" presStyleIdx="1" presStyleCnt="6"/>
      <dgm:spPr>
        <a:blipFill rotWithShape="0">
          <a:blip xmlns:r="http://schemas.openxmlformats.org/officeDocument/2006/relationships" r:embed="rId2"/>
          <a:stretch>
            <a:fillRect/>
          </a:stretch>
        </a:blipFill>
      </dgm:spPr>
    </dgm:pt>
    <dgm:pt modelId="{01090956-C84E-4323-9771-57BF3C668179}" type="pres">
      <dgm:prSet presAssocID="{CFDF479D-F6FC-4185-8100-9F3EC2DAA036}" presName="sibTrans" presStyleLbl="sibTrans2D1" presStyleIdx="0" presStyleCnt="0"/>
      <dgm:spPr/>
    </dgm:pt>
    <dgm:pt modelId="{555F881E-2D6A-44F4-87B5-1A16C4D8FB30}" type="pres">
      <dgm:prSet presAssocID="{9A9ABF74-54CA-4097-8472-D8A4A11C6797}" presName="compNode" presStyleCnt="0"/>
      <dgm:spPr/>
    </dgm:pt>
    <dgm:pt modelId="{3376495C-D4D6-40F6-86DF-3B6019C481A2}" type="pres">
      <dgm:prSet presAssocID="{9A9ABF74-54CA-4097-8472-D8A4A11C6797}" presName="bkgdShape" presStyleLbl="node1" presStyleIdx="2" presStyleCnt="6"/>
      <dgm:spPr/>
    </dgm:pt>
    <dgm:pt modelId="{0D8A6F9F-31E1-4967-AE0A-52611A000B13}" type="pres">
      <dgm:prSet presAssocID="{9A9ABF74-54CA-4097-8472-D8A4A11C6797}" presName="nodeTx" presStyleLbl="node1" presStyleIdx="2" presStyleCnt="6">
        <dgm:presLayoutVars>
          <dgm:bulletEnabled val="1"/>
        </dgm:presLayoutVars>
      </dgm:prSet>
      <dgm:spPr/>
    </dgm:pt>
    <dgm:pt modelId="{2CA43CAB-30B6-4165-8FA7-2AD1C0AB6135}" type="pres">
      <dgm:prSet presAssocID="{9A9ABF74-54CA-4097-8472-D8A4A11C6797}" presName="invisiNode" presStyleLbl="node1" presStyleIdx="2" presStyleCnt="6"/>
      <dgm:spPr/>
    </dgm:pt>
    <dgm:pt modelId="{300CD5B5-B85C-4C74-A070-2E5B96D7F6BE}" type="pres">
      <dgm:prSet presAssocID="{9A9ABF74-54CA-4097-8472-D8A4A11C6797}" presName="imagNode" presStyleLbl="fgImgPlace1" presStyleIdx="2" presStyleCnt="6"/>
      <dgm:spPr>
        <a:blipFill rotWithShape="0">
          <a:blip xmlns:r="http://schemas.openxmlformats.org/officeDocument/2006/relationships" r:embed="rId3"/>
          <a:stretch>
            <a:fillRect/>
          </a:stretch>
        </a:blipFill>
      </dgm:spPr>
    </dgm:pt>
    <dgm:pt modelId="{278E2123-44C7-4723-86F1-1A01D5924A8C}" type="pres">
      <dgm:prSet presAssocID="{4466AFC0-7A88-4AED-A1B8-43079A5FE20B}" presName="sibTrans" presStyleLbl="sibTrans2D1" presStyleIdx="0" presStyleCnt="0"/>
      <dgm:spPr/>
    </dgm:pt>
    <dgm:pt modelId="{C6C81C04-C0AF-43B7-9638-6C1ABBF0D095}" type="pres">
      <dgm:prSet presAssocID="{2B5C017E-ADA3-4B3D-8CB5-F00B97303113}" presName="compNode" presStyleCnt="0"/>
      <dgm:spPr/>
    </dgm:pt>
    <dgm:pt modelId="{F7DC67AB-AE2F-44DD-9BD8-9B6381D6E316}" type="pres">
      <dgm:prSet presAssocID="{2B5C017E-ADA3-4B3D-8CB5-F00B97303113}" presName="bkgdShape" presStyleLbl="node1" presStyleIdx="3" presStyleCnt="6"/>
      <dgm:spPr/>
    </dgm:pt>
    <dgm:pt modelId="{D0C2F089-0E15-47DA-930D-EA018719F2DE}" type="pres">
      <dgm:prSet presAssocID="{2B5C017E-ADA3-4B3D-8CB5-F00B97303113}" presName="nodeTx" presStyleLbl="node1" presStyleIdx="3" presStyleCnt="6">
        <dgm:presLayoutVars>
          <dgm:bulletEnabled val="1"/>
        </dgm:presLayoutVars>
      </dgm:prSet>
      <dgm:spPr/>
    </dgm:pt>
    <dgm:pt modelId="{0FC847C3-F2D9-4CCA-8EF7-851413F6793D}" type="pres">
      <dgm:prSet presAssocID="{2B5C017E-ADA3-4B3D-8CB5-F00B97303113}" presName="invisiNode" presStyleLbl="node1" presStyleIdx="3" presStyleCnt="6"/>
      <dgm:spPr/>
    </dgm:pt>
    <dgm:pt modelId="{A4E70AAE-F675-49B8-A16C-4A7ADD156DEF}" type="pres">
      <dgm:prSet presAssocID="{2B5C017E-ADA3-4B3D-8CB5-F00B97303113}" presName="imagNode" presStyleLbl="fgImgPlace1" presStyleIdx="3" presStyleCnt="6"/>
      <dgm:spPr>
        <a:blipFill rotWithShape="0">
          <a:blip xmlns:r="http://schemas.openxmlformats.org/officeDocument/2006/relationships" r:embed="rId4"/>
          <a:stretch>
            <a:fillRect/>
          </a:stretch>
        </a:blipFill>
      </dgm:spPr>
    </dgm:pt>
    <dgm:pt modelId="{073ED18F-987D-43EB-9B07-8614F443A170}" type="pres">
      <dgm:prSet presAssocID="{88C8DE8F-51B0-4A02-969B-F171F8A18552}" presName="sibTrans" presStyleLbl="sibTrans2D1" presStyleIdx="0" presStyleCnt="0"/>
      <dgm:spPr/>
    </dgm:pt>
    <dgm:pt modelId="{6966FFDE-6903-4B3D-9EA8-FDC3F7414231}" type="pres">
      <dgm:prSet presAssocID="{749B6BE6-B9D3-4FB2-88A1-D385573E81C7}" presName="compNode" presStyleCnt="0"/>
      <dgm:spPr/>
    </dgm:pt>
    <dgm:pt modelId="{E143DBA5-3D1A-4E6A-BF6D-2A8668AEF3AB}" type="pres">
      <dgm:prSet presAssocID="{749B6BE6-B9D3-4FB2-88A1-D385573E81C7}" presName="bkgdShape" presStyleLbl="node1" presStyleIdx="4" presStyleCnt="6"/>
      <dgm:spPr/>
    </dgm:pt>
    <dgm:pt modelId="{48F687AB-A723-49A2-B4B7-EFA9B991A524}" type="pres">
      <dgm:prSet presAssocID="{749B6BE6-B9D3-4FB2-88A1-D385573E81C7}" presName="nodeTx" presStyleLbl="node1" presStyleIdx="4" presStyleCnt="6">
        <dgm:presLayoutVars>
          <dgm:bulletEnabled val="1"/>
        </dgm:presLayoutVars>
      </dgm:prSet>
      <dgm:spPr/>
    </dgm:pt>
    <dgm:pt modelId="{E56392D1-CF33-49AA-B287-D228336A8143}" type="pres">
      <dgm:prSet presAssocID="{749B6BE6-B9D3-4FB2-88A1-D385573E81C7}" presName="invisiNode" presStyleLbl="node1" presStyleIdx="4" presStyleCnt="6"/>
      <dgm:spPr/>
    </dgm:pt>
    <dgm:pt modelId="{3DC3E2ED-D51A-404C-A3E7-A70D433FA86E}" type="pres">
      <dgm:prSet presAssocID="{749B6BE6-B9D3-4FB2-88A1-D385573E81C7}" presName="imagNode" presStyleLbl="fgImgPlace1" presStyleIdx="4" presStyleCnt="6"/>
      <dgm:spPr>
        <a:blipFill rotWithShape="0">
          <a:blip xmlns:r="http://schemas.openxmlformats.org/officeDocument/2006/relationships" r:embed="rId5"/>
          <a:stretch>
            <a:fillRect/>
          </a:stretch>
        </a:blipFill>
      </dgm:spPr>
    </dgm:pt>
    <dgm:pt modelId="{78789945-E4BE-4C3E-914B-DDAB1E5380B5}" type="pres">
      <dgm:prSet presAssocID="{3659DFBB-35CF-4AAE-83C4-5E2DD9282C70}" presName="sibTrans" presStyleLbl="sibTrans2D1" presStyleIdx="0" presStyleCnt="0"/>
      <dgm:spPr/>
    </dgm:pt>
    <dgm:pt modelId="{5C03C890-6B30-4B70-8D1D-66552A4FD313}" type="pres">
      <dgm:prSet presAssocID="{E5E8C9BE-BFF9-4D67-8A16-B5A86956A375}" presName="compNode" presStyleCnt="0"/>
      <dgm:spPr/>
    </dgm:pt>
    <dgm:pt modelId="{86FEEC06-0C4A-498E-A200-9CC0B3E4C2F4}" type="pres">
      <dgm:prSet presAssocID="{E5E8C9BE-BFF9-4D67-8A16-B5A86956A375}" presName="bkgdShape" presStyleLbl="node1" presStyleIdx="5" presStyleCnt="6"/>
      <dgm:spPr/>
    </dgm:pt>
    <dgm:pt modelId="{A983DF44-FDB8-4F4B-B366-8398800515EE}" type="pres">
      <dgm:prSet presAssocID="{E5E8C9BE-BFF9-4D67-8A16-B5A86956A375}" presName="nodeTx" presStyleLbl="node1" presStyleIdx="5" presStyleCnt="6">
        <dgm:presLayoutVars>
          <dgm:bulletEnabled val="1"/>
        </dgm:presLayoutVars>
      </dgm:prSet>
      <dgm:spPr/>
    </dgm:pt>
    <dgm:pt modelId="{7115F9B5-B400-4676-B7A7-5D2DD85B3789}" type="pres">
      <dgm:prSet presAssocID="{E5E8C9BE-BFF9-4D67-8A16-B5A86956A375}" presName="invisiNode" presStyleLbl="node1" presStyleIdx="5" presStyleCnt="6"/>
      <dgm:spPr/>
    </dgm:pt>
    <dgm:pt modelId="{48A875D5-FC12-4394-89A0-53598E986121}" type="pres">
      <dgm:prSet presAssocID="{E5E8C9BE-BFF9-4D67-8A16-B5A86956A375}" presName="imagNode" presStyleLbl="fgImgPlace1" presStyleIdx="5" presStyleCnt="6"/>
      <dgm:spPr>
        <a:blipFill rotWithShape="0">
          <a:blip xmlns:r="http://schemas.openxmlformats.org/officeDocument/2006/relationships" r:embed="rId6"/>
          <a:stretch>
            <a:fillRect/>
          </a:stretch>
        </a:blipFill>
      </dgm:spPr>
    </dgm:pt>
  </dgm:ptLst>
  <dgm:cxnLst>
    <dgm:cxn modelId="{4FA3A144-64DB-4D23-9CCD-6BBA051AA6C6}" type="presOf" srcId="{9A9ABF74-54CA-4097-8472-D8A4A11C6797}" destId="{0D8A6F9F-31E1-4967-AE0A-52611A000B13}" srcOrd="1" destOrd="0" presId="urn:microsoft.com/office/officeart/2005/8/layout/hList7"/>
    <dgm:cxn modelId="{83C512A7-6F05-47EF-9A35-D10145970E9A}" type="presOf" srcId="{49018853-9B6C-42DC-AE88-760103E29FDC}" destId="{512E952A-85E7-4C79-A577-5B73551261A2}" srcOrd="1" destOrd="0" presId="urn:microsoft.com/office/officeart/2005/8/layout/hList7"/>
    <dgm:cxn modelId="{07699208-FAC7-4825-BA68-3F1F3E1CA9F3}" type="presOf" srcId="{9A9ABF74-54CA-4097-8472-D8A4A11C6797}" destId="{3376495C-D4D6-40F6-86DF-3B6019C481A2}" srcOrd="0" destOrd="0" presId="urn:microsoft.com/office/officeart/2005/8/layout/hList7"/>
    <dgm:cxn modelId="{49F8BB1A-7000-4318-9026-6DBA16292CD0}" type="presOf" srcId="{E5E8C9BE-BFF9-4D67-8A16-B5A86956A375}" destId="{A983DF44-FDB8-4F4B-B366-8398800515EE}" srcOrd="1" destOrd="0" presId="urn:microsoft.com/office/officeart/2005/8/layout/hList7"/>
    <dgm:cxn modelId="{AD8CC739-1721-470D-90E4-404EE30564FF}" type="presOf" srcId="{2B5C017E-ADA3-4B3D-8CB5-F00B97303113}" destId="{F7DC67AB-AE2F-44DD-9BD8-9B6381D6E316}" srcOrd="0" destOrd="0" presId="urn:microsoft.com/office/officeart/2005/8/layout/hList7"/>
    <dgm:cxn modelId="{6B6C7B36-BDAA-41FE-98DF-88E563B00A35}" type="presOf" srcId="{3FEE5EC0-286B-4293-A441-AE08B9D55635}" destId="{D7729678-9CDC-43DD-8957-F9E9F0992AB4}" srcOrd="0" destOrd="0" presId="urn:microsoft.com/office/officeart/2005/8/layout/hList7"/>
    <dgm:cxn modelId="{28F60612-A912-45C7-B72B-80A667B869F2}" srcId="{3FEE5EC0-286B-4293-A441-AE08B9D55635}" destId="{74C50097-36ED-4946-B5C8-DC8C935B8981}" srcOrd="0" destOrd="0" parTransId="{4ABC09C8-B09F-43EC-ACA7-E5586DD81DB3}" sibTransId="{4A3C79AA-09B4-4CBC-846A-FAE19A6438E2}"/>
    <dgm:cxn modelId="{D94ACFC8-68C0-42A7-BF87-402D7E7A4171}" srcId="{3FEE5EC0-286B-4293-A441-AE08B9D55635}" destId="{2B5C017E-ADA3-4B3D-8CB5-F00B97303113}" srcOrd="3" destOrd="0" parTransId="{A141D13F-1881-426B-B5F2-9A3047591A33}" sibTransId="{88C8DE8F-51B0-4A02-969B-F171F8A18552}"/>
    <dgm:cxn modelId="{0C8096AD-69C0-429E-80D1-B47E0A08A235}" type="presOf" srcId="{4466AFC0-7A88-4AED-A1B8-43079A5FE20B}" destId="{278E2123-44C7-4723-86F1-1A01D5924A8C}" srcOrd="0" destOrd="0" presId="urn:microsoft.com/office/officeart/2005/8/layout/hList7"/>
    <dgm:cxn modelId="{A6D8958C-41DD-440B-8EA5-14E10CCD9450}" type="presOf" srcId="{E5E8C9BE-BFF9-4D67-8A16-B5A86956A375}" destId="{86FEEC06-0C4A-498E-A200-9CC0B3E4C2F4}" srcOrd="0" destOrd="0" presId="urn:microsoft.com/office/officeart/2005/8/layout/hList7"/>
    <dgm:cxn modelId="{7448BD0F-7387-4F51-BDB9-973F7B6E1F35}" type="presOf" srcId="{CFDF479D-F6FC-4185-8100-9F3EC2DAA036}" destId="{01090956-C84E-4323-9771-57BF3C668179}" srcOrd="0" destOrd="0" presId="urn:microsoft.com/office/officeart/2005/8/layout/hList7"/>
    <dgm:cxn modelId="{186684FE-BEE8-42F2-9C31-45E698A302B8}" srcId="{3FEE5EC0-286B-4293-A441-AE08B9D55635}" destId="{9A9ABF74-54CA-4097-8472-D8A4A11C6797}" srcOrd="2" destOrd="0" parTransId="{8A2130B6-F3D2-42C7-B4C6-05301B7C1266}" sibTransId="{4466AFC0-7A88-4AED-A1B8-43079A5FE20B}"/>
    <dgm:cxn modelId="{C74707E8-9BC9-4D58-A334-61357AF1D464}" type="presOf" srcId="{88C8DE8F-51B0-4A02-969B-F171F8A18552}" destId="{073ED18F-987D-43EB-9B07-8614F443A170}" srcOrd="0" destOrd="0" presId="urn:microsoft.com/office/officeart/2005/8/layout/hList7"/>
    <dgm:cxn modelId="{86D39E11-CE10-45BA-BB39-8ECAF261EF8C}" srcId="{3FEE5EC0-286B-4293-A441-AE08B9D55635}" destId="{49018853-9B6C-42DC-AE88-760103E29FDC}" srcOrd="1" destOrd="0" parTransId="{FD429C2E-EB13-4040-88C8-FBFDE8D2E77B}" sibTransId="{CFDF479D-F6FC-4185-8100-9F3EC2DAA036}"/>
    <dgm:cxn modelId="{F2B7A8B6-E9BA-46FD-B2E5-058CE4F5BEFB}" type="presOf" srcId="{4A3C79AA-09B4-4CBC-846A-FAE19A6438E2}" destId="{06FBF613-724C-4FE4-97E0-EDF42DCC59C5}" srcOrd="0" destOrd="0" presId="urn:microsoft.com/office/officeart/2005/8/layout/hList7"/>
    <dgm:cxn modelId="{8864C7C4-A518-44C5-8E72-3910F1D5BE45}" type="presOf" srcId="{749B6BE6-B9D3-4FB2-88A1-D385573E81C7}" destId="{48F687AB-A723-49A2-B4B7-EFA9B991A524}" srcOrd="1" destOrd="0" presId="urn:microsoft.com/office/officeart/2005/8/layout/hList7"/>
    <dgm:cxn modelId="{14D720D1-92F2-4832-9481-35A24D2759C3}" srcId="{3FEE5EC0-286B-4293-A441-AE08B9D55635}" destId="{E5E8C9BE-BFF9-4D67-8A16-B5A86956A375}" srcOrd="5" destOrd="0" parTransId="{2FEA0797-823D-4DA7-8B96-0789E9E84979}" sibTransId="{F1AFECB1-48A7-4DED-8AFF-C5A4A2915557}"/>
    <dgm:cxn modelId="{29BC59CC-9DE9-4941-95A7-163948493CE4}" type="presOf" srcId="{49018853-9B6C-42DC-AE88-760103E29FDC}" destId="{1B0F9A0C-6468-414C-8AA1-0B171629E831}" srcOrd="0" destOrd="0" presId="urn:microsoft.com/office/officeart/2005/8/layout/hList7"/>
    <dgm:cxn modelId="{AF30E695-DD2A-48A6-BB21-E3A758D10E67}" srcId="{3FEE5EC0-286B-4293-A441-AE08B9D55635}" destId="{749B6BE6-B9D3-4FB2-88A1-D385573E81C7}" srcOrd="4" destOrd="0" parTransId="{89AB1F69-A6FA-441E-A8CD-5AF0EFC895E1}" sibTransId="{3659DFBB-35CF-4AAE-83C4-5E2DD9282C70}"/>
    <dgm:cxn modelId="{4FEAFDF5-638C-4BA8-A71E-54E49BBF1E1B}" type="presOf" srcId="{74C50097-36ED-4946-B5C8-DC8C935B8981}" destId="{191B8D61-BC99-4AAE-9068-483AB30B5DE2}" srcOrd="0" destOrd="0" presId="urn:microsoft.com/office/officeart/2005/8/layout/hList7"/>
    <dgm:cxn modelId="{5209D306-24DB-4606-A654-B6516298FF4C}" type="presOf" srcId="{2B5C017E-ADA3-4B3D-8CB5-F00B97303113}" destId="{D0C2F089-0E15-47DA-930D-EA018719F2DE}" srcOrd="1" destOrd="0" presId="urn:microsoft.com/office/officeart/2005/8/layout/hList7"/>
    <dgm:cxn modelId="{D894795A-14D1-472B-AD60-D2F65D773078}" type="presOf" srcId="{3659DFBB-35CF-4AAE-83C4-5E2DD9282C70}" destId="{78789945-E4BE-4C3E-914B-DDAB1E5380B5}" srcOrd="0" destOrd="0" presId="urn:microsoft.com/office/officeart/2005/8/layout/hList7"/>
    <dgm:cxn modelId="{94AAC152-3589-4D27-B026-2CCA4335DC99}" type="presOf" srcId="{749B6BE6-B9D3-4FB2-88A1-D385573E81C7}" destId="{E143DBA5-3D1A-4E6A-BF6D-2A8668AEF3AB}" srcOrd="0" destOrd="0" presId="urn:microsoft.com/office/officeart/2005/8/layout/hList7"/>
    <dgm:cxn modelId="{87354444-C749-4A06-BA8A-B3BF6EEF645E}" type="presOf" srcId="{74C50097-36ED-4946-B5C8-DC8C935B8981}" destId="{7F46B9E0-7CE6-481F-829B-4DBC09958AB9}" srcOrd="1" destOrd="0" presId="urn:microsoft.com/office/officeart/2005/8/layout/hList7"/>
    <dgm:cxn modelId="{A14C551B-1865-443F-A995-42C402F582C8}" type="presParOf" srcId="{D7729678-9CDC-43DD-8957-F9E9F0992AB4}" destId="{F65086EB-889C-4662-A13E-981EF95A5671}" srcOrd="0" destOrd="0" presId="urn:microsoft.com/office/officeart/2005/8/layout/hList7"/>
    <dgm:cxn modelId="{DBFFE77A-A5FD-40E0-A9A7-006492715958}" type="presParOf" srcId="{D7729678-9CDC-43DD-8957-F9E9F0992AB4}" destId="{2CF9C466-F9A7-488A-BD33-F907BFDD1DFA}" srcOrd="1" destOrd="0" presId="urn:microsoft.com/office/officeart/2005/8/layout/hList7"/>
    <dgm:cxn modelId="{F849E3F2-BD2C-4025-8225-2F4BD448BCC3}" type="presParOf" srcId="{2CF9C466-F9A7-488A-BD33-F907BFDD1DFA}" destId="{F514B836-035A-4EBF-A08A-3DBDF1E766A8}" srcOrd="0" destOrd="0" presId="urn:microsoft.com/office/officeart/2005/8/layout/hList7"/>
    <dgm:cxn modelId="{1A54302D-78F6-423C-925D-7D62CC9D9DD6}" type="presParOf" srcId="{F514B836-035A-4EBF-A08A-3DBDF1E766A8}" destId="{191B8D61-BC99-4AAE-9068-483AB30B5DE2}" srcOrd="0" destOrd="0" presId="urn:microsoft.com/office/officeart/2005/8/layout/hList7"/>
    <dgm:cxn modelId="{40D493BF-277C-4F1D-BD55-60316506A7AF}" type="presParOf" srcId="{F514B836-035A-4EBF-A08A-3DBDF1E766A8}" destId="{7F46B9E0-7CE6-481F-829B-4DBC09958AB9}" srcOrd="1" destOrd="0" presId="urn:microsoft.com/office/officeart/2005/8/layout/hList7"/>
    <dgm:cxn modelId="{969972B0-6051-4979-B263-ECDBCF7EC103}" type="presParOf" srcId="{F514B836-035A-4EBF-A08A-3DBDF1E766A8}" destId="{DEE15A7F-C735-45C6-B59E-18AFCAC65D59}" srcOrd="2" destOrd="0" presId="urn:microsoft.com/office/officeart/2005/8/layout/hList7"/>
    <dgm:cxn modelId="{4B693103-1C29-4164-B97A-CD4B4DA3EFBB}" type="presParOf" srcId="{F514B836-035A-4EBF-A08A-3DBDF1E766A8}" destId="{CBAFEECB-5467-4A0C-83A3-53D0E2FC2A00}" srcOrd="3" destOrd="0" presId="urn:microsoft.com/office/officeart/2005/8/layout/hList7"/>
    <dgm:cxn modelId="{16D5BFAA-B24F-44F3-BF8B-BBE0EB8C0650}" type="presParOf" srcId="{2CF9C466-F9A7-488A-BD33-F907BFDD1DFA}" destId="{06FBF613-724C-4FE4-97E0-EDF42DCC59C5}" srcOrd="1" destOrd="0" presId="urn:microsoft.com/office/officeart/2005/8/layout/hList7"/>
    <dgm:cxn modelId="{486A930F-BDAD-4344-B9C9-4B7EC71F111A}" type="presParOf" srcId="{2CF9C466-F9A7-488A-BD33-F907BFDD1DFA}" destId="{34E21DE0-4EA8-43FB-A091-24D8FA0ABE6F}" srcOrd="2" destOrd="0" presId="urn:microsoft.com/office/officeart/2005/8/layout/hList7"/>
    <dgm:cxn modelId="{4B349E64-20D5-4598-B30E-758623380ADD}" type="presParOf" srcId="{34E21DE0-4EA8-43FB-A091-24D8FA0ABE6F}" destId="{1B0F9A0C-6468-414C-8AA1-0B171629E831}" srcOrd="0" destOrd="0" presId="urn:microsoft.com/office/officeart/2005/8/layout/hList7"/>
    <dgm:cxn modelId="{87BAC523-4F47-462C-AEA7-5A3E11EF45A9}" type="presParOf" srcId="{34E21DE0-4EA8-43FB-A091-24D8FA0ABE6F}" destId="{512E952A-85E7-4C79-A577-5B73551261A2}" srcOrd="1" destOrd="0" presId="urn:microsoft.com/office/officeart/2005/8/layout/hList7"/>
    <dgm:cxn modelId="{2536391A-B8C3-485F-B52F-AF62FE67BA2C}" type="presParOf" srcId="{34E21DE0-4EA8-43FB-A091-24D8FA0ABE6F}" destId="{E46CD56C-D520-447E-96CA-1955630D6CE0}" srcOrd="2" destOrd="0" presId="urn:microsoft.com/office/officeart/2005/8/layout/hList7"/>
    <dgm:cxn modelId="{14A9764A-B187-4B29-9195-DC80E050F2C4}" type="presParOf" srcId="{34E21DE0-4EA8-43FB-A091-24D8FA0ABE6F}" destId="{14F54268-F093-4AB0-9AC7-F0BEF1CCE4D2}" srcOrd="3" destOrd="0" presId="urn:microsoft.com/office/officeart/2005/8/layout/hList7"/>
    <dgm:cxn modelId="{E4F8ED7A-592E-402E-B50E-B036E59D2DB3}" type="presParOf" srcId="{2CF9C466-F9A7-488A-BD33-F907BFDD1DFA}" destId="{01090956-C84E-4323-9771-57BF3C668179}" srcOrd="3" destOrd="0" presId="urn:microsoft.com/office/officeart/2005/8/layout/hList7"/>
    <dgm:cxn modelId="{B9D2574C-4699-4F2E-9EAA-F64732BCEB89}" type="presParOf" srcId="{2CF9C466-F9A7-488A-BD33-F907BFDD1DFA}" destId="{555F881E-2D6A-44F4-87B5-1A16C4D8FB30}" srcOrd="4" destOrd="0" presId="urn:microsoft.com/office/officeart/2005/8/layout/hList7"/>
    <dgm:cxn modelId="{5F13FE7F-036D-4C81-B659-1406EEE1DFED}" type="presParOf" srcId="{555F881E-2D6A-44F4-87B5-1A16C4D8FB30}" destId="{3376495C-D4D6-40F6-86DF-3B6019C481A2}" srcOrd="0" destOrd="0" presId="urn:microsoft.com/office/officeart/2005/8/layout/hList7"/>
    <dgm:cxn modelId="{A906DAA4-97BF-4B4C-9E8F-E77380846442}" type="presParOf" srcId="{555F881E-2D6A-44F4-87B5-1A16C4D8FB30}" destId="{0D8A6F9F-31E1-4967-AE0A-52611A000B13}" srcOrd="1" destOrd="0" presId="urn:microsoft.com/office/officeart/2005/8/layout/hList7"/>
    <dgm:cxn modelId="{029208F4-8FDA-4045-9C8F-D700B83FA4D3}" type="presParOf" srcId="{555F881E-2D6A-44F4-87B5-1A16C4D8FB30}" destId="{2CA43CAB-30B6-4165-8FA7-2AD1C0AB6135}" srcOrd="2" destOrd="0" presId="urn:microsoft.com/office/officeart/2005/8/layout/hList7"/>
    <dgm:cxn modelId="{8C984C7B-E2B4-4FF9-B7B7-8CC474EBF666}" type="presParOf" srcId="{555F881E-2D6A-44F4-87B5-1A16C4D8FB30}" destId="{300CD5B5-B85C-4C74-A070-2E5B96D7F6BE}" srcOrd="3" destOrd="0" presId="urn:microsoft.com/office/officeart/2005/8/layout/hList7"/>
    <dgm:cxn modelId="{446E57C4-4FC1-4073-A564-1C2499487BF8}" type="presParOf" srcId="{2CF9C466-F9A7-488A-BD33-F907BFDD1DFA}" destId="{278E2123-44C7-4723-86F1-1A01D5924A8C}" srcOrd="5" destOrd="0" presId="urn:microsoft.com/office/officeart/2005/8/layout/hList7"/>
    <dgm:cxn modelId="{96296C0D-1FBB-498D-B233-ACEEBCE106BD}" type="presParOf" srcId="{2CF9C466-F9A7-488A-BD33-F907BFDD1DFA}" destId="{C6C81C04-C0AF-43B7-9638-6C1ABBF0D095}" srcOrd="6" destOrd="0" presId="urn:microsoft.com/office/officeart/2005/8/layout/hList7"/>
    <dgm:cxn modelId="{FAC4D07C-B8D3-45DC-A777-DCE58F714AA5}" type="presParOf" srcId="{C6C81C04-C0AF-43B7-9638-6C1ABBF0D095}" destId="{F7DC67AB-AE2F-44DD-9BD8-9B6381D6E316}" srcOrd="0" destOrd="0" presId="urn:microsoft.com/office/officeart/2005/8/layout/hList7"/>
    <dgm:cxn modelId="{1F7FBAC7-AD20-490A-B177-8E9C5C621AE5}" type="presParOf" srcId="{C6C81C04-C0AF-43B7-9638-6C1ABBF0D095}" destId="{D0C2F089-0E15-47DA-930D-EA018719F2DE}" srcOrd="1" destOrd="0" presId="urn:microsoft.com/office/officeart/2005/8/layout/hList7"/>
    <dgm:cxn modelId="{B8DAEB85-8447-4968-AD41-D55DA02830BF}" type="presParOf" srcId="{C6C81C04-C0AF-43B7-9638-6C1ABBF0D095}" destId="{0FC847C3-F2D9-4CCA-8EF7-851413F6793D}" srcOrd="2" destOrd="0" presId="urn:microsoft.com/office/officeart/2005/8/layout/hList7"/>
    <dgm:cxn modelId="{B5111B8E-E3AB-411A-8666-F316EC9BBE6C}" type="presParOf" srcId="{C6C81C04-C0AF-43B7-9638-6C1ABBF0D095}" destId="{A4E70AAE-F675-49B8-A16C-4A7ADD156DEF}" srcOrd="3" destOrd="0" presId="urn:microsoft.com/office/officeart/2005/8/layout/hList7"/>
    <dgm:cxn modelId="{3A503D85-4C98-4FF6-8CD3-F37F28F9D321}" type="presParOf" srcId="{2CF9C466-F9A7-488A-BD33-F907BFDD1DFA}" destId="{073ED18F-987D-43EB-9B07-8614F443A170}" srcOrd="7" destOrd="0" presId="urn:microsoft.com/office/officeart/2005/8/layout/hList7"/>
    <dgm:cxn modelId="{4C8B01C7-0DE1-4B1A-B951-B5D6B8CA9D0B}" type="presParOf" srcId="{2CF9C466-F9A7-488A-BD33-F907BFDD1DFA}" destId="{6966FFDE-6903-4B3D-9EA8-FDC3F7414231}" srcOrd="8" destOrd="0" presId="urn:microsoft.com/office/officeart/2005/8/layout/hList7"/>
    <dgm:cxn modelId="{D9CA994A-25D9-4E75-94A3-F6AD507C0F21}" type="presParOf" srcId="{6966FFDE-6903-4B3D-9EA8-FDC3F7414231}" destId="{E143DBA5-3D1A-4E6A-BF6D-2A8668AEF3AB}" srcOrd="0" destOrd="0" presId="urn:microsoft.com/office/officeart/2005/8/layout/hList7"/>
    <dgm:cxn modelId="{1CD60EFC-48CC-4A63-A215-90A329B91089}" type="presParOf" srcId="{6966FFDE-6903-4B3D-9EA8-FDC3F7414231}" destId="{48F687AB-A723-49A2-B4B7-EFA9B991A524}" srcOrd="1" destOrd="0" presId="urn:microsoft.com/office/officeart/2005/8/layout/hList7"/>
    <dgm:cxn modelId="{2DAD78D2-2DEF-4564-8EB7-4AC6565F5094}" type="presParOf" srcId="{6966FFDE-6903-4B3D-9EA8-FDC3F7414231}" destId="{E56392D1-CF33-49AA-B287-D228336A8143}" srcOrd="2" destOrd="0" presId="urn:microsoft.com/office/officeart/2005/8/layout/hList7"/>
    <dgm:cxn modelId="{27709C02-13A0-41BD-B774-E97727FA27CF}" type="presParOf" srcId="{6966FFDE-6903-4B3D-9EA8-FDC3F7414231}" destId="{3DC3E2ED-D51A-404C-A3E7-A70D433FA86E}" srcOrd="3" destOrd="0" presId="urn:microsoft.com/office/officeart/2005/8/layout/hList7"/>
    <dgm:cxn modelId="{9EE75B0F-DBCF-4F70-9BA2-7030E901AAD8}" type="presParOf" srcId="{2CF9C466-F9A7-488A-BD33-F907BFDD1DFA}" destId="{78789945-E4BE-4C3E-914B-DDAB1E5380B5}" srcOrd="9" destOrd="0" presId="urn:microsoft.com/office/officeart/2005/8/layout/hList7"/>
    <dgm:cxn modelId="{1581F72B-20BD-4D5E-A1F6-3C1E29FD6E89}" type="presParOf" srcId="{2CF9C466-F9A7-488A-BD33-F907BFDD1DFA}" destId="{5C03C890-6B30-4B70-8D1D-66552A4FD313}" srcOrd="10" destOrd="0" presId="urn:microsoft.com/office/officeart/2005/8/layout/hList7"/>
    <dgm:cxn modelId="{D26AC871-2DA6-4F2B-A84A-B53579C07EC2}" type="presParOf" srcId="{5C03C890-6B30-4B70-8D1D-66552A4FD313}" destId="{86FEEC06-0C4A-498E-A200-9CC0B3E4C2F4}" srcOrd="0" destOrd="0" presId="urn:microsoft.com/office/officeart/2005/8/layout/hList7"/>
    <dgm:cxn modelId="{3AAA8A85-2EC2-480B-81BB-1CAC34B64DE9}" type="presParOf" srcId="{5C03C890-6B30-4B70-8D1D-66552A4FD313}" destId="{A983DF44-FDB8-4F4B-B366-8398800515EE}" srcOrd="1" destOrd="0" presId="urn:microsoft.com/office/officeart/2005/8/layout/hList7"/>
    <dgm:cxn modelId="{81A530BC-04A9-489A-BD7B-A41253854FDD}" type="presParOf" srcId="{5C03C890-6B30-4B70-8D1D-66552A4FD313}" destId="{7115F9B5-B400-4676-B7A7-5D2DD85B3789}" srcOrd="2" destOrd="0" presId="urn:microsoft.com/office/officeart/2005/8/layout/hList7"/>
    <dgm:cxn modelId="{CCE42F31-1E35-4FA1-8DBC-396C1A35FA8D}" type="presParOf" srcId="{5C03C890-6B30-4B70-8D1D-66552A4FD313}" destId="{48A875D5-FC12-4394-89A0-53598E986121}"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AB02B8-CABE-4A8C-90D7-8C21A67E548A}"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id-ID"/>
        </a:p>
      </dgm:t>
    </dgm:pt>
    <dgm:pt modelId="{A2F3C4B2-B764-4A1C-9E92-835695A89423}">
      <dgm:prSet/>
      <dgm:spPr/>
      <dgm:t>
        <a:bodyPr/>
        <a:lstStyle/>
        <a:p>
          <a:pPr rtl="0"/>
          <a:r>
            <a:rPr lang="id-ID" dirty="0" smtClean="0"/>
            <a:t>Golongan virus</a:t>
          </a:r>
          <a:endParaRPr lang="id-ID" dirty="0"/>
        </a:p>
      </dgm:t>
    </dgm:pt>
    <dgm:pt modelId="{23A9FD7F-9BA2-4C3F-9D6C-0C4AF96E81A2}" type="parTrans" cxnId="{498A0E43-9C87-4A4B-ADE5-BBE5184D6551}">
      <dgm:prSet/>
      <dgm:spPr/>
      <dgm:t>
        <a:bodyPr/>
        <a:lstStyle/>
        <a:p>
          <a:endParaRPr lang="id-ID"/>
        </a:p>
      </dgm:t>
    </dgm:pt>
    <dgm:pt modelId="{A2F24EE4-012A-4363-8C98-66FA9C5CE024}" type="sibTrans" cxnId="{498A0E43-9C87-4A4B-ADE5-BBE5184D6551}">
      <dgm:prSet/>
      <dgm:spPr/>
      <dgm:t>
        <a:bodyPr/>
        <a:lstStyle/>
        <a:p>
          <a:endParaRPr lang="id-ID"/>
        </a:p>
      </dgm:t>
    </dgm:pt>
    <dgm:pt modelId="{FC434117-B388-4EBB-BB21-80CE8E5BF3E1}">
      <dgm:prSet/>
      <dgm:spPr/>
      <dgm:t>
        <a:bodyPr/>
        <a:lstStyle/>
        <a:p>
          <a:pPr rtl="0"/>
          <a:r>
            <a:rPr lang="id-ID" dirty="0" smtClean="0"/>
            <a:t>Golongan riketsia</a:t>
          </a:r>
          <a:endParaRPr lang="id-ID" dirty="0"/>
        </a:p>
      </dgm:t>
    </dgm:pt>
    <dgm:pt modelId="{9509196D-4155-4A41-AE6B-3EB81BA527BE}" type="parTrans" cxnId="{126AC384-C838-4BE3-8B7C-84A5E53A03D1}">
      <dgm:prSet/>
      <dgm:spPr/>
      <dgm:t>
        <a:bodyPr/>
        <a:lstStyle/>
        <a:p>
          <a:endParaRPr lang="id-ID"/>
        </a:p>
      </dgm:t>
    </dgm:pt>
    <dgm:pt modelId="{053496FB-2D9A-499F-84AE-36FB60C7DFEF}" type="sibTrans" cxnId="{126AC384-C838-4BE3-8B7C-84A5E53A03D1}">
      <dgm:prSet/>
      <dgm:spPr/>
      <dgm:t>
        <a:bodyPr/>
        <a:lstStyle/>
        <a:p>
          <a:endParaRPr lang="id-ID"/>
        </a:p>
      </dgm:t>
    </dgm:pt>
    <dgm:pt modelId="{7E8C7408-FD3B-43F3-9792-2CABE42F50F8}">
      <dgm:prSet/>
      <dgm:spPr/>
      <dgm:t>
        <a:bodyPr/>
        <a:lstStyle/>
        <a:p>
          <a:pPr rtl="0"/>
          <a:r>
            <a:rPr lang="id-ID" dirty="0" smtClean="0"/>
            <a:t>Golongan bakteri</a:t>
          </a:r>
          <a:endParaRPr lang="id-ID" dirty="0"/>
        </a:p>
      </dgm:t>
    </dgm:pt>
    <dgm:pt modelId="{280F33B9-B052-4B7B-88C5-4F8CAB7B179F}" type="parTrans" cxnId="{2E18487F-2FEC-4E41-90E8-3F3344709A64}">
      <dgm:prSet/>
      <dgm:spPr/>
      <dgm:t>
        <a:bodyPr/>
        <a:lstStyle/>
        <a:p>
          <a:endParaRPr lang="id-ID"/>
        </a:p>
      </dgm:t>
    </dgm:pt>
    <dgm:pt modelId="{C624D917-43BC-49D8-BE71-5C852F0BD2E7}" type="sibTrans" cxnId="{2E18487F-2FEC-4E41-90E8-3F3344709A64}">
      <dgm:prSet/>
      <dgm:spPr/>
      <dgm:t>
        <a:bodyPr/>
        <a:lstStyle/>
        <a:p>
          <a:endParaRPr lang="id-ID"/>
        </a:p>
      </dgm:t>
    </dgm:pt>
    <dgm:pt modelId="{A9D6828C-B476-4FF6-9A9E-7EB882C4A26F}">
      <dgm:prSet/>
      <dgm:spPr/>
      <dgm:t>
        <a:bodyPr/>
        <a:lstStyle/>
        <a:p>
          <a:pPr rtl="0"/>
          <a:r>
            <a:rPr lang="id-ID" dirty="0" smtClean="0"/>
            <a:t>Golongan protozoa</a:t>
          </a:r>
          <a:endParaRPr lang="id-ID" dirty="0"/>
        </a:p>
      </dgm:t>
    </dgm:pt>
    <dgm:pt modelId="{F5AEB338-1709-43B4-953B-8633703658E9}" type="parTrans" cxnId="{F9587518-23BF-47F2-9700-B7AAC2CEC763}">
      <dgm:prSet/>
      <dgm:spPr/>
      <dgm:t>
        <a:bodyPr/>
        <a:lstStyle/>
        <a:p>
          <a:endParaRPr lang="id-ID"/>
        </a:p>
      </dgm:t>
    </dgm:pt>
    <dgm:pt modelId="{2C5FF5EC-21AA-48B2-ACEC-793A80851EFD}" type="sibTrans" cxnId="{F9587518-23BF-47F2-9700-B7AAC2CEC763}">
      <dgm:prSet/>
      <dgm:spPr/>
      <dgm:t>
        <a:bodyPr/>
        <a:lstStyle/>
        <a:p>
          <a:endParaRPr lang="id-ID"/>
        </a:p>
      </dgm:t>
    </dgm:pt>
    <dgm:pt modelId="{D5596444-D059-49D1-8A59-383B5D00876F}">
      <dgm:prSet/>
      <dgm:spPr/>
      <dgm:t>
        <a:bodyPr/>
        <a:lstStyle/>
        <a:p>
          <a:pPr rtl="0"/>
          <a:r>
            <a:rPr lang="id-ID" dirty="0" smtClean="0"/>
            <a:t>Golongan jamur</a:t>
          </a:r>
          <a:endParaRPr lang="id-ID" dirty="0"/>
        </a:p>
      </dgm:t>
    </dgm:pt>
    <dgm:pt modelId="{8429A837-F95D-4B66-A1CA-EB3765D3DBFF}" type="parTrans" cxnId="{2A68C96A-B247-468D-B790-8D949B3D70A7}">
      <dgm:prSet/>
      <dgm:spPr/>
      <dgm:t>
        <a:bodyPr/>
        <a:lstStyle/>
        <a:p>
          <a:endParaRPr lang="id-ID"/>
        </a:p>
      </dgm:t>
    </dgm:pt>
    <dgm:pt modelId="{C141323D-DD9D-47A1-AE26-CA50B7E267E7}" type="sibTrans" cxnId="{2A68C96A-B247-468D-B790-8D949B3D70A7}">
      <dgm:prSet/>
      <dgm:spPr/>
      <dgm:t>
        <a:bodyPr/>
        <a:lstStyle/>
        <a:p>
          <a:endParaRPr lang="id-ID"/>
        </a:p>
      </dgm:t>
    </dgm:pt>
    <dgm:pt modelId="{BCD8C890-839F-44BF-AEFF-9EA9D0E1AEC9}">
      <dgm:prSet/>
      <dgm:spPr/>
      <dgm:t>
        <a:bodyPr/>
        <a:lstStyle/>
        <a:p>
          <a:pPr rtl="0"/>
          <a:r>
            <a:rPr lang="id-ID" dirty="0" smtClean="0"/>
            <a:t>Golongan cacing</a:t>
          </a:r>
          <a:endParaRPr lang="id-ID" dirty="0"/>
        </a:p>
      </dgm:t>
    </dgm:pt>
    <dgm:pt modelId="{14A0B33C-7049-406F-AB93-3C91AC82A049}" type="parTrans" cxnId="{CB88E1CA-EBF3-4B67-BBA9-C33B57B70E74}">
      <dgm:prSet/>
      <dgm:spPr/>
      <dgm:t>
        <a:bodyPr/>
        <a:lstStyle/>
        <a:p>
          <a:endParaRPr lang="id-ID"/>
        </a:p>
      </dgm:t>
    </dgm:pt>
    <dgm:pt modelId="{77693768-B581-487E-8FD3-A6F14BB8E4F8}" type="sibTrans" cxnId="{CB88E1CA-EBF3-4B67-BBA9-C33B57B70E74}">
      <dgm:prSet/>
      <dgm:spPr/>
      <dgm:t>
        <a:bodyPr/>
        <a:lstStyle/>
        <a:p>
          <a:endParaRPr lang="id-ID"/>
        </a:p>
      </dgm:t>
    </dgm:pt>
    <dgm:pt modelId="{25D8B59E-9882-4DA2-A435-0F46676C5714}" type="pres">
      <dgm:prSet presAssocID="{21AB02B8-CABE-4A8C-90D7-8C21A67E548A}" presName="compositeShape" presStyleCnt="0">
        <dgm:presLayoutVars>
          <dgm:chMax val="7"/>
          <dgm:dir/>
          <dgm:resizeHandles val="exact"/>
        </dgm:presLayoutVars>
      </dgm:prSet>
      <dgm:spPr/>
    </dgm:pt>
    <dgm:pt modelId="{A56A4252-C2A3-429D-BB87-EF6E5F8F5832}" type="pres">
      <dgm:prSet presAssocID="{A2F3C4B2-B764-4A1C-9E92-835695A89423}" presName="circ1" presStyleLbl="vennNode1" presStyleIdx="0" presStyleCnt="6"/>
      <dgm:spPr/>
    </dgm:pt>
    <dgm:pt modelId="{55026975-EFF6-4940-9C5C-CCAA7848693B}" type="pres">
      <dgm:prSet presAssocID="{A2F3C4B2-B764-4A1C-9E92-835695A89423}" presName="circ1Tx" presStyleLbl="revTx" presStyleIdx="0" presStyleCnt="0">
        <dgm:presLayoutVars>
          <dgm:chMax val="0"/>
          <dgm:chPref val="0"/>
          <dgm:bulletEnabled val="1"/>
        </dgm:presLayoutVars>
      </dgm:prSet>
      <dgm:spPr/>
    </dgm:pt>
    <dgm:pt modelId="{8591AC4F-E85D-4907-B01C-413BEF9E898F}" type="pres">
      <dgm:prSet presAssocID="{FC434117-B388-4EBB-BB21-80CE8E5BF3E1}" presName="circ2" presStyleLbl="vennNode1" presStyleIdx="1" presStyleCnt="6"/>
      <dgm:spPr/>
    </dgm:pt>
    <dgm:pt modelId="{850AFCD0-FD92-443E-9696-85285516D32D}" type="pres">
      <dgm:prSet presAssocID="{FC434117-B388-4EBB-BB21-80CE8E5BF3E1}" presName="circ2Tx" presStyleLbl="revTx" presStyleIdx="0" presStyleCnt="0">
        <dgm:presLayoutVars>
          <dgm:chMax val="0"/>
          <dgm:chPref val="0"/>
          <dgm:bulletEnabled val="1"/>
        </dgm:presLayoutVars>
      </dgm:prSet>
      <dgm:spPr/>
    </dgm:pt>
    <dgm:pt modelId="{4B6482B0-E126-4D7D-A102-8F78E585FCF1}" type="pres">
      <dgm:prSet presAssocID="{7E8C7408-FD3B-43F3-9792-2CABE42F50F8}" presName="circ3" presStyleLbl="vennNode1" presStyleIdx="2" presStyleCnt="6"/>
      <dgm:spPr/>
    </dgm:pt>
    <dgm:pt modelId="{B96D97F9-077B-489E-946C-9C2DA2355EF7}" type="pres">
      <dgm:prSet presAssocID="{7E8C7408-FD3B-43F3-9792-2CABE42F50F8}" presName="circ3Tx" presStyleLbl="revTx" presStyleIdx="0" presStyleCnt="0">
        <dgm:presLayoutVars>
          <dgm:chMax val="0"/>
          <dgm:chPref val="0"/>
          <dgm:bulletEnabled val="1"/>
        </dgm:presLayoutVars>
      </dgm:prSet>
      <dgm:spPr/>
    </dgm:pt>
    <dgm:pt modelId="{10623DA1-B11C-4F27-BD8F-D66B340EC718}" type="pres">
      <dgm:prSet presAssocID="{A9D6828C-B476-4FF6-9A9E-7EB882C4A26F}" presName="circ4" presStyleLbl="vennNode1" presStyleIdx="3" presStyleCnt="6"/>
      <dgm:spPr/>
    </dgm:pt>
    <dgm:pt modelId="{7DA2D089-512F-49CA-A10C-D701C9FBB76D}" type="pres">
      <dgm:prSet presAssocID="{A9D6828C-B476-4FF6-9A9E-7EB882C4A26F}" presName="circ4Tx" presStyleLbl="revTx" presStyleIdx="0" presStyleCnt="0">
        <dgm:presLayoutVars>
          <dgm:chMax val="0"/>
          <dgm:chPref val="0"/>
          <dgm:bulletEnabled val="1"/>
        </dgm:presLayoutVars>
      </dgm:prSet>
      <dgm:spPr/>
    </dgm:pt>
    <dgm:pt modelId="{E20D4734-AC3D-40FC-BC54-1B2ACB0D24EB}" type="pres">
      <dgm:prSet presAssocID="{D5596444-D059-49D1-8A59-383B5D00876F}" presName="circ5" presStyleLbl="vennNode1" presStyleIdx="4" presStyleCnt="6"/>
      <dgm:spPr/>
    </dgm:pt>
    <dgm:pt modelId="{F9A0748D-3C03-4091-963D-E514047E4380}" type="pres">
      <dgm:prSet presAssocID="{D5596444-D059-49D1-8A59-383B5D00876F}" presName="circ5Tx" presStyleLbl="revTx" presStyleIdx="0" presStyleCnt="0">
        <dgm:presLayoutVars>
          <dgm:chMax val="0"/>
          <dgm:chPref val="0"/>
          <dgm:bulletEnabled val="1"/>
        </dgm:presLayoutVars>
      </dgm:prSet>
      <dgm:spPr/>
    </dgm:pt>
    <dgm:pt modelId="{3A919B4D-D59D-4E3C-A681-D80EB7182C15}" type="pres">
      <dgm:prSet presAssocID="{BCD8C890-839F-44BF-AEFF-9EA9D0E1AEC9}" presName="circ6" presStyleLbl="vennNode1" presStyleIdx="5" presStyleCnt="6"/>
      <dgm:spPr/>
    </dgm:pt>
    <dgm:pt modelId="{13D5D2D5-845A-4A7B-A16A-D1F1E0F74EE9}" type="pres">
      <dgm:prSet presAssocID="{BCD8C890-839F-44BF-AEFF-9EA9D0E1AEC9}" presName="circ6Tx" presStyleLbl="revTx" presStyleIdx="0" presStyleCnt="0">
        <dgm:presLayoutVars>
          <dgm:chMax val="0"/>
          <dgm:chPref val="0"/>
          <dgm:bulletEnabled val="1"/>
        </dgm:presLayoutVars>
      </dgm:prSet>
      <dgm:spPr/>
    </dgm:pt>
  </dgm:ptLst>
  <dgm:cxnLst>
    <dgm:cxn modelId="{F9587518-23BF-47F2-9700-B7AAC2CEC763}" srcId="{21AB02B8-CABE-4A8C-90D7-8C21A67E548A}" destId="{A9D6828C-B476-4FF6-9A9E-7EB882C4A26F}" srcOrd="3" destOrd="0" parTransId="{F5AEB338-1709-43B4-953B-8633703658E9}" sibTransId="{2C5FF5EC-21AA-48B2-ACEC-793A80851EFD}"/>
    <dgm:cxn modelId="{2E18487F-2FEC-4E41-90E8-3F3344709A64}" srcId="{21AB02B8-CABE-4A8C-90D7-8C21A67E548A}" destId="{7E8C7408-FD3B-43F3-9792-2CABE42F50F8}" srcOrd="2" destOrd="0" parTransId="{280F33B9-B052-4B7B-88C5-4F8CAB7B179F}" sibTransId="{C624D917-43BC-49D8-BE71-5C852F0BD2E7}"/>
    <dgm:cxn modelId="{E62E90C5-B991-4A9C-80B6-C1ABA6E1D320}" type="presOf" srcId="{7E8C7408-FD3B-43F3-9792-2CABE42F50F8}" destId="{B96D97F9-077B-489E-946C-9C2DA2355EF7}" srcOrd="0" destOrd="0" presId="urn:microsoft.com/office/officeart/2005/8/layout/venn1"/>
    <dgm:cxn modelId="{498A0E43-9C87-4A4B-ADE5-BBE5184D6551}" srcId="{21AB02B8-CABE-4A8C-90D7-8C21A67E548A}" destId="{A2F3C4B2-B764-4A1C-9E92-835695A89423}" srcOrd="0" destOrd="0" parTransId="{23A9FD7F-9BA2-4C3F-9D6C-0C4AF96E81A2}" sibTransId="{A2F24EE4-012A-4363-8C98-66FA9C5CE024}"/>
    <dgm:cxn modelId="{BFDE4900-1A01-420A-A9FF-18A15E97EFDD}" type="presOf" srcId="{A2F3C4B2-B764-4A1C-9E92-835695A89423}" destId="{55026975-EFF6-4940-9C5C-CCAA7848693B}" srcOrd="0" destOrd="0" presId="urn:microsoft.com/office/officeart/2005/8/layout/venn1"/>
    <dgm:cxn modelId="{8D664532-9029-4329-B502-88AF1B18EB36}" type="presOf" srcId="{FC434117-B388-4EBB-BB21-80CE8E5BF3E1}" destId="{850AFCD0-FD92-443E-9696-85285516D32D}" srcOrd="0" destOrd="0" presId="urn:microsoft.com/office/officeart/2005/8/layout/venn1"/>
    <dgm:cxn modelId="{CB88E1CA-EBF3-4B67-BBA9-C33B57B70E74}" srcId="{21AB02B8-CABE-4A8C-90D7-8C21A67E548A}" destId="{BCD8C890-839F-44BF-AEFF-9EA9D0E1AEC9}" srcOrd="5" destOrd="0" parTransId="{14A0B33C-7049-406F-AB93-3C91AC82A049}" sibTransId="{77693768-B581-487E-8FD3-A6F14BB8E4F8}"/>
    <dgm:cxn modelId="{DC948268-E3E3-459A-A463-AAA1FA707B77}" type="presOf" srcId="{A9D6828C-B476-4FF6-9A9E-7EB882C4A26F}" destId="{7DA2D089-512F-49CA-A10C-D701C9FBB76D}" srcOrd="0" destOrd="0" presId="urn:microsoft.com/office/officeart/2005/8/layout/venn1"/>
    <dgm:cxn modelId="{145D81B9-282B-4D69-96CB-33485F08719E}" type="presOf" srcId="{BCD8C890-839F-44BF-AEFF-9EA9D0E1AEC9}" destId="{13D5D2D5-845A-4A7B-A16A-D1F1E0F74EE9}" srcOrd="0" destOrd="0" presId="urn:microsoft.com/office/officeart/2005/8/layout/venn1"/>
    <dgm:cxn modelId="{126AC384-C838-4BE3-8B7C-84A5E53A03D1}" srcId="{21AB02B8-CABE-4A8C-90D7-8C21A67E548A}" destId="{FC434117-B388-4EBB-BB21-80CE8E5BF3E1}" srcOrd="1" destOrd="0" parTransId="{9509196D-4155-4A41-AE6B-3EB81BA527BE}" sibTransId="{053496FB-2D9A-499F-84AE-36FB60C7DFEF}"/>
    <dgm:cxn modelId="{2A68C96A-B247-468D-B790-8D949B3D70A7}" srcId="{21AB02B8-CABE-4A8C-90D7-8C21A67E548A}" destId="{D5596444-D059-49D1-8A59-383B5D00876F}" srcOrd="4" destOrd="0" parTransId="{8429A837-F95D-4B66-A1CA-EB3765D3DBFF}" sibTransId="{C141323D-DD9D-47A1-AE26-CA50B7E267E7}"/>
    <dgm:cxn modelId="{1B7052DD-8494-4FAB-9C22-79DCB92F8C14}" type="presOf" srcId="{D5596444-D059-49D1-8A59-383B5D00876F}" destId="{F9A0748D-3C03-4091-963D-E514047E4380}" srcOrd="0" destOrd="0" presId="urn:microsoft.com/office/officeart/2005/8/layout/venn1"/>
    <dgm:cxn modelId="{80A36300-41CD-461E-AF37-5E09030F6897}" type="presOf" srcId="{21AB02B8-CABE-4A8C-90D7-8C21A67E548A}" destId="{25D8B59E-9882-4DA2-A435-0F46676C5714}" srcOrd="0" destOrd="0" presId="urn:microsoft.com/office/officeart/2005/8/layout/venn1"/>
    <dgm:cxn modelId="{19B2A203-C629-40F8-A310-E15F83070FDD}" type="presParOf" srcId="{25D8B59E-9882-4DA2-A435-0F46676C5714}" destId="{A56A4252-C2A3-429D-BB87-EF6E5F8F5832}" srcOrd="0" destOrd="0" presId="urn:microsoft.com/office/officeart/2005/8/layout/venn1"/>
    <dgm:cxn modelId="{2DDCC8B6-DAF6-46FA-ADBB-7910EA4F86AC}" type="presParOf" srcId="{25D8B59E-9882-4DA2-A435-0F46676C5714}" destId="{55026975-EFF6-4940-9C5C-CCAA7848693B}" srcOrd="1" destOrd="0" presId="urn:microsoft.com/office/officeart/2005/8/layout/venn1"/>
    <dgm:cxn modelId="{EB8F8A5A-B2DC-492D-8349-E618676DF82C}" type="presParOf" srcId="{25D8B59E-9882-4DA2-A435-0F46676C5714}" destId="{8591AC4F-E85D-4907-B01C-413BEF9E898F}" srcOrd="2" destOrd="0" presId="urn:microsoft.com/office/officeart/2005/8/layout/venn1"/>
    <dgm:cxn modelId="{FFA02E6E-7186-480C-8971-14349C3E17D1}" type="presParOf" srcId="{25D8B59E-9882-4DA2-A435-0F46676C5714}" destId="{850AFCD0-FD92-443E-9696-85285516D32D}" srcOrd="3" destOrd="0" presId="urn:microsoft.com/office/officeart/2005/8/layout/venn1"/>
    <dgm:cxn modelId="{91DEE4FA-1541-4243-AAB0-9378466A0204}" type="presParOf" srcId="{25D8B59E-9882-4DA2-A435-0F46676C5714}" destId="{4B6482B0-E126-4D7D-A102-8F78E585FCF1}" srcOrd="4" destOrd="0" presId="urn:microsoft.com/office/officeart/2005/8/layout/venn1"/>
    <dgm:cxn modelId="{AF9E13C2-A23E-4F48-885E-E8FE0944E563}" type="presParOf" srcId="{25D8B59E-9882-4DA2-A435-0F46676C5714}" destId="{B96D97F9-077B-489E-946C-9C2DA2355EF7}" srcOrd="5" destOrd="0" presId="urn:microsoft.com/office/officeart/2005/8/layout/venn1"/>
    <dgm:cxn modelId="{21654074-19F3-45BB-BE12-E1511D58BC0C}" type="presParOf" srcId="{25D8B59E-9882-4DA2-A435-0F46676C5714}" destId="{10623DA1-B11C-4F27-BD8F-D66B340EC718}" srcOrd="6" destOrd="0" presId="urn:microsoft.com/office/officeart/2005/8/layout/venn1"/>
    <dgm:cxn modelId="{72DDF840-1DDB-47FF-B920-A6A892B4FB4B}" type="presParOf" srcId="{25D8B59E-9882-4DA2-A435-0F46676C5714}" destId="{7DA2D089-512F-49CA-A10C-D701C9FBB76D}" srcOrd="7" destOrd="0" presId="urn:microsoft.com/office/officeart/2005/8/layout/venn1"/>
    <dgm:cxn modelId="{C3C9CC3D-00B7-4364-B66F-5BA279B490CC}" type="presParOf" srcId="{25D8B59E-9882-4DA2-A435-0F46676C5714}" destId="{E20D4734-AC3D-40FC-BC54-1B2ACB0D24EB}" srcOrd="8" destOrd="0" presId="urn:microsoft.com/office/officeart/2005/8/layout/venn1"/>
    <dgm:cxn modelId="{630642F5-B671-4DFB-A655-63B42CD92315}" type="presParOf" srcId="{25D8B59E-9882-4DA2-A435-0F46676C5714}" destId="{F9A0748D-3C03-4091-963D-E514047E4380}" srcOrd="9" destOrd="0" presId="urn:microsoft.com/office/officeart/2005/8/layout/venn1"/>
    <dgm:cxn modelId="{61C3D36F-912B-4C5B-A3B4-DE06FC25802F}" type="presParOf" srcId="{25D8B59E-9882-4DA2-A435-0F46676C5714}" destId="{3A919B4D-D59D-4E3C-A681-D80EB7182C15}" srcOrd="10" destOrd="0" presId="urn:microsoft.com/office/officeart/2005/8/layout/venn1"/>
    <dgm:cxn modelId="{29C88A9D-F962-4C8E-A346-2ED0B83A6D12}" type="presParOf" srcId="{25D8B59E-9882-4DA2-A435-0F46676C5714}" destId="{13D5D2D5-845A-4A7B-A16A-D1F1E0F74EE9}" srcOrd="11"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3DAC34-B19C-4C0C-A911-6145D6051962}" type="doc">
      <dgm:prSet loTypeId="urn:microsoft.com/office/officeart/2005/8/layout/cycle6" loCatId="relationship" qsTypeId="urn:microsoft.com/office/officeart/2005/8/quickstyle/simple1" qsCatId="simple" csTypeId="urn:microsoft.com/office/officeart/2005/8/colors/accent1_2" csCatId="accent1"/>
      <dgm:spPr/>
      <dgm:t>
        <a:bodyPr/>
        <a:lstStyle/>
        <a:p>
          <a:endParaRPr lang="id-ID"/>
        </a:p>
      </dgm:t>
    </dgm:pt>
    <dgm:pt modelId="{E9648F32-872B-40F9-9AEE-9053F37EB30F}">
      <dgm:prSet/>
      <dgm:spPr/>
      <dgm:t>
        <a:bodyPr/>
        <a:lstStyle/>
        <a:p>
          <a:pPr rtl="0"/>
          <a:r>
            <a:rPr lang="id-ID" dirty="0" smtClean="0"/>
            <a:t>Pemberantasan Sumber penyakit</a:t>
          </a:r>
          <a:endParaRPr lang="id-ID" dirty="0"/>
        </a:p>
      </dgm:t>
    </dgm:pt>
    <dgm:pt modelId="{D108DA60-2D5A-4BCA-BAE1-86784BF09691}" type="parTrans" cxnId="{DCA56299-CE05-4E95-BA6C-8CE629375D38}">
      <dgm:prSet/>
      <dgm:spPr/>
      <dgm:t>
        <a:bodyPr/>
        <a:lstStyle/>
        <a:p>
          <a:endParaRPr lang="id-ID"/>
        </a:p>
      </dgm:t>
    </dgm:pt>
    <dgm:pt modelId="{EE24F767-7666-4C2E-ACC5-FB0B46AC952B}" type="sibTrans" cxnId="{DCA56299-CE05-4E95-BA6C-8CE629375D38}">
      <dgm:prSet/>
      <dgm:spPr/>
      <dgm:t>
        <a:bodyPr/>
        <a:lstStyle/>
        <a:p>
          <a:endParaRPr lang="id-ID"/>
        </a:p>
      </dgm:t>
    </dgm:pt>
    <dgm:pt modelId="{76E412A5-203B-4C62-A6D7-A07C2299C0E6}">
      <dgm:prSet/>
      <dgm:spPr/>
      <dgm:t>
        <a:bodyPr/>
        <a:lstStyle/>
        <a:p>
          <a:pPr rtl="0"/>
          <a:r>
            <a:rPr lang="id-ID" dirty="0" smtClean="0"/>
            <a:t>Memutus Rantai Penularan</a:t>
          </a:r>
          <a:endParaRPr lang="id-ID" dirty="0"/>
        </a:p>
      </dgm:t>
    </dgm:pt>
    <dgm:pt modelId="{CD37F396-C207-40E8-B153-D1005F24BD63}" type="parTrans" cxnId="{C8F51262-628F-457C-9ABE-F34D88100047}">
      <dgm:prSet/>
      <dgm:spPr/>
      <dgm:t>
        <a:bodyPr/>
        <a:lstStyle/>
        <a:p>
          <a:endParaRPr lang="id-ID"/>
        </a:p>
      </dgm:t>
    </dgm:pt>
    <dgm:pt modelId="{9C8A2766-F911-45D4-B280-2B3C720DCE43}" type="sibTrans" cxnId="{C8F51262-628F-457C-9ABE-F34D88100047}">
      <dgm:prSet/>
      <dgm:spPr/>
      <dgm:t>
        <a:bodyPr/>
        <a:lstStyle/>
        <a:p>
          <a:endParaRPr lang="id-ID"/>
        </a:p>
      </dgm:t>
    </dgm:pt>
    <dgm:pt modelId="{3494FD81-815B-4AC4-AF89-B04ADCA85D74}">
      <dgm:prSet/>
      <dgm:spPr/>
      <dgm:t>
        <a:bodyPr/>
        <a:lstStyle/>
        <a:p>
          <a:pPr rtl="0"/>
          <a:r>
            <a:rPr lang="id-ID" dirty="0" smtClean="0"/>
            <a:t>Melindungi kelompok yang rentan dan berisiko terkena penyakit menular</a:t>
          </a:r>
          <a:endParaRPr lang="id-ID" dirty="0"/>
        </a:p>
      </dgm:t>
    </dgm:pt>
    <dgm:pt modelId="{713312F3-0FDC-4017-9282-2C4FF19E974D}" type="parTrans" cxnId="{D7BCBFE6-D7B9-4FC7-8D5E-0309B5FF0B67}">
      <dgm:prSet/>
      <dgm:spPr/>
      <dgm:t>
        <a:bodyPr/>
        <a:lstStyle/>
        <a:p>
          <a:endParaRPr lang="id-ID"/>
        </a:p>
      </dgm:t>
    </dgm:pt>
    <dgm:pt modelId="{F826EFB1-CA8C-4CB7-91D7-B259AF5FBA26}" type="sibTrans" cxnId="{D7BCBFE6-D7B9-4FC7-8D5E-0309B5FF0B67}">
      <dgm:prSet/>
      <dgm:spPr/>
      <dgm:t>
        <a:bodyPr/>
        <a:lstStyle/>
        <a:p>
          <a:endParaRPr lang="id-ID"/>
        </a:p>
      </dgm:t>
    </dgm:pt>
    <dgm:pt modelId="{50915A85-61A6-45A0-AF29-5CB653DBAF96}" type="pres">
      <dgm:prSet presAssocID="{2F3DAC34-B19C-4C0C-A911-6145D6051962}" presName="cycle" presStyleCnt="0">
        <dgm:presLayoutVars>
          <dgm:dir/>
          <dgm:resizeHandles val="exact"/>
        </dgm:presLayoutVars>
      </dgm:prSet>
      <dgm:spPr/>
    </dgm:pt>
    <dgm:pt modelId="{8F3338F5-EF9E-41DB-970E-7F7371A20C07}" type="pres">
      <dgm:prSet presAssocID="{E9648F32-872B-40F9-9AEE-9053F37EB30F}" presName="node" presStyleLbl="node1" presStyleIdx="0" presStyleCnt="3">
        <dgm:presLayoutVars>
          <dgm:bulletEnabled val="1"/>
        </dgm:presLayoutVars>
      </dgm:prSet>
      <dgm:spPr/>
    </dgm:pt>
    <dgm:pt modelId="{ABB79FF5-F72C-4E95-A2F0-51DC96A71B74}" type="pres">
      <dgm:prSet presAssocID="{E9648F32-872B-40F9-9AEE-9053F37EB30F}" presName="spNode" presStyleCnt="0"/>
      <dgm:spPr/>
    </dgm:pt>
    <dgm:pt modelId="{36560351-AA1C-4E83-992C-D1F02EE0FF61}" type="pres">
      <dgm:prSet presAssocID="{EE24F767-7666-4C2E-ACC5-FB0B46AC952B}" presName="sibTrans" presStyleLbl="sibTrans1D1" presStyleIdx="0" presStyleCnt="3"/>
      <dgm:spPr/>
    </dgm:pt>
    <dgm:pt modelId="{7781197C-FE83-4065-9975-A0D97E62E268}" type="pres">
      <dgm:prSet presAssocID="{76E412A5-203B-4C62-A6D7-A07C2299C0E6}" presName="node" presStyleLbl="node1" presStyleIdx="1" presStyleCnt="3">
        <dgm:presLayoutVars>
          <dgm:bulletEnabled val="1"/>
        </dgm:presLayoutVars>
      </dgm:prSet>
      <dgm:spPr/>
    </dgm:pt>
    <dgm:pt modelId="{866DBC37-52D8-44C3-9DD0-F6804F618DC3}" type="pres">
      <dgm:prSet presAssocID="{76E412A5-203B-4C62-A6D7-A07C2299C0E6}" presName="spNode" presStyleCnt="0"/>
      <dgm:spPr/>
    </dgm:pt>
    <dgm:pt modelId="{92EBE92C-F751-45A8-8681-2A061BF71390}" type="pres">
      <dgm:prSet presAssocID="{9C8A2766-F911-45D4-B280-2B3C720DCE43}" presName="sibTrans" presStyleLbl="sibTrans1D1" presStyleIdx="1" presStyleCnt="3"/>
      <dgm:spPr/>
    </dgm:pt>
    <dgm:pt modelId="{19110146-7CA0-4BFE-97FF-B061927FA11D}" type="pres">
      <dgm:prSet presAssocID="{3494FD81-815B-4AC4-AF89-B04ADCA85D74}" presName="node" presStyleLbl="node1" presStyleIdx="2" presStyleCnt="3">
        <dgm:presLayoutVars>
          <dgm:bulletEnabled val="1"/>
        </dgm:presLayoutVars>
      </dgm:prSet>
      <dgm:spPr/>
    </dgm:pt>
    <dgm:pt modelId="{434C92D8-2BBC-4FEF-B319-A9FE8B548DAB}" type="pres">
      <dgm:prSet presAssocID="{3494FD81-815B-4AC4-AF89-B04ADCA85D74}" presName="spNode" presStyleCnt="0"/>
      <dgm:spPr/>
    </dgm:pt>
    <dgm:pt modelId="{3641BCD9-8748-4A2D-9083-6B5FFA72F016}" type="pres">
      <dgm:prSet presAssocID="{F826EFB1-CA8C-4CB7-91D7-B259AF5FBA26}" presName="sibTrans" presStyleLbl="sibTrans1D1" presStyleIdx="2" presStyleCnt="3"/>
      <dgm:spPr/>
    </dgm:pt>
  </dgm:ptLst>
  <dgm:cxnLst>
    <dgm:cxn modelId="{DB163241-DDFC-4862-A99A-F91FF12640BD}" type="presOf" srcId="{2F3DAC34-B19C-4C0C-A911-6145D6051962}" destId="{50915A85-61A6-45A0-AF29-5CB653DBAF96}" srcOrd="0" destOrd="0" presId="urn:microsoft.com/office/officeart/2005/8/layout/cycle6"/>
    <dgm:cxn modelId="{C8F51262-628F-457C-9ABE-F34D88100047}" srcId="{2F3DAC34-B19C-4C0C-A911-6145D6051962}" destId="{76E412A5-203B-4C62-A6D7-A07C2299C0E6}" srcOrd="1" destOrd="0" parTransId="{CD37F396-C207-40E8-B153-D1005F24BD63}" sibTransId="{9C8A2766-F911-45D4-B280-2B3C720DCE43}"/>
    <dgm:cxn modelId="{DCA56299-CE05-4E95-BA6C-8CE629375D38}" srcId="{2F3DAC34-B19C-4C0C-A911-6145D6051962}" destId="{E9648F32-872B-40F9-9AEE-9053F37EB30F}" srcOrd="0" destOrd="0" parTransId="{D108DA60-2D5A-4BCA-BAE1-86784BF09691}" sibTransId="{EE24F767-7666-4C2E-ACC5-FB0B46AC952B}"/>
    <dgm:cxn modelId="{2E86C226-6910-4DD3-B4D7-23B4A8744CFA}" type="presOf" srcId="{3494FD81-815B-4AC4-AF89-B04ADCA85D74}" destId="{19110146-7CA0-4BFE-97FF-B061927FA11D}" srcOrd="0" destOrd="0" presId="urn:microsoft.com/office/officeart/2005/8/layout/cycle6"/>
    <dgm:cxn modelId="{E9E0F988-F642-4772-B48D-BAA05FCEFF9F}" type="presOf" srcId="{EE24F767-7666-4C2E-ACC5-FB0B46AC952B}" destId="{36560351-AA1C-4E83-992C-D1F02EE0FF61}" srcOrd="0" destOrd="0" presId="urn:microsoft.com/office/officeart/2005/8/layout/cycle6"/>
    <dgm:cxn modelId="{9B099AD1-B434-47B8-A985-7BF19DF66B1C}" type="presOf" srcId="{E9648F32-872B-40F9-9AEE-9053F37EB30F}" destId="{8F3338F5-EF9E-41DB-970E-7F7371A20C07}" srcOrd="0" destOrd="0" presId="urn:microsoft.com/office/officeart/2005/8/layout/cycle6"/>
    <dgm:cxn modelId="{E46F0F82-5A04-46B5-8C68-3DB5D5A469E6}" type="presOf" srcId="{F826EFB1-CA8C-4CB7-91D7-B259AF5FBA26}" destId="{3641BCD9-8748-4A2D-9083-6B5FFA72F016}" srcOrd="0" destOrd="0" presId="urn:microsoft.com/office/officeart/2005/8/layout/cycle6"/>
    <dgm:cxn modelId="{D7BCBFE6-D7B9-4FC7-8D5E-0309B5FF0B67}" srcId="{2F3DAC34-B19C-4C0C-A911-6145D6051962}" destId="{3494FD81-815B-4AC4-AF89-B04ADCA85D74}" srcOrd="2" destOrd="0" parTransId="{713312F3-0FDC-4017-9282-2C4FF19E974D}" sibTransId="{F826EFB1-CA8C-4CB7-91D7-B259AF5FBA26}"/>
    <dgm:cxn modelId="{EFE8A403-870F-402B-A619-C9E13A658832}" type="presOf" srcId="{76E412A5-203B-4C62-A6D7-A07C2299C0E6}" destId="{7781197C-FE83-4065-9975-A0D97E62E268}" srcOrd="0" destOrd="0" presId="urn:microsoft.com/office/officeart/2005/8/layout/cycle6"/>
    <dgm:cxn modelId="{F20ED7EE-3006-49A0-817D-25625038FE10}" type="presOf" srcId="{9C8A2766-F911-45D4-B280-2B3C720DCE43}" destId="{92EBE92C-F751-45A8-8681-2A061BF71390}" srcOrd="0" destOrd="0" presId="urn:microsoft.com/office/officeart/2005/8/layout/cycle6"/>
    <dgm:cxn modelId="{6E53F42B-05A8-467D-87CD-F11C6E641881}" type="presParOf" srcId="{50915A85-61A6-45A0-AF29-5CB653DBAF96}" destId="{8F3338F5-EF9E-41DB-970E-7F7371A20C07}" srcOrd="0" destOrd="0" presId="urn:microsoft.com/office/officeart/2005/8/layout/cycle6"/>
    <dgm:cxn modelId="{962354D8-6831-45C8-B2BD-C7B846BF8C9B}" type="presParOf" srcId="{50915A85-61A6-45A0-AF29-5CB653DBAF96}" destId="{ABB79FF5-F72C-4E95-A2F0-51DC96A71B74}" srcOrd="1" destOrd="0" presId="urn:microsoft.com/office/officeart/2005/8/layout/cycle6"/>
    <dgm:cxn modelId="{AAEE64E7-4C75-4874-BC9D-4A8D74690066}" type="presParOf" srcId="{50915A85-61A6-45A0-AF29-5CB653DBAF96}" destId="{36560351-AA1C-4E83-992C-D1F02EE0FF61}" srcOrd="2" destOrd="0" presId="urn:microsoft.com/office/officeart/2005/8/layout/cycle6"/>
    <dgm:cxn modelId="{5407A364-DEC2-41EF-9B15-B4837B5170D0}" type="presParOf" srcId="{50915A85-61A6-45A0-AF29-5CB653DBAF96}" destId="{7781197C-FE83-4065-9975-A0D97E62E268}" srcOrd="3" destOrd="0" presId="urn:microsoft.com/office/officeart/2005/8/layout/cycle6"/>
    <dgm:cxn modelId="{0A7BA235-1979-4D8D-BD96-1051537D999E}" type="presParOf" srcId="{50915A85-61A6-45A0-AF29-5CB653DBAF96}" destId="{866DBC37-52D8-44C3-9DD0-F6804F618DC3}" srcOrd="4" destOrd="0" presId="urn:microsoft.com/office/officeart/2005/8/layout/cycle6"/>
    <dgm:cxn modelId="{5CFD3907-9F39-4378-9CDB-BB73ED19E8E2}" type="presParOf" srcId="{50915A85-61A6-45A0-AF29-5CB653DBAF96}" destId="{92EBE92C-F751-45A8-8681-2A061BF71390}" srcOrd="5" destOrd="0" presId="urn:microsoft.com/office/officeart/2005/8/layout/cycle6"/>
    <dgm:cxn modelId="{03487E9E-8BB8-4F30-959F-F178AE427E1B}" type="presParOf" srcId="{50915A85-61A6-45A0-AF29-5CB653DBAF96}" destId="{19110146-7CA0-4BFE-97FF-B061927FA11D}" srcOrd="6" destOrd="0" presId="urn:microsoft.com/office/officeart/2005/8/layout/cycle6"/>
    <dgm:cxn modelId="{39D3E497-4C7E-47B5-AAD5-5A71DDCEF5CF}" type="presParOf" srcId="{50915A85-61A6-45A0-AF29-5CB653DBAF96}" destId="{434C92D8-2BBC-4FEF-B319-A9FE8B548DAB}" srcOrd="7" destOrd="0" presId="urn:microsoft.com/office/officeart/2005/8/layout/cycle6"/>
    <dgm:cxn modelId="{D0C0FB7F-FE16-403C-962A-7ECE18236A74}" type="presParOf" srcId="{50915A85-61A6-45A0-AF29-5CB653DBAF96}" destId="{3641BCD9-8748-4A2D-9083-6B5FFA72F016}" srcOrd="8" destOrd="0" presId="urn:microsoft.com/office/officeart/2005/8/layout/cycle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052457-20ED-47D4-AB79-EF8444C7C317}" type="doc">
      <dgm:prSet loTypeId="urn:microsoft.com/office/officeart/2005/8/layout/pyramid2" loCatId="pyramid" qsTypeId="urn:microsoft.com/office/officeart/2005/8/quickstyle/simple1" qsCatId="simple" csTypeId="urn:microsoft.com/office/officeart/2005/8/colors/colorful3" csCatId="colorful"/>
      <dgm:spPr/>
      <dgm:t>
        <a:bodyPr/>
        <a:lstStyle/>
        <a:p>
          <a:endParaRPr lang="id-ID"/>
        </a:p>
      </dgm:t>
    </dgm:pt>
    <dgm:pt modelId="{C80A7186-886F-4825-AD62-FB9E7E561BCD}">
      <dgm:prSet/>
      <dgm:spPr/>
      <dgm:t>
        <a:bodyPr/>
        <a:lstStyle/>
        <a:p>
          <a:pPr rtl="0"/>
          <a:r>
            <a:rPr lang="id-ID" dirty="0" smtClean="0"/>
            <a:t>Perumahan yang sehat</a:t>
          </a:r>
          <a:endParaRPr lang="id-ID" dirty="0"/>
        </a:p>
      </dgm:t>
    </dgm:pt>
    <dgm:pt modelId="{360136C4-7B48-483C-8047-37F7B454DF80}" type="parTrans" cxnId="{B27D9DEF-E91A-43E4-987F-68B7D863A556}">
      <dgm:prSet/>
      <dgm:spPr/>
      <dgm:t>
        <a:bodyPr/>
        <a:lstStyle/>
        <a:p>
          <a:endParaRPr lang="id-ID"/>
        </a:p>
      </dgm:t>
    </dgm:pt>
    <dgm:pt modelId="{7EFFFF92-255B-437A-A6D3-2E60DB6CC6FE}" type="sibTrans" cxnId="{B27D9DEF-E91A-43E4-987F-68B7D863A556}">
      <dgm:prSet/>
      <dgm:spPr/>
      <dgm:t>
        <a:bodyPr/>
        <a:lstStyle/>
        <a:p>
          <a:endParaRPr lang="id-ID"/>
        </a:p>
      </dgm:t>
    </dgm:pt>
    <dgm:pt modelId="{00586B73-97F5-4D46-A564-8CF9CCB5FD91}">
      <dgm:prSet/>
      <dgm:spPr/>
      <dgm:t>
        <a:bodyPr/>
        <a:lstStyle/>
        <a:p>
          <a:pPr rtl="0"/>
          <a:r>
            <a:rPr lang="id-ID" dirty="0" smtClean="0"/>
            <a:t>Sumber Air Bersih</a:t>
          </a:r>
          <a:endParaRPr lang="id-ID" dirty="0"/>
        </a:p>
      </dgm:t>
    </dgm:pt>
    <dgm:pt modelId="{7B377937-AD3B-48EA-8A2C-65B4CDEFAD75}" type="parTrans" cxnId="{291D4A15-1257-4EEA-9C84-5E9D109A54A0}">
      <dgm:prSet/>
      <dgm:spPr/>
      <dgm:t>
        <a:bodyPr/>
        <a:lstStyle/>
        <a:p>
          <a:endParaRPr lang="id-ID"/>
        </a:p>
      </dgm:t>
    </dgm:pt>
    <dgm:pt modelId="{E759AA13-1D61-4F9C-9F56-0862231DB5DC}" type="sibTrans" cxnId="{291D4A15-1257-4EEA-9C84-5E9D109A54A0}">
      <dgm:prSet/>
      <dgm:spPr/>
      <dgm:t>
        <a:bodyPr/>
        <a:lstStyle/>
        <a:p>
          <a:endParaRPr lang="id-ID"/>
        </a:p>
      </dgm:t>
    </dgm:pt>
    <dgm:pt modelId="{0BE3AB60-3FFA-47D5-A524-33A21AE8B85E}">
      <dgm:prSet/>
      <dgm:spPr/>
      <dgm:t>
        <a:bodyPr/>
        <a:lstStyle/>
        <a:p>
          <a:pPr rtl="0"/>
          <a:r>
            <a:rPr lang="id-ID" dirty="0" smtClean="0"/>
            <a:t>Sumber Air minum</a:t>
          </a:r>
          <a:endParaRPr lang="id-ID" dirty="0"/>
        </a:p>
      </dgm:t>
    </dgm:pt>
    <dgm:pt modelId="{B4E6983C-41E2-49C0-8259-C291B98A5609}" type="parTrans" cxnId="{9613B41E-1B13-4BC9-894D-2E7912FDF8C6}">
      <dgm:prSet/>
      <dgm:spPr/>
      <dgm:t>
        <a:bodyPr/>
        <a:lstStyle/>
        <a:p>
          <a:endParaRPr lang="id-ID"/>
        </a:p>
      </dgm:t>
    </dgm:pt>
    <dgm:pt modelId="{B20F925C-B122-408A-8425-ACDC869FAC19}" type="sibTrans" cxnId="{9613B41E-1B13-4BC9-894D-2E7912FDF8C6}">
      <dgm:prSet/>
      <dgm:spPr/>
      <dgm:t>
        <a:bodyPr/>
        <a:lstStyle/>
        <a:p>
          <a:endParaRPr lang="id-ID"/>
        </a:p>
      </dgm:t>
    </dgm:pt>
    <dgm:pt modelId="{A3A9F96A-ACEA-4DF8-B4EC-805D57164CE3}">
      <dgm:prSet/>
      <dgm:spPr/>
      <dgm:t>
        <a:bodyPr/>
        <a:lstStyle/>
        <a:p>
          <a:pPr rtl="0"/>
          <a:r>
            <a:rPr lang="id-ID" dirty="0" smtClean="0"/>
            <a:t>Pengolahan sampah</a:t>
          </a:r>
          <a:endParaRPr lang="id-ID" dirty="0"/>
        </a:p>
      </dgm:t>
    </dgm:pt>
    <dgm:pt modelId="{3D9D8773-C4F8-414D-97AA-25C07FD97B65}" type="parTrans" cxnId="{E8180480-F886-4A9D-A237-7F8E17F8D620}">
      <dgm:prSet/>
      <dgm:spPr/>
      <dgm:t>
        <a:bodyPr/>
        <a:lstStyle/>
        <a:p>
          <a:endParaRPr lang="id-ID"/>
        </a:p>
      </dgm:t>
    </dgm:pt>
    <dgm:pt modelId="{4308A183-6A56-44DA-AB33-17D32AAB7957}" type="sibTrans" cxnId="{E8180480-F886-4A9D-A237-7F8E17F8D620}">
      <dgm:prSet/>
      <dgm:spPr/>
      <dgm:t>
        <a:bodyPr/>
        <a:lstStyle/>
        <a:p>
          <a:endParaRPr lang="id-ID"/>
        </a:p>
      </dgm:t>
    </dgm:pt>
    <dgm:pt modelId="{787D2886-7D05-43AB-A0C1-0A14703D32A0}">
      <dgm:prSet/>
      <dgm:spPr/>
      <dgm:t>
        <a:bodyPr/>
        <a:lstStyle/>
        <a:p>
          <a:pPr rtl="0"/>
          <a:r>
            <a:rPr lang="id-ID" dirty="0" smtClean="0"/>
            <a:t>Pengelolaan limbah</a:t>
          </a:r>
          <a:endParaRPr lang="id-ID" dirty="0"/>
        </a:p>
      </dgm:t>
    </dgm:pt>
    <dgm:pt modelId="{AFA93A74-65F0-4904-8C96-9EDC7C3D42BD}" type="parTrans" cxnId="{ED5239CA-3D86-4E94-99E0-1734D77FB8ED}">
      <dgm:prSet/>
      <dgm:spPr/>
      <dgm:t>
        <a:bodyPr/>
        <a:lstStyle/>
        <a:p>
          <a:endParaRPr lang="id-ID"/>
        </a:p>
      </dgm:t>
    </dgm:pt>
    <dgm:pt modelId="{979F9046-6705-4F8C-806A-E65C656AE598}" type="sibTrans" cxnId="{ED5239CA-3D86-4E94-99E0-1734D77FB8ED}">
      <dgm:prSet/>
      <dgm:spPr/>
      <dgm:t>
        <a:bodyPr/>
        <a:lstStyle/>
        <a:p>
          <a:endParaRPr lang="id-ID"/>
        </a:p>
      </dgm:t>
    </dgm:pt>
    <dgm:pt modelId="{1B9342E6-BA20-4727-B0EE-985663C99187}">
      <dgm:prSet/>
      <dgm:spPr/>
      <dgm:t>
        <a:bodyPr/>
        <a:lstStyle/>
        <a:p>
          <a:pPr rtl="0"/>
          <a:r>
            <a:rPr lang="id-ID" dirty="0" smtClean="0"/>
            <a:t>Efek rumah kaca</a:t>
          </a:r>
          <a:endParaRPr lang="id-ID" dirty="0"/>
        </a:p>
      </dgm:t>
    </dgm:pt>
    <dgm:pt modelId="{74EDB752-6183-42A0-9DDF-DEFDF24DE204}" type="parTrans" cxnId="{94ED9B0B-D9B6-4F53-8168-362187C69F52}">
      <dgm:prSet/>
      <dgm:spPr/>
      <dgm:t>
        <a:bodyPr/>
        <a:lstStyle/>
        <a:p>
          <a:endParaRPr lang="id-ID"/>
        </a:p>
      </dgm:t>
    </dgm:pt>
    <dgm:pt modelId="{20C012FA-A0E1-41B4-9AF5-BE249BBAA92A}" type="sibTrans" cxnId="{94ED9B0B-D9B6-4F53-8168-362187C69F52}">
      <dgm:prSet/>
      <dgm:spPr/>
      <dgm:t>
        <a:bodyPr/>
        <a:lstStyle/>
        <a:p>
          <a:endParaRPr lang="id-ID"/>
        </a:p>
      </dgm:t>
    </dgm:pt>
    <dgm:pt modelId="{F68329BD-80B7-43BD-83BD-000ED8997164}" type="pres">
      <dgm:prSet presAssocID="{90052457-20ED-47D4-AB79-EF8444C7C317}" presName="compositeShape" presStyleCnt="0">
        <dgm:presLayoutVars>
          <dgm:dir/>
          <dgm:resizeHandles/>
        </dgm:presLayoutVars>
      </dgm:prSet>
      <dgm:spPr/>
    </dgm:pt>
    <dgm:pt modelId="{BBCBC3C9-6128-4884-86EB-F62C3C11C6FC}" type="pres">
      <dgm:prSet presAssocID="{90052457-20ED-47D4-AB79-EF8444C7C317}" presName="pyramid" presStyleLbl="node1" presStyleIdx="0" presStyleCnt="1"/>
      <dgm:spPr/>
    </dgm:pt>
    <dgm:pt modelId="{74A6B1B1-1542-4598-AA17-7AFCF6596D74}" type="pres">
      <dgm:prSet presAssocID="{90052457-20ED-47D4-AB79-EF8444C7C317}" presName="theList" presStyleCnt="0"/>
      <dgm:spPr/>
    </dgm:pt>
    <dgm:pt modelId="{7B1EE371-AC0C-4D5B-97F5-C55D025470A3}" type="pres">
      <dgm:prSet presAssocID="{C80A7186-886F-4825-AD62-FB9E7E561BCD}" presName="aNode" presStyleLbl="fgAcc1" presStyleIdx="0" presStyleCnt="6">
        <dgm:presLayoutVars>
          <dgm:bulletEnabled val="1"/>
        </dgm:presLayoutVars>
      </dgm:prSet>
      <dgm:spPr/>
    </dgm:pt>
    <dgm:pt modelId="{EAE2322C-FE86-4CE5-9F7A-5F430271681E}" type="pres">
      <dgm:prSet presAssocID="{C80A7186-886F-4825-AD62-FB9E7E561BCD}" presName="aSpace" presStyleCnt="0"/>
      <dgm:spPr/>
    </dgm:pt>
    <dgm:pt modelId="{ACB551B0-7D8E-466A-A943-FED902F2F603}" type="pres">
      <dgm:prSet presAssocID="{00586B73-97F5-4D46-A564-8CF9CCB5FD91}" presName="aNode" presStyleLbl="fgAcc1" presStyleIdx="1" presStyleCnt="6">
        <dgm:presLayoutVars>
          <dgm:bulletEnabled val="1"/>
        </dgm:presLayoutVars>
      </dgm:prSet>
      <dgm:spPr/>
    </dgm:pt>
    <dgm:pt modelId="{39A66BA1-6C4E-4474-B2A3-668A51E4CDA4}" type="pres">
      <dgm:prSet presAssocID="{00586B73-97F5-4D46-A564-8CF9CCB5FD91}" presName="aSpace" presStyleCnt="0"/>
      <dgm:spPr/>
    </dgm:pt>
    <dgm:pt modelId="{D63965F6-9DC0-4498-A354-9145D003D374}" type="pres">
      <dgm:prSet presAssocID="{0BE3AB60-3FFA-47D5-A524-33A21AE8B85E}" presName="aNode" presStyleLbl="fgAcc1" presStyleIdx="2" presStyleCnt="6">
        <dgm:presLayoutVars>
          <dgm:bulletEnabled val="1"/>
        </dgm:presLayoutVars>
      </dgm:prSet>
      <dgm:spPr/>
    </dgm:pt>
    <dgm:pt modelId="{56DF493E-D66B-42D9-A0F9-EDF6BE55D602}" type="pres">
      <dgm:prSet presAssocID="{0BE3AB60-3FFA-47D5-A524-33A21AE8B85E}" presName="aSpace" presStyleCnt="0"/>
      <dgm:spPr/>
    </dgm:pt>
    <dgm:pt modelId="{2FF796C2-4D8A-4844-9210-F14BD0FBEFDD}" type="pres">
      <dgm:prSet presAssocID="{A3A9F96A-ACEA-4DF8-B4EC-805D57164CE3}" presName="aNode" presStyleLbl="fgAcc1" presStyleIdx="3" presStyleCnt="6">
        <dgm:presLayoutVars>
          <dgm:bulletEnabled val="1"/>
        </dgm:presLayoutVars>
      </dgm:prSet>
      <dgm:spPr/>
    </dgm:pt>
    <dgm:pt modelId="{7EFC8058-8E5D-44A2-A91F-E374CD6CEE71}" type="pres">
      <dgm:prSet presAssocID="{A3A9F96A-ACEA-4DF8-B4EC-805D57164CE3}" presName="aSpace" presStyleCnt="0"/>
      <dgm:spPr/>
    </dgm:pt>
    <dgm:pt modelId="{A01961AA-DA10-4FC4-8C62-3073ACF3B622}" type="pres">
      <dgm:prSet presAssocID="{787D2886-7D05-43AB-A0C1-0A14703D32A0}" presName="aNode" presStyleLbl="fgAcc1" presStyleIdx="4" presStyleCnt="6">
        <dgm:presLayoutVars>
          <dgm:bulletEnabled val="1"/>
        </dgm:presLayoutVars>
      </dgm:prSet>
      <dgm:spPr/>
    </dgm:pt>
    <dgm:pt modelId="{A34A8F56-C15E-4736-8D9A-B8E36599F454}" type="pres">
      <dgm:prSet presAssocID="{787D2886-7D05-43AB-A0C1-0A14703D32A0}" presName="aSpace" presStyleCnt="0"/>
      <dgm:spPr/>
    </dgm:pt>
    <dgm:pt modelId="{C6822AC0-F15C-49AF-9541-8809AF5A9083}" type="pres">
      <dgm:prSet presAssocID="{1B9342E6-BA20-4727-B0EE-985663C99187}" presName="aNode" presStyleLbl="fgAcc1" presStyleIdx="5" presStyleCnt="6">
        <dgm:presLayoutVars>
          <dgm:bulletEnabled val="1"/>
        </dgm:presLayoutVars>
      </dgm:prSet>
      <dgm:spPr/>
    </dgm:pt>
    <dgm:pt modelId="{AA851DBB-2B66-4CDA-8B73-B6E2B3B0702E}" type="pres">
      <dgm:prSet presAssocID="{1B9342E6-BA20-4727-B0EE-985663C99187}" presName="aSpace" presStyleCnt="0"/>
      <dgm:spPr/>
    </dgm:pt>
  </dgm:ptLst>
  <dgm:cxnLst>
    <dgm:cxn modelId="{94ED9B0B-D9B6-4F53-8168-362187C69F52}" srcId="{90052457-20ED-47D4-AB79-EF8444C7C317}" destId="{1B9342E6-BA20-4727-B0EE-985663C99187}" srcOrd="5" destOrd="0" parTransId="{74EDB752-6183-42A0-9DDF-DEFDF24DE204}" sibTransId="{20C012FA-A0E1-41B4-9AF5-BE249BBAA92A}"/>
    <dgm:cxn modelId="{0BB9D3D6-D0D0-4A9E-B258-CF30170F1D4B}" type="presOf" srcId="{A3A9F96A-ACEA-4DF8-B4EC-805D57164CE3}" destId="{2FF796C2-4D8A-4844-9210-F14BD0FBEFDD}" srcOrd="0" destOrd="0" presId="urn:microsoft.com/office/officeart/2005/8/layout/pyramid2"/>
    <dgm:cxn modelId="{C8562FB4-9366-4648-B90D-1BF9F95AC23A}" type="presOf" srcId="{C80A7186-886F-4825-AD62-FB9E7E561BCD}" destId="{7B1EE371-AC0C-4D5B-97F5-C55D025470A3}" srcOrd="0" destOrd="0" presId="urn:microsoft.com/office/officeart/2005/8/layout/pyramid2"/>
    <dgm:cxn modelId="{66F58C18-0E0B-4413-B9B4-B3D00832BC97}" type="presOf" srcId="{787D2886-7D05-43AB-A0C1-0A14703D32A0}" destId="{A01961AA-DA10-4FC4-8C62-3073ACF3B622}" srcOrd="0" destOrd="0" presId="urn:microsoft.com/office/officeart/2005/8/layout/pyramid2"/>
    <dgm:cxn modelId="{291D4A15-1257-4EEA-9C84-5E9D109A54A0}" srcId="{90052457-20ED-47D4-AB79-EF8444C7C317}" destId="{00586B73-97F5-4D46-A564-8CF9CCB5FD91}" srcOrd="1" destOrd="0" parTransId="{7B377937-AD3B-48EA-8A2C-65B4CDEFAD75}" sibTransId="{E759AA13-1D61-4F9C-9F56-0862231DB5DC}"/>
    <dgm:cxn modelId="{1995567F-14CB-48F3-996C-CEB92A1B3F23}" type="presOf" srcId="{1B9342E6-BA20-4727-B0EE-985663C99187}" destId="{C6822AC0-F15C-49AF-9541-8809AF5A9083}" srcOrd="0" destOrd="0" presId="urn:microsoft.com/office/officeart/2005/8/layout/pyramid2"/>
    <dgm:cxn modelId="{536022B1-92D6-482D-B560-83E7D1C69E9A}" type="presOf" srcId="{90052457-20ED-47D4-AB79-EF8444C7C317}" destId="{F68329BD-80B7-43BD-83BD-000ED8997164}" srcOrd="0" destOrd="0" presId="urn:microsoft.com/office/officeart/2005/8/layout/pyramid2"/>
    <dgm:cxn modelId="{ED5239CA-3D86-4E94-99E0-1734D77FB8ED}" srcId="{90052457-20ED-47D4-AB79-EF8444C7C317}" destId="{787D2886-7D05-43AB-A0C1-0A14703D32A0}" srcOrd="4" destOrd="0" parTransId="{AFA93A74-65F0-4904-8C96-9EDC7C3D42BD}" sibTransId="{979F9046-6705-4F8C-806A-E65C656AE598}"/>
    <dgm:cxn modelId="{8F9F1680-30FF-4824-BE5A-F769D67BF723}" type="presOf" srcId="{00586B73-97F5-4D46-A564-8CF9CCB5FD91}" destId="{ACB551B0-7D8E-466A-A943-FED902F2F603}" srcOrd="0" destOrd="0" presId="urn:microsoft.com/office/officeart/2005/8/layout/pyramid2"/>
    <dgm:cxn modelId="{D040ED2D-C9B1-4143-9241-5751BB0C3DA9}" type="presOf" srcId="{0BE3AB60-3FFA-47D5-A524-33A21AE8B85E}" destId="{D63965F6-9DC0-4498-A354-9145D003D374}" srcOrd="0" destOrd="0" presId="urn:microsoft.com/office/officeart/2005/8/layout/pyramid2"/>
    <dgm:cxn modelId="{E8180480-F886-4A9D-A237-7F8E17F8D620}" srcId="{90052457-20ED-47D4-AB79-EF8444C7C317}" destId="{A3A9F96A-ACEA-4DF8-B4EC-805D57164CE3}" srcOrd="3" destOrd="0" parTransId="{3D9D8773-C4F8-414D-97AA-25C07FD97B65}" sibTransId="{4308A183-6A56-44DA-AB33-17D32AAB7957}"/>
    <dgm:cxn modelId="{B27D9DEF-E91A-43E4-987F-68B7D863A556}" srcId="{90052457-20ED-47D4-AB79-EF8444C7C317}" destId="{C80A7186-886F-4825-AD62-FB9E7E561BCD}" srcOrd="0" destOrd="0" parTransId="{360136C4-7B48-483C-8047-37F7B454DF80}" sibTransId="{7EFFFF92-255B-437A-A6D3-2E60DB6CC6FE}"/>
    <dgm:cxn modelId="{9613B41E-1B13-4BC9-894D-2E7912FDF8C6}" srcId="{90052457-20ED-47D4-AB79-EF8444C7C317}" destId="{0BE3AB60-3FFA-47D5-A524-33A21AE8B85E}" srcOrd="2" destOrd="0" parTransId="{B4E6983C-41E2-49C0-8259-C291B98A5609}" sibTransId="{B20F925C-B122-408A-8425-ACDC869FAC19}"/>
    <dgm:cxn modelId="{C565787D-0DC1-483D-8092-39FA8DE40E73}" type="presParOf" srcId="{F68329BD-80B7-43BD-83BD-000ED8997164}" destId="{BBCBC3C9-6128-4884-86EB-F62C3C11C6FC}" srcOrd="0" destOrd="0" presId="urn:microsoft.com/office/officeart/2005/8/layout/pyramid2"/>
    <dgm:cxn modelId="{55A95F43-8302-4402-AC12-8AB0D390E65F}" type="presParOf" srcId="{F68329BD-80B7-43BD-83BD-000ED8997164}" destId="{74A6B1B1-1542-4598-AA17-7AFCF6596D74}" srcOrd="1" destOrd="0" presId="urn:microsoft.com/office/officeart/2005/8/layout/pyramid2"/>
    <dgm:cxn modelId="{D8209CAF-EB43-417B-B35C-1E31F0B4E83F}" type="presParOf" srcId="{74A6B1B1-1542-4598-AA17-7AFCF6596D74}" destId="{7B1EE371-AC0C-4D5B-97F5-C55D025470A3}" srcOrd="0" destOrd="0" presId="urn:microsoft.com/office/officeart/2005/8/layout/pyramid2"/>
    <dgm:cxn modelId="{F36C719F-3E5F-42E0-B7BF-B438289574BA}" type="presParOf" srcId="{74A6B1B1-1542-4598-AA17-7AFCF6596D74}" destId="{EAE2322C-FE86-4CE5-9F7A-5F430271681E}" srcOrd="1" destOrd="0" presId="urn:microsoft.com/office/officeart/2005/8/layout/pyramid2"/>
    <dgm:cxn modelId="{28B18DDF-214E-44D1-B82F-44645113CC61}" type="presParOf" srcId="{74A6B1B1-1542-4598-AA17-7AFCF6596D74}" destId="{ACB551B0-7D8E-466A-A943-FED902F2F603}" srcOrd="2" destOrd="0" presId="urn:microsoft.com/office/officeart/2005/8/layout/pyramid2"/>
    <dgm:cxn modelId="{C1C5FA6B-A59D-4D23-8847-C22CF478507E}" type="presParOf" srcId="{74A6B1B1-1542-4598-AA17-7AFCF6596D74}" destId="{39A66BA1-6C4E-4474-B2A3-668A51E4CDA4}" srcOrd="3" destOrd="0" presId="urn:microsoft.com/office/officeart/2005/8/layout/pyramid2"/>
    <dgm:cxn modelId="{C8C20881-4904-49FD-8BAE-FB6A190753A8}" type="presParOf" srcId="{74A6B1B1-1542-4598-AA17-7AFCF6596D74}" destId="{D63965F6-9DC0-4498-A354-9145D003D374}" srcOrd="4" destOrd="0" presId="urn:microsoft.com/office/officeart/2005/8/layout/pyramid2"/>
    <dgm:cxn modelId="{0FA07006-8320-48C8-A7DC-5DA3D450D349}" type="presParOf" srcId="{74A6B1B1-1542-4598-AA17-7AFCF6596D74}" destId="{56DF493E-D66B-42D9-A0F9-EDF6BE55D602}" srcOrd="5" destOrd="0" presId="urn:microsoft.com/office/officeart/2005/8/layout/pyramid2"/>
    <dgm:cxn modelId="{AA4C7002-3154-48EE-90AF-2388338DB779}" type="presParOf" srcId="{74A6B1B1-1542-4598-AA17-7AFCF6596D74}" destId="{2FF796C2-4D8A-4844-9210-F14BD0FBEFDD}" srcOrd="6" destOrd="0" presId="urn:microsoft.com/office/officeart/2005/8/layout/pyramid2"/>
    <dgm:cxn modelId="{1155FFA3-A846-4E53-8747-5E1AFD72031A}" type="presParOf" srcId="{74A6B1B1-1542-4598-AA17-7AFCF6596D74}" destId="{7EFC8058-8E5D-44A2-A91F-E374CD6CEE71}" srcOrd="7" destOrd="0" presId="urn:microsoft.com/office/officeart/2005/8/layout/pyramid2"/>
    <dgm:cxn modelId="{AB910791-5A05-4295-95E5-A2299B4A5CD4}" type="presParOf" srcId="{74A6B1B1-1542-4598-AA17-7AFCF6596D74}" destId="{A01961AA-DA10-4FC4-8C62-3073ACF3B622}" srcOrd="8" destOrd="0" presId="urn:microsoft.com/office/officeart/2005/8/layout/pyramid2"/>
    <dgm:cxn modelId="{E8FC6D05-68A8-46AB-B9D8-09A56D2B7040}" type="presParOf" srcId="{74A6B1B1-1542-4598-AA17-7AFCF6596D74}" destId="{A34A8F56-C15E-4736-8D9A-B8E36599F454}" srcOrd="9" destOrd="0" presId="urn:microsoft.com/office/officeart/2005/8/layout/pyramid2"/>
    <dgm:cxn modelId="{E12FFB9E-64FE-4AA3-9FAA-57444DEA4B5B}" type="presParOf" srcId="{74A6B1B1-1542-4598-AA17-7AFCF6596D74}" destId="{C6822AC0-F15C-49AF-9541-8809AF5A9083}" srcOrd="10" destOrd="0" presId="urn:microsoft.com/office/officeart/2005/8/layout/pyramid2"/>
    <dgm:cxn modelId="{B556663E-DF67-405B-AAAE-908178295F45}" type="presParOf" srcId="{74A6B1B1-1542-4598-AA17-7AFCF6596D74}" destId="{AA851DBB-2B66-4CDA-8B73-B6E2B3B0702E}"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555DA8-17D7-4CC5-ABD6-D068E2C47B5C}" type="doc">
      <dgm:prSet loTypeId="urn:microsoft.com/office/officeart/2005/8/layout/pList2" loCatId="list" qsTypeId="urn:microsoft.com/office/officeart/2005/8/quickstyle/simple1" qsCatId="simple" csTypeId="urn:microsoft.com/office/officeart/2005/8/colors/colorful3" csCatId="colorful" phldr="1"/>
      <dgm:spPr/>
    </dgm:pt>
    <dgm:pt modelId="{755FE706-5206-4EF7-8382-6FC11A396662}">
      <dgm:prSet phldrT="[Text]"/>
      <dgm:spPr/>
      <dgm:t>
        <a:bodyPr/>
        <a:lstStyle/>
        <a:p>
          <a:r>
            <a:rPr lang="id-ID" dirty="0" smtClean="0"/>
            <a:t>Perbaikan Lingkungan Pemukiman</a:t>
          </a:r>
          <a:endParaRPr lang="id-ID" dirty="0"/>
        </a:p>
      </dgm:t>
    </dgm:pt>
    <dgm:pt modelId="{D004CBC0-FE65-4378-868B-64FBEEEDB7E1}" type="parTrans" cxnId="{D5882F60-A01A-4A74-80A2-ECD498E35C26}">
      <dgm:prSet/>
      <dgm:spPr/>
      <dgm:t>
        <a:bodyPr/>
        <a:lstStyle/>
        <a:p>
          <a:endParaRPr lang="id-ID"/>
        </a:p>
      </dgm:t>
    </dgm:pt>
    <dgm:pt modelId="{C6CDBC76-1CD2-4E08-B81D-5EA94B581016}" type="sibTrans" cxnId="{D5882F60-A01A-4A74-80A2-ECD498E35C26}">
      <dgm:prSet/>
      <dgm:spPr/>
      <dgm:t>
        <a:bodyPr/>
        <a:lstStyle/>
        <a:p>
          <a:endParaRPr lang="id-ID"/>
        </a:p>
      </dgm:t>
    </dgm:pt>
    <dgm:pt modelId="{3D659524-0E23-4788-8ADD-77F29C83BED8}">
      <dgm:prSet phldrT="[Text]"/>
      <dgm:spPr/>
      <dgm:t>
        <a:bodyPr/>
        <a:lstStyle/>
        <a:p>
          <a:r>
            <a:rPr lang="id-ID" dirty="0" smtClean="0"/>
            <a:t>Pendidikan kesehatan masyarakatt</a:t>
          </a:r>
          <a:endParaRPr lang="id-ID" dirty="0"/>
        </a:p>
      </dgm:t>
    </dgm:pt>
    <dgm:pt modelId="{3ECCDB98-68F0-449F-AC7E-084E6BB20388}" type="parTrans" cxnId="{A700D463-794D-4118-924E-9CF0246BF4A2}">
      <dgm:prSet/>
      <dgm:spPr/>
      <dgm:t>
        <a:bodyPr/>
        <a:lstStyle/>
        <a:p>
          <a:endParaRPr lang="id-ID"/>
        </a:p>
      </dgm:t>
    </dgm:pt>
    <dgm:pt modelId="{55341999-BE74-47AA-85FE-A03B2DC44041}" type="sibTrans" cxnId="{A700D463-794D-4118-924E-9CF0246BF4A2}">
      <dgm:prSet/>
      <dgm:spPr/>
      <dgm:t>
        <a:bodyPr/>
        <a:lstStyle/>
        <a:p>
          <a:endParaRPr lang="id-ID"/>
        </a:p>
      </dgm:t>
    </dgm:pt>
    <dgm:pt modelId="{33A7985C-222B-4941-862B-765CBDE132AF}">
      <dgm:prSet phldrT="[Text]"/>
      <dgm:spPr/>
      <dgm:t>
        <a:bodyPr/>
        <a:lstStyle/>
        <a:p>
          <a:r>
            <a:rPr lang="id-ID" dirty="0" smtClean="0"/>
            <a:t>Pelayanan kesehatan Ibu &amp; Anak</a:t>
          </a:r>
        </a:p>
      </dgm:t>
    </dgm:pt>
    <dgm:pt modelId="{3C62D254-9CC2-4CC3-AFAD-E8DD3802F1CA}" type="parTrans" cxnId="{75EC94A5-4F52-4584-A2D9-7BA51C1295C8}">
      <dgm:prSet/>
      <dgm:spPr/>
      <dgm:t>
        <a:bodyPr/>
        <a:lstStyle/>
        <a:p>
          <a:endParaRPr lang="id-ID"/>
        </a:p>
      </dgm:t>
    </dgm:pt>
    <dgm:pt modelId="{2D7AC330-D34D-430E-82FF-00556DEA2BD0}" type="sibTrans" cxnId="{75EC94A5-4F52-4584-A2D9-7BA51C1295C8}">
      <dgm:prSet/>
      <dgm:spPr/>
      <dgm:t>
        <a:bodyPr/>
        <a:lstStyle/>
        <a:p>
          <a:endParaRPr lang="id-ID"/>
        </a:p>
      </dgm:t>
    </dgm:pt>
    <dgm:pt modelId="{27593375-8499-49A5-8BCB-2FBB457E53B4}">
      <dgm:prSet phldrT="[Text]"/>
      <dgm:spPr/>
      <dgm:t>
        <a:bodyPr/>
        <a:lstStyle/>
        <a:p>
          <a:r>
            <a:rPr lang="id-ID" dirty="0" smtClean="0"/>
            <a:t>Pembinaan Gizi masyarakat</a:t>
          </a:r>
          <a:endParaRPr lang="id-ID" dirty="0"/>
        </a:p>
      </dgm:t>
    </dgm:pt>
    <dgm:pt modelId="{EACE2CA5-C9FB-4894-9423-FE67F5FE576E}" type="parTrans" cxnId="{AFD36093-F61B-4786-88BA-79716F68F736}">
      <dgm:prSet/>
      <dgm:spPr/>
      <dgm:t>
        <a:bodyPr/>
        <a:lstStyle/>
        <a:p>
          <a:endParaRPr lang="id-ID"/>
        </a:p>
      </dgm:t>
    </dgm:pt>
    <dgm:pt modelId="{D9A1B340-4881-488E-86E7-9DB1B30CAB8F}" type="sibTrans" cxnId="{AFD36093-F61B-4786-88BA-79716F68F736}">
      <dgm:prSet/>
      <dgm:spPr/>
      <dgm:t>
        <a:bodyPr/>
        <a:lstStyle/>
        <a:p>
          <a:endParaRPr lang="id-ID"/>
        </a:p>
      </dgm:t>
    </dgm:pt>
    <dgm:pt modelId="{07853C1A-AD6A-479B-BF3C-47F4939C2532}" type="pres">
      <dgm:prSet presAssocID="{DA555DA8-17D7-4CC5-ABD6-D068E2C47B5C}" presName="Name0" presStyleCnt="0">
        <dgm:presLayoutVars>
          <dgm:dir/>
          <dgm:resizeHandles val="exact"/>
        </dgm:presLayoutVars>
      </dgm:prSet>
      <dgm:spPr/>
    </dgm:pt>
    <dgm:pt modelId="{447E2E79-06FF-4DAA-84A7-A638E27EBC04}" type="pres">
      <dgm:prSet presAssocID="{DA555DA8-17D7-4CC5-ABD6-D068E2C47B5C}" presName="bkgdShp" presStyleLbl="alignAccFollowNode1" presStyleIdx="0" presStyleCnt="1"/>
      <dgm:spPr/>
    </dgm:pt>
    <dgm:pt modelId="{E9B75D51-2614-4DDC-8DD3-EC5E0DEA9D73}" type="pres">
      <dgm:prSet presAssocID="{DA555DA8-17D7-4CC5-ABD6-D068E2C47B5C}" presName="linComp" presStyleCnt="0"/>
      <dgm:spPr/>
    </dgm:pt>
    <dgm:pt modelId="{9ABB9BC5-8520-4253-BB94-F0FEDE944912}" type="pres">
      <dgm:prSet presAssocID="{755FE706-5206-4EF7-8382-6FC11A396662}" presName="compNode" presStyleCnt="0"/>
      <dgm:spPr/>
    </dgm:pt>
    <dgm:pt modelId="{B7683197-36AF-41BE-A028-35B0CD9F4780}" type="pres">
      <dgm:prSet presAssocID="{755FE706-5206-4EF7-8382-6FC11A396662}" presName="node" presStyleLbl="node1" presStyleIdx="0" presStyleCnt="4">
        <dgm:presLayoutVars>
          <dgm:bulletEnabled val="1"/>
        </dgm:presLayoutVars>
      </dgm:prSet>
      <dgm:spPr/>
      <dgm:t>
        <a:bodyPr/>
        <a:lstStyle/>
        <a:p>
          <a:endParaRPr lang="id-ID"/>
        </a:p>
      </dgm:t>
    </dgm:pt>
    <dgm:pt modelId="{1CA79004-1F65-484C-AB6D-516625FB55A5}" type="pres">
      <dgm:prSet presAssocID="{755FE706-5206-4EF7-8382-6FC11A396662}" presName="invisiNode" presStyleLbl="node1" presStyleIdx="0" presStyleCnt="4"/>
      <dgm:spPr/>
    </dgm:pt>
    <dgm:pt modelId="{A83A0916-2DA3-420E-90B9-399BA6E62888}" type="pres">
      <dgm:prSet presAssocID="{755FE706-5206-4EF7-8382-6FC11A396662}" presName="imagNode" presStyleLbl="fgImgPlace1" presStyleIdx="0" presStyleCnt="4"/>
      <dgm:spPr>
        <a:blipFill rotWithShape="0">
          <a:blip xmlns:r="http://schemas.openxmlformats.org/officeDocument/2006/relationships" r:embed="rId1"/>
          <a:stretch>
            <a:fillRect/>
          </a:stretch>
        </a:blipFill>
      </dgm:spPr>
    </dgm:pt>
    <dgm:pt modelId="{F0F89760-8C74-4E33-A7C6-7F75B796262D}" type="pres">
      <dgm:prSet presAssocID="{C6CDBC76-1CD2-4E08-B81D-5EA94B581016}" presName="sibTrans" presStyleLbl="sibTrans2D1" presStyleIdx="0" presStyleCnt="0"/>
      <dgm:spPr/>
      <dgm:t>
        <a:bodyPr/>
        <a:lstStyle/>
        <a:p>
          <a:endParaRPr lang="id-ID"/>
        </a:p>
      </dgm:t>
    </dgm:pt>
    <dgm:pt modelId="{7E9A1FC6-3C43-42D8-BC90-987FADD86A82}" type="pres">
      <dgm:prSet presAssocID="{3D659524-0E23-4788-8ADD-77F29C83BED8}" presName="compNode" presStyleCnt="0"/>
      <dgm:spPr/>
    </dgm:pt>
    <dgm:pt modelId="{3E10F010-6441-4901-A31B-0A16899BA10D}" type="pres">
      <dgm:prSet presAssocID="{3D659524-0E23-4788-8ADD-77F29C83BED8}" presName="node" presStyleLbl="node1" presStyleIdx="1" presStyleCnt="4">
        <dgm:presLayoutVars>
          <dgm:bulletEnabled val="1"/>
        </dgm:presLayoutVars>
      </dgm:prSet>
      <dgm:spPr/>
      <dgm:t>
        <a:bodyPr/>
        <a:lstStyle/>
        <a:p>
          <a:endParaRPr lang="id-ID"/>
        </a:p>
      </dgm:t>
    </dgm:pt>
    <dgm:pt modelId="{25561AEC-FB72-487A-A39C-1929C98274B7}" type="pres">
      <dgm:prSet presAssocID="{3D659524-0E23-4788-8ADD-77F29C83BED8}" presName="invisiNode" presStyleLbl="node1" presStyleIdx="1" presStyleCnt="4"/>
      <dgm:spPr/>
    </dgm:pt>
    <dgm:pt modelId="{80596AA3-860F-43FA-952F-CA82C5580A45}" type="pres">
      <dgm:prSet presAssocID="{3D659524-0E23-4788-8ADD-77F29C83BED8}" presName="imagNode" presStyleLbl="fgImgPlace1" presStyleIdx="1" presStyleCnt="4"/>
      <dgm:spPr>
        <a:blipFill rotWithShape="0">
          <a:blip xmlns:r="http://schemas.openxmlformats.org/officeDocument/2006/relationships" r:embed="rId2"/>
          <a:stretch>
            <a:fillRect/>
          </a:stretch>
        </a:blipFill>
      </dgm:spPr>
    </dgm:pt>
    <dgm:pt modelId="{12CFFDE2-B2FA-4247-A416-F186C6D22580}" type="pres">
      <dgm:prSet presAssocID="{55341999-BE74-47AA-85FE-A03B2DC44041}" presName="sibTrans" presStyleLbl="sibTrans2D1" presStyleIdx="0" presStyleCnt="0"/>
      <dgm:spPr/>
      <dgm:t>
        <a:bodyPr/>
        <a:lstStyle/>
        <a:p>
          <a:endParaRPr lang="id-ID"/>
        </a:p>
      </dgm:t>
    </dgm:pt>
    <dgm:pt modelId="{4FF08AF6-F4C6-492E-9A38-F5E2FD1AC98E}" type="pres">
      <dgm:prSet presAssocID="{33A7985C-222B-4941-862B-765CBDE132AF}" presName="compNode" presStyleCnt="0"/>
      <dgm:spPr/>
    </dgm:pt>
    <dgm:pt modelId="{755F7C81-0013-4E58-8DD1-BAF0AB440C32}" type="pres">
      <dgm:prSet presAssocID="{33A7985C-222B-4941-862B-765CBDE132AF}" presName="node" presStyleLbl="node1" presStyleIdx="2" presStyleCnt="4">
        <dgm:presLayoutVars>
          <dgm:bulletEnabled val="1"/>
        </dgm:presLayoutVars>
      </dgm:prSet>
      <dgm:spPr/>
      <dgm:t>
        <a:bodyPr/>
        <a:lstStyle/>
        <a:p>
          <a:endParaRPr lang="id-ID"/>
        </a:p>
      </dgm:t>
    </dgm:pt>
    <dgm:pt modelId="{3643686F-D070-40A5-AF19-7AB2C2C5B177}" type="pres">
      <dgm:prSet presAssocID="{33A7985C-222B-4941-862B-765CBDE132AF}" presName="invisiNode" presStyleLbl="node1" presStyleIdx="2" presStyleCnt="4"/>
      <dgm:spPr/>
    </dgm:pt>
    <dgm:pt modelId="{44BAF09F-12BD-415A-A1DE-58BB9D1CB44C}" type="pres">
      <dgm:prSet presAssocID="{33A7985C-222B-4941-862B-765CBDE132AF}" presName="imagNode" presStyleLbl="fgImgPlace1" presStyleIdx="2" presStyleCnt="4"/>
      <dgm:spPr>
        <a:blipFill rotWithShape="0">
          <a:blip xmlns:r="http://schemas.openxmlformats.org/officeDocument/2006/relationships" r:embed="rId3"/>
          <a:stretch>
            <a:fillRect/>
          </a:stretch>
        </a:blipFill>
      </dgm:spPr>
    </dgm:pt>
    <dgm:pt modelId="{93D0B876-B686-418B-91C6-F3B290730A30}" type="pres">
      <dgm:prSet presAssocID="{2D7AC330-D34D-430E-82FF-00556DEA2BD0}" presName="sibTrans" presStyleLbl="sibTrans2D1" presStyleIdx="0" presStyleCnt="0"/>
      <dgm:spPr/>
      <dgm:t>
        <a:bodyPr/>
        <a:lstStyle/>
        <a:p>
          <a:endParaRPr lang="id-ID"/>
        </a:p>
      </dgm:t>
    </dgm:pt>
    <dgm:pt modelId="{17519E31-ABBE-43DF-B12F-3706D9174D55}" type="pres">
      <dgm:prSet presAssocID="{27593375-8499-49A5-8BCB-2FBB457E53B4}" presName="compNode" presStyleCnt="0"/>
      <dgm:spPr/>
    </dgm:pt>
    <dgm:pt modelId="{E30499EE-5D25-4033-BE80-D1409AAC9A9D}" type="pres">
      <dgm:prSet presAssocID="{27593375-8499-49A5-8BCB-2FBB457E53B4}" presName="node" presStyleLbl="node1" presStyleIdx="3" presStyleCnt="4">
        <dgm:presLayoutVars>
          <dgm:bulletEnabled val="1"/>
        </dgm:presLayoutVars>
      </dgm:prSet>
      <dgm:spPr/>
      <dgm:t>
        <a:bodyPr/>
        <a:lstStyle/>
        <a:p>
          <a:endParaRPr lang="id-ID"/>
        </a:p>
      </dgm:t>
    </dgm:pt>
    <dgm:pt modelId="{246F0367-C525-4477-9B53-E50B59663E3F}" type="pres">
      <dgm:prSet presAssocID="{27593375-8499-49A5-8BCB-2FBB457E53B4}" presName="invisiNode" presStyleLbl="node1" presStyleIdx="3" presStyleCnt="4"/>
      <dgm:spPr/>
    </dgm:pt>
    <dgm:pt modelId="{7CFB3B1A-B949-42F9-9FB2-1C33009CE020}" type="pres">
      <dgm:prSet presAssocID="{27593375-8499-49A5-8BCB-2FBB457E53B4}" presName="imagNode" presStyleLbl="fgImgPlace1" presStyleIdx="3" presStyleCnt="4"/>
      <dgm:spPr>
        <a:blipFill rotWithShape="0">
          <a:blip xmlns:r="http://schemas.openxmlformats.org/officeDocument/2006/relationships" r:embed="rId4"/>
          <a:stretch>
            <a:fillRect/>
          </a:stretch>
        </a:blipFill>
      </dgm:spPr>
    </dgm:pt>
  </dgm:ptLst>
  <dgm:cxnLst>
    <dgm:cxn modelId="{A700D463-794D-4118-924E-9CF0246BF4A2}" srcId="{DA555DA8-17D7-4CC5-ABD6-D068E2C47B5C}" destId="{3D659524-0E23-4788-8ADD-77F29C83BED8}" srcOrd="1" destOrd="0" parTransId="{3ECCDB98-68F0-449F-AC7E-084E6BB20388}" sibTransId="{55341999-BE74-47AA-85FE-A03B2DC44041}"/>
    <dgm:cxn modelId="{AFD36093-F61B-4786-88BA-79716F68F736}" srcId="{DA555DA8-17D7-4CC5-ABD6-D068E2C47B5C}" destId="{27593375-8499-49A5-8BCB-2FBB457E53B4}" srcOrd="3" destOrd="0" parTransId="{EACE2CA5-C9FB-4894-9423-FE67F5FE576E}" sibTransId="{D9A1B340-4881-488E-86E7-9DB1B30CAB8F}"/>
    <dgm:cxn modelId="{8E69339E-8B26-447B-8A30-337816EA7CA0}" type="presOf" srcId="{2D7AC330-D34D-430E-82FF-00556DEA2BD0}" destId="{93D0B876-B686-418B-91C6-F3B290730A30}" srcOrd="0" destOrd="0" presId="urn:microsoft.com/office/officeart/2005/8/layout/pList2"/>
    <dgm:cxn modelId="{EF4365E7-3429-4C1E-A9D9-8E20276E8C6C}" type="presOf" srcId="{755FE706-5206-4EF7-8382-6FC11A396662}" destId="{B7683197-36AF-41BE-A028-35B0CD9F4780}" srcOrd="0" destOrd="0" presId="urn:microsoft.com/office/officeart/2005/8/layout/pList2"/>
    <dgm:cxn modelId="{126E96E3-420E-43E6-92ED-9DD297C8861E}" type="presOf" srcId="{27593375-8499-49A5-8BCB-2FBB457E53B4}" destId="{E30499EE-5D25-4033-BE80-D1409AAC9A9D}" srcOrd="0" destOrd="0" presId="urn:microsoft.com/office/officeart/2005/8/layout/pList2"/>
    <dgm:cxn modelId="{75EC94A5-4F52-4584-A2D9-7BA51C1295C8}" srcId="{DA555DA8-17D7-4CC5-ABD6-D068E2C47B5C}" destId="{33A7985C-222B-4941-862B-765CBDE132AF}" srcOrd="2" destOrd="0" parTransId="{3C62D254-9CC2-4CC3-AFAD-E8DD3802F1CA}" sibTransId="{2D7AC330-D34D-430E-82FF-00556DEA2BD0}"/>
    <dgm:cxn modelId="{D5882F60-A01A-4A74-80A2-ECD498E35C26}" srcId="{DA555DA8-17D7-4CC5-ABD6-D068E2C47B5C}" destId="{755FE706-5206-4EF7-8382-6FC11A396662}" srcOrd="0" destOrd="0" parTransId="{D004CBC0-FE65-4378-868B-64FBEEEDB7E1}" sibTransId="{C6CDBC76-1CD2-4E08-B81D-5EA94B581016}"/>
    <dgm:cxn modelId="{8230F758-73E2-4CBE-8E64-38C3E3658ABD}" type="presOf" srcId="{DA555DA8-17D7-4CC5-ABD6-D068E2C47B5C}" destId="{07853C1A-AD6A-479B-BF3C-47F4939C2532}" srcOrd="0" destOrd="0" presId="urn:microsoft.com/office/officeart/2005/8/layout/pList2"/>
    <dgm:cxn modelId="{6197C0FC-8AD1-4A66-92D1-394178D4632D}" type="presOf" srcId="{3D659524-0E23-4788-8ADD-77F29C83BED8}" destId="{3E10F010-6441-4901-A31B-0A16899BA10D}" srcOrd="0" destOrd="0" presId="urn:microsoft.com/office/officeart/2005/8/layout/pList2"/>
    <dgm:cxn modelId="{C447498D-A5AB-405F-AAF4-29E9181427B3}" type="presOf" srcId="{33A7985C-222B-4941-862B-765CBDE132AF}" destId="{755F7C81-0013-4E58-8DD1-BAF0AB440C32}" srcOrd="0" destOrd="0" presId="urn:microsoft.com/office/officeart/2005/8/layout/pList2"/>
    <dgm:cxn modelId="{9EF385D2-26C9-4A78-B58B-4C0BC5843C92}" type="presOf" srcId="{55341999-BE74-47AA-85FE-A03B2DC44041}" destId="{12CFFDE2-B2FA-4247-A416-F186C6D22580}" srcOrd="0" destOrd="0" presId="urn:microsoft.com/office/officeart/2005/8/layout/pList2"/>
    <dgm:cxn modelId="{EA740AEF-6768-4D78-8327-603AD0ECC0D9}" type="presOf" srcId="{C6CDBC76-1CD2-4E08-B81D-5EA94B581016}" destId="{F0F89760-8C74-4E33-A7C6-7F75B796262D}" srcOrd="0" destOrd="0" presId="urn:microsoft.com/office/officeart/2005/8/layout/pList2"/>
    <dgm:cxn modelId="{47C891B7-7690-4E6A-B161-C479F424EE0E}" type="presParOf" srcId="{07853C1A-AD6A-479B-BF3C-47F4939C2532}" destId="{447E2E79-06FF-4DAA-84A7-A638E27EBC04}" srcOrd="0" destOrd="0" presId="urn:microsoft.com/office/officeart/2005/8/layout/pList2"/>
    <dgm:cxn modelId="{BB103AF6-DA95-4F2A-A612-DEC74CD45BE7}" type="presParOf" srcId="{07853C1A-AD6A-479B-BF3C-47F4939C2532}" destId="{E9B75D51-2614-4DDC-8DD3-EC5E0DEA9D73}" srcOrd="1" destOrd="0" presId="urn:microsoft.com/office/officeart/2005/8/layout/pList2"/>
    <dgm:cxn modelId="{48AFC445-AF75-44C9-AA95-C569552DD4E1}" type="presParOf" srcId="{E9B75D51-2614-4DDC-8DD3-EC5E0DEA9D73}" destId="{9ABB9BC5-8520-4253-BB94-F0FEDE944912}" srcOrd="0" destOrd="0" presId="urn:microsoft.com/office/officeart/2005/8/layout/pList2"/>
    <dgm:cxn modelId="{E511C56E-31DD-4837-8EF4-5B02BD37A69F}" type="presParOf" srcId="{9ABB9BC5-8520-4253-BB94-F0FEDE944912}" destId="{B7683197-36AF-41BE-A028-35B0CD9F4780}" srcOrd="0" destOrd="0" presId="urn:microsoft.com/office/officeart/2005/8/layout/pList2"/>
    <dgm:cxn modelId="{F5105D19-0AD3-4160-884F-79874EEBF130}" type="presParOf" srcId="{9ABB9BC5-8520-4253-BB94-F0FEDE944912}" destId="{1CA79004-1F65-484C-AB6D-516625FB55A5}" srcOrd="1" destOrd="0" presId="urn:microsoft.com/office/officeart/2005/8/layout/pList2"/>
    <dgm:cxn modelId="{E3FDB656-8EE9-488D-AF48-93CD90B0E3B1}" type="presParOf" srcId="{9ABB9BC5-8520-4253-BB94-F0FEDE944912}" destId="{A83A0916-2DA3-420E-90B9-399BA6E62888}" srcOrd="2" destOrd="0" presId="urn:microsoft.com/office/officeart/2005/8/layout/pList2"/>
    <dgm:cxn modelId="{A401BD51-CC4D-4EB1-BD46-FB81DB5E9A27}" type="presParOf" srcId="{E9B75D51-2614-4DDC-8DD3-EC5E0DEA9D73}" destId="{F0F89760-8C74-4E33-A7C6-7F75B796262D}" srcOrd="1" destOrd="0" presId="urn:microsoft.com/office/officeart/2005/8/layout/pList2"/>
    <dgm:cxn modelId="{43F74B17-3F45-4428-960A-0A81C361E840}" type="presParOf" srcId="{E9B75D51-2614-4DDC-8DD3-EC5E0DEA9D73}" destId="{7E9A1FC6-3C43-42D8-BC90-987FADD86A82}" srcOrd="2" destOrd="0" presId="urn:microsoft.com/office/officeart/2005/8/layout/pList2"/>
    <dgm:cxn modelId="{B5667EF4-8FF4-4964-AE05-C9D3A1967157}" type="presParOf" srcId="{7E9A1FC6-3C43-42D8-BC90-987FADD86A82}" destId="{3E10F010-6441-4901-A31B-0A16899BA10D}" srcOrd="0" destOrd="0" presId="urn:microsoft.com/office/officeart/2005/8/layout/pList2"/>
    <dgm:cxn modelId="{71CDE0B9-EC90-409A-A6EC-5BB67D39CDA6}" type="presParOf" srcId="{7E9A1FC6-3C43-42D8-BC90-987FADD86A82}" destId="{25561AEC-FB72-487A-A39C-1929C98274B7}" srcOrd="1" destOrd="0" presId="urn:microsoft.com/office/officeart/2005/8/layout/pList2"/>
    <dgm:cxn modelId="{7462049C-D1DD-4E7F-AEE5-5735CC643DF4}" type="presParOf" srcId="{7E9A1FC6-3C43-42D8-BC90-987FADD86A82}" destId="{80596AA3-860F-43FA-952F-CA82C5580A45}" srcOrd="2" destOrd="0" presId="urn:microsoft.com/office/officeart/2005/8/layout/pList2"/>
    <dgm:cxn modelId="{37358A24-23E9-4D56-BAAA-AB38DBBE233A}" type="presParOf" srcId="{E9B75D51-2614-4DDC-8DD3-EC5E0DEA9D73}" destId="{12CFFDE2-B2FA-4247-A416-F186C6D22580}" srcOrd="3" destOrd="0" presId="urn:microsoft.com/office/officeart/2005/8/layout/pList2"/>
    <dgm:cxn modelId="{6D869148-D5F4-43FA-938C-27D4C9DFC1D9}" type="presParOf" srcId="{E9B75D51-2614-4DDC-8DD3-EC5E0DEA9D73}" destId="{4FF08AF6-F4C6-492E-9A38-F5E2FD1AC98E}" srcOrd="4" destOrd="0" presId="urn:microsoft.com/office/officeart/2005/8/layout/pList2"/>
    <dgm:cxn modelId="{4AA24AB4-F2A7-4EFB-84D3-7E8D04211BEF}" type="presParOf" srcId="{4FF08AF6-F4C6-492E-9A38-F5E2FD1AC98E}" destId="{755F7C81-0013-4E58-8DD1-BAF0AB440C32}" srcOrd="0" destOrd="0" presId="urn:microsoft.com/office/officeart/2005/8/layout/pList2"/>
    <dgm:cxn modelId="{BEFEA167-174A-4508-8D47-48D47E97D53E}" type="presParOf" srcId="{4FF08AF6-F4C6-492E-9A38-F5E2FD1AC98E}" destId="{3643686F-D070-40A5-AF19-7AB2C2C5B177}" srcOrd="1" destOrd="0" presId="urn:microsoft.com/office/officeart/2005/8/layout/pList2"/>
    <dgm:cxn modelId="{351A0C48-4409-4B38-BAB1-70DF949D8E16}" type="presParOf" srcId="{4FF08AF6-F4C6-492E-9A38-F5E2FD1AC98E}" destId="{44BAF09F-12BD-415A-A1DE-58BB9D1CB44C}" srcOrd="2" destOrd="0" presId="urn:microsoft.com/office/officeart/2005/8/layout/pList2"/>
    <dgm:cxn modelId="{9750C841-A043-45DA-A708-309ECFF3C21C}" type="presParOf" srcId="{E9B75D51-2614-4DDC-8DD3-EC5E0DEA9D73}" destId="{93D0B876-B686-418B-91C6-F3B290730A30}" srcOrd="5" destOrd="0" presId="urn:microsoft.com/office/officeart/2005/8/layout/pList2"/>
    <dgm:cxn modelId="{4A08C00C-91ED-426B-895D-DD27AE903BDC}" type="presParOf" srcId="{E9B75D51-2614-4DDC-8DD3-EC5E0DEA9D73}" destId="{17519E31-ABBE-43DF-B12F-3706D9174D55}" srcOrd="6" destOrd="0" presId="urn:microsoft.com/office/officeart/2005/8/layout/pList2"/>
    <dgm:cxn modelId="{6243F12E-CA61-4DE4-9B0B-DA82DBCBF1CE}" type="presParOf" srcId="{17519E31-ABBE-43DF-B12F-3706D9174D55}" destId="{E30499EE-5D25-4033-BE80-D1409AAC9A9D}" srcOrd="0" destOrd="0" presId="urn:microsoft.com/office/officeart/2005/8/layout/pList2"/>
    <dgm:cxn modelId="{EAE73C34-608E-4EF2-AE45-DA3B28BE2665}" type="presParOf" srcId="{17519E31-ABBE-43DF-B12F-3706D9174D55}" destId="{246F0367-C525-4477-9B53-E50B59663E3F}" srcOrd="1" destOrd="0" presId="urn:microsoft.com/office/officeart/2005/8/layout/pList2"/>
    <dgm:cxn modelId="{EB6E3561-EC41-4B14-8B74-574FD803D5DE}" type="presParOf" srcId="{17519E31-ABBE-43DF-B12F-3706D9174D55}" destId="{7CFB3B1A-B949-42F9-9FB2-1C33009CE020}"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A36B62-3F94-490A-8A93-AC930075F3B1}">
      <dsp:nvSpPr>
        <dsp:cNvPr id="0" name=""/>
        <dsp:cNvSpPr/>
      </dsp:nvSpPr>
      <dsp:spPr>
        <a:xfrm rot="10800000">
          <a:off x="1563045" y="185"/>
          <a:ext cx="5655318" cy="554343"/>
        </a:xfrm>
        <a:prstGeom prst="homePlate">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4450" tIns="95250" rIns="177800" bIns="95250" numCol="1" spcCol="1270" anchor="ctr" anchorCtr="0">
          <a:noAutofit/>
        </a:bodyPr>
        <a:lstStyle/>
        <a:p>
          <a:pPr lvl="0" algn="ctr" defTabSz="1111250">
            <a:lnSpc>
              <a:spcPct val="90000"/>
            </a:lnSpc>
            <a:spcBef>
              <a:spcPct val="0"/>
            </a:spcBef>
            <a:spcAft>
              <a:spcPct val="35000"/>
            </a:spcAft>
          </a:pPr>
          <a:r>
            <a:rPr lang="id-ID" sz="2500" kern="1200" dirty="0" smtClean="0"/>
            <a:t>Pemberantasan Penyakit</a:t>
          </a:r>
          <a:endParaRPr lang="id-ID" sz="2500" kern="1200" dirty="0"/>
        </a:p>
      </dsp:txBody>
      <dsp:txXfrm rot="10800000">
        <a:off x="1563045" y="185"/>
        <a:ext cx="5655318" cy="554343"/>
      </dsp:txXfrm>
    </dsp:sp>
    <dsp:sp modelId="{61611A4B-3BFE-46EF-B285-980A49C5FB08}">
      <dsp:nvSpPr>
        <dsp:cNvPr id="0" name=""/>
        <dsp:cNvSpPr/>
      </dsp:nvSpPr>
      <dsp:spPr>
        <a:xfrm>
          <a:off x="1285874" y="185"/>
          <a:ext cx="554343" cy="554343"/>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77F7F73-B3EA-4875-9747-40C0048D612F}">
      <dsp:nvSpPr>
        <dsp:cNvPr id="0" name=""/>
        <dsp:cNvSpPr/>
      </dsp:nvSpPr>
      <dsp:spPr>
        <a:xfrm rot="10800000">
          <a:off x="1563045" y="720003"/>
          <a:ext cx="5655318" cy="554343"/>
        </a:xfrm>
        <a:prstGeom prst="homePlate">
          <a:avLst/>
        </a:prstGeom>
        <a:solidFill>
          <a:schemeClr val="accent3">
            <a:hueOff val="-1581921"/>
            <a:satOff val="-1039"/>
            <a:lumOff val="-202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4450" tIns="95250" rIns="177800" bIns="95250" numCol="1" spcCol="1270" anchor="ctr" anchorCtr="0">
          <a:noAutofit/>
        </a:bodyPr>
        <a:lstStyle/>
        <a:p>
          <a:pPr lvl="0" algn="ctr" defTabSz="1111250">
            <a:lnSpc>
              <a:spcPct val="90000"/>
            </a:lnSpc>
            <a:spcBef>
              <a:spcPct val="0"/>
            </a:spcBef>
            <a:spcAft>
              <a:spcPct val="35000"/>
            </a:spcAft>
          </a:pPr>
          <a:r>
            <a:rPr lang="id-ID" sz="2500" kern="1200" dirty="0" smtClean="0"/>
            <a:t>Perbaikan Sanitasi Lingkungan</a:t>
          </a:r>
          <a:endParaRPr lang="id-ID" sz="2500" kern="1200" dirty="0"/>
        </a:p>
      </dsp:txBody>
      <dsp:txXfrm rot="10800000">
        <a:off x="1563045" y="720003"/>
        <a:ext cx="5655318" cy="554343"/>
      </dsp:txXfrm>
    </dsp:sp>
    <dsp:sp modelId="{00D7D2AB-60DC-47F7-A8EB-73882E899855}">
      <dsp:nvSpPr>
        <dsp:cNvPr id="0" name=""/>
        <dsp:cNvSpPr/>
      </dsp:nvSpPr>
      <dsp:spPr>
        <a:xfrm>
          <a:off x="1285874" y="720003"/>
          <a:ext cx="554343" cy="554343"/>
        </a:xfrm>
        <a:prstGeom prst="ellipse">
          <a:avLst/>
        </a:prstGeom>
        <a:blipFill rotWithShape="0">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59A439E-782D-4B8A-B28A-2EABDB3ECE75}">
      <dsp:nvSpPr>
        <dsp:cNvPr id="0" name=""/>
        <dsp:cNvSpPr/>
      </dsp:nvSpPr>
      <dsp:spPr>
        <a:xfrm rot="10800000">
          <a:off x="1563045" y="1439822"/>
          <a:ext cx="5655318" cy="554343"/>
        </a:xfrm>
        <a:prstGeom prst="homePlate">
          <a:avLst/>
        </a:prstGeom>
        <a:solidFill>
          <a:schemeClr val="accent3">
            <a:hueOff val="-3163842"/>
            <a:satOff val="-2079"/>
            <a:lumOff val="-405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4450" tIns="95250" rIns="177800" bIns="95250" numCol="1" spcCol="1270" anchor="ctr" anchorCtr="0">
          <a:noAutofit/>
        </a:bodyPr>
        <a:lstStyle/>
        <a:p>
          <a:pPr lvl="0" algn="ctr" defTabSz="1111250">
            <a:lnSpc>
              <a:spcPct val="90000"/>
            </a:lnSpc>
            <a:spcBef>
              <a:spcPct val="0"/>
            </a:spcBef>
            <a:spcAft>
              <a:spcPct val="35000"/>
            </a:spcAft>
          </a:pPr>
          <a:r>
            <a:rPr lang="id-ID" sz="2500" kern="1200" dirty="0" smtClean="0"/>
            <a:t>Pemberantasan Vektor</a:t>
          </a:r>
          <a:endParaRPr lang="id-ID" sz="2500" kern="1200" dirty="0"/>
        </a:p>
      </dsp:txBody>
      <dsp:txXfrm rot="10800000">
        <a:off x="1563045" y="1439822"/>
        <a:ext cx="5655318" cy="554343"/>
      </dsp:txXfrm>
    </dsp:sp>
    <dsp:sp modelId="{657231FC-DA6B-49E3-AFFB-AEC3C97F35E5}">
      <dsp:nvSpPr>
        <dsp:cNvPr id="0" name=""/>
        <dsp:cNvSpPr/>
      </dsp:nvSpPr>
      <dsp:spPr>
        <a:xfrm>
          <a:off x="1285874" y="1439822"/>
          <a:ext cx="554343" cy="554343"/>
        </a:xfrm>
        <a:prstGeom prst="ellipse">
          <a:avLst/>
        </a:prstGeom>
        <a:blipFill rotWithShape="0">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B8DC280-93C9-4FB5-98B4-7A7DBAEB029D}">
      <dsp:nvSpPr>
        <dsp:cNvPr id="0" name=""/>
        <dsp:cNvSpPr/>
      </dsp:nvSpPr>
      <dsp:spPr>
        <a:xfrm rot="10800000">
          <a:off x="1563045" y="2159640"/>
          <a:ext cx="5655318" cy="554343"/>
        </a:xfrm>
        <a:prstGeom prst="homePlate">
          <a:avLst/>
        </a:prstGeom>
        <a:solidFill>
          <a:schemeClr val="accent3">
            <a:hueOff val="-4745762"/>
            <a:satOff val="-3118"/>
            <a:lumOff val="-607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4450" tIns="95250" rIns="177800" bIns="95250" numCol="1" spcCol="1270" anchor="ctr" anchorCtr="0">
          <a:noAutofit/>
        </a:bodyPr>
        <a:lstStyle/>
        <a:p>
          <a:pPr lvl="0" algn="ctr" defTabSz="1111250">
            <a:lnSpc>
              <a:spcPct val="90000"/>
            </a:lnSpc>
            <a:spcBef>
              <a:spcPct val="0"/>
            </a:spcBef>
            <a:spcAft>
              <a:spcPct val="35000"/>
            </a:spcAft>
          </a:pPr>
          <a:r>
            <a:rPr lang="id-ID" sz="2500" kern="1200" dirty="0" smtClean="0"/>
            <a:t>Perbaikan Lingkungan Pemukiman</a:t>
          </a:r>
          <a:endParaRPr lang="id-ID" sz="2500" kern="1200" dirty="0"/>
        </a:p>
      </dsp:txBody>
      <dsp:txXfrm rot="10800000">
        <a:off x="1563045" y="2159640"/>
        <a:ext cx="5655318" cy="554343"/>
      </dsp:txXfrm>
    </dsp:sp>
    <dsp:sp modelId="{7D4BADC8-4F6B-4707-81E0-7CA29E118A05}">
      <dsp:nvSpPr>
        <dsp:cNvPr id="0" name=""/>
        <dsp:cNvSpPr/>
      </dsp:nvSpPr>
      <dsp:spPr>
        <a:xfrm>
          <a:off x="1285874" y="2159640"/>
          <a:ext cx="554343" cy="554343"/>
        </a:xfrm>
        <a:prstGeom prst="ellipse">
          <a:avLst/>
        </a:prstGeom>
        <a:blipFill rotWithShape="0">
          <a:blip xmlns:r="http://schemas.openxmlformats.org/officeDocument/2006/relationships" r:embed="rId4"/>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859BD17-303E-4A26-B5A8-EB0EC3F45574}">
      <dsp:nvSpPr>
        <dsp:cNvPr id="0" name=""/>
        <dsp:cNvSpPr/>
      </dsp:nvSpPr>
      <dsp:spPr>
        <a:xfrm rot="10800000">
          <a:off x="1563045" y="2879459"/>
          <a:ext cx="5655318" cy="554343"/>
        </a:xfrm>
        <a:prstGeom prst="homePlate">
          <a:avLst/>
        </a:prstGeom>
        <a:solidFill>
          <a:schemeClr val="accent3">
            <a:hueOff val="-6327683"/>
            <a:satOff val="-4157"/>
            <a:lumOff val="-810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4450" tIns="95250" rIns="177800" bIns="95250" numCol="1" spcCol="1270" anchor="ctr" anchorCtr="0">
          <a:noAutofit/>
        </a:bodyPr>
        <a:lstStyle/>
        <a:p>
          <a:pPr lvl="0" algn="ctr" defTabSz="1111250">
            <a:lnSpc>
              <a:spcPct val="90000"/>
            </a:lnSpc>
            <a:spcBef>
              <a:spcPct val="0"/>
            </a:spcBef>
            <a:spcAft>
              <a:spcPct val="35000"/>
            </a:spcAft>
          </a:pPr>
          <a:r>
            <a:rPr lang="id-ID" sz="2500" kern="1200" dirty="0" smtClean="0"/>
            <a:t>Pendidikan kesehatan masyarakatt</a:t>
          </a:r>
          <a:endParaRPr lang="id-ID" sz="2500" kern="1200" dirty="0"/>
        </a:p>
      </dsp:txBody>
      <dsp:txXfrm rot="10800000">
        <a:off x="1563045" y="2879459"/>
        <a:ext cx="5655318" cy="554343"/>
      </dsp:txXfrm>
    </dsp:sp>
    <dsp:sp modelId="{AB6E0270-5E0C-4E7C-AF23-69B30D0F1E67}">
      <dsp:nvSpPr>
        <dsp:cNvPr id="0" name=""/>
        <dsp:cNvSpPr/>
      </dsp:nvSpPr>
      <dsp:spPr>
        <a:xfrm>
          <a:off x="1285874" y="2879459"/>
          <a:ext cx="554343" cy="554343"/>
        </a:xfrm>
        <a:prstGeom prst="ellipse">
          <a:avLst/>
        </a:prstGeom>
        <a:blipFill rotWithShape="0">
          <a:blip xmlns:r="http://schemas.openxmlformats.org/officeDocument/2006/relationships" r:embed="rId5"/>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590F8A6-B760-40EE-82B2-D4DFCA0335BD}">
      <dsp:nvSpPr>
        <dsp:cNvPr id="0" name=""/>
        <dsp:cNvSpPr/>
      </dsp:nvSpPr>
      <dsp:spPr>
        <a:xfrm rot="10800000">
          <a:off x="1563045" y="3599278"/>
          <a:ext cx="5655318" cy="554343"/>
        </a:xfrm>
        <a:prstGeom prst="homePlate">
          <a:avLst/>
        </a:prstGeom>
        <a:solidFill>
          <a:schemeClr val="accent3">
            <a:hueOff val="-7909603"/>
            <a:satOff val="-5197"/>
            <a:lumOff val="-1013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4450" tIns="95250" rIns="177800" bIns="95250" numCol="1" spcCol="1270" anchor="ctr" anchorCtr="0">
          <a:noAutofit/>
        </a:bodyPr>
        <a:lstStyle/>
        <a:p>
          <a:pPr lvl="0" algn="ctr" defTabSz="1111250">
            <a:lnSpc>
              <a:spcPct val="90000"/>
            </a:lnSpc>
            <a:spcBef>
              <a:spcPct val="0"/>
            </a:spcBef>
            <a:spcAft>
              <a:spcPct val="35000"/>
            </a:spcAft>
          </a:pPr>
          <a:r>
            <a:rPr lang="id-ID" sz="2500" kern="1200" dirty="0" smtClean="0"/>
            <a:t>Pelayanan kesehatan Ibu &amp; Anak</a:t>
          </a:r>
        </a:p>
      </dsp:txBody>
      <dsp:txXfrm rot="10800000">
        <a:off x="1563045" y="3599278"/>
        <a:ext cx="5655318" cy="554343"/>
      </dsp:txXfrm>
    </dsp:sp>
    <dsp:sp modelId="{953C796C-6172-4A77-8F8B-B6891CEEA1C7}">
      <dsp:nvSpPr>
        <dsp:cNvPr id="0" name=""/>
        <dsp:cNvSpPr/>
      </dsp:nvSpPr>
      <dsp:spPr>
        <a:xfrm>
          <a:off x="1285874" y="3599278"/>
          <a:ext cx="554343" cy="554343"/>
        </a:xfrm>
        <a:prstGeom prst="ellipse">
          <a:avLst/>
        </a:prstGeom>
        <a:blipFill rotWithShape="0">
          <a:blip xmlns:r="http://schemas.openxmlformats.org/officeDocument/2006/relationships" r:embed="rId6"/>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BE102AA-D3F6-4146-B1FB-E9F1DD69E8F4}">
      <dsp:nvSpPr>
        <dsp:cNvPr id="0" name=""/>
        <dsp:cNvSpPr/>
      </dsp:nvSpPr>
      <dsp:spPr>
        <a:xfrm rot="10800000">
          <a:off x="1563045" y="4319096"/>
          <a:ext cx="5655318" cy="554343"/>
        </a:xfrm>
        <a:prstGeom prst="homePlate">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4450" tIns="95250" rIns="177800" bIns="95250" numCol="1" spcCol="1270" anchor="ctr" anchorCtr="0">
          <a:noAutofit/>
        </a:bodyPr>
        <a:lstStyle/>
        <a:p>
          <a:pPr lvl="0" algn="ctr" defTabSz="1111250">
            <a:lnSpc>
              <a:spcPct val="90000"/>
            </a:lnSpc>
            <a:spcBef>
              <a:spcPct val="0"/>
            </a:spcBef>
            <a:spcAft>
              <a:spcPct val="35000"/>
            </a:spcAft>
          </a:pPr>
          <a:r>
            <a:rPr lang="id-ID" sz="2500" kern="1200" dirty="0" smtClean="0"/>
            <a:t>Pembinaan Gizi masyarakat</a:t>
          </a:r>
          <a:endParaRPr lang="id-ID" sz="2500" kern="1200" dirty="0"/>
        </a:p>
      </dsp:txBody>
      <dsp:txXfrm rot="10800000">
        <a:off x="1563045" y="4319096"/>
        <a:ext cx="5655318" cy="554343"/>
      </dsp:txXfrm>
    </dsp:sp>
    <dsp:sp modelId="{3683D51B-0C2E-4E00-945B-3FE48692EC8E}">
      <dsp:nvSpPr>
        <dsp:cNvPr id="0" name=""/>
        <dsp:cNvSpPr/>
      </dsp:nvSpPr>
      <dsp:spPr>
        <a:xfrm>
          <a:off x="1285874" y="4319096"/>
          <a:ext cx="554343" cy="554343"/>
        </a:xfrm>
        <a:prstGeom prst="ellipse">
          <a:avLst/>
        </a:prstGeom>
        <a:blipFill rotWithShape="0">
          <a:blip xmlns:r="http://schemas.openxmlformats.org/officeDocument/2006/relationships" r:embed="rId7"/>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277022-36F4-4D01-A660-387130D61A14}">
      <dsp:nvSpPr>
        <dsp:cNvPr id="0" name=""/>
        <dsp:cNvSpPr/>
      </dsp:nvSpPr>
      <dsp:spPr>
        <a:xfrm>
          <a:off x="3401567" y="0"/>
          <a:ext cx="5102352" cy="1595437"/>
        </a:xfrm>
        <a:prstGeom prst="rightArrow">
          <a:avLst>
            <a:gd name="adj1" fmla="val 75000"/>
            <a:gd name="adj2" fmla="val 50000"/>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just" defTabSz="666750" rtl="0">
            <a:lnSpc>
              <a:spcPct val="90000"/>
            </a:lnSpc>
            <a:spcBef>
              <a:spcPct val="0"/>
            </a:spcBef>
            <a:spcAft>
              <a:spcPct val="15000"/>
            </a:spcAft>
            <a:buChar char="••"/>
          </a:pPr>
          <a:r>
            <a:rPr lang="id-ID" sz="1500" b="0" i="0" kern="1200" baseline="0" dirty="0" smtClean="0"/>
            <a:t>Penyakit yang disebabkan oleh adanya agent penyebab yang menyebabkan perpindahan atau perpindahan penyakit dari orang atau hewan yang terinfeksi, kepada orang atau hewan yang rentan baik secara langsung maupun tidak langsung</a:t>
          </a:r>
          <a:endParaRPr lang="id-ID" sz="1500" b="0" i="0" kern="1200" baseline="0" dirty="0"/>
        </a:p>
      </dsp:txBody>
      <dsp:txXfrm>
        <a:off x="3401567" y="0"/>
        <a:ext cx="5102352" cy="1595437"/>
      </dsp:txXfrm>
    </dsp:sp>
    <dsp:sp modelId="{FD7B875C-6397-4C1D-9AD1-45292B8CE486}">
      <dsp:nvSpPr>
        <dsp:cNvPr id="0" name=""/>
        <dsp:cNvSpPr/>
      </dsp:nvSpPr>
      <dsp:spPr>
        <a:xfrm>
          <a:off x="0" y="0"/>
          <a:ext cx="3401568" cy="1595437"/>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id-ID" sz="1600" b="0" i="0" kern="1200" baseline="0" dirty="0" smtClean="0"/>
            <a:t>Penyakit Menular</a:t>
          </a:r>
          <a:endParaRPr lang="id-ID" sz="1600" b="0" i="0" kern="1200" baseline="0" dirty="0"/>
        </a:p>
      </dsp:txBody>
      <dsp:txXfrm>
        <a:off x="0" y="0"/>
        <a:ext cx="3401568" cy="1595437"/>
      </dsp:txXfrm>
    </dsp:sp>
    <dsp:sp modelId="{8AF6833E-5C10-4CC5-9A25-3D4AFDC5BF5C}">
      <dsp:nvSpPr>
        <dsp:cNvPr id="0" name=""/>
        <dsp:cNvSpPr/>
      </dsp:nvSpPr>
      <dsp:spPr>
        <a:xfrm>
          <a:off x="3401567" y="1754981"/>
          <a:ext cx="5102352" cy="1595437"/>
        </a:xfrm>
        <a:prstGeom prst="rightArrow">
          <a:avLst>
            <a:gd name="adj1" fmla="val 75000"/>
            <a:gd name="adj2" fmla="val 50000"/>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id-ID" sz="1600" b="0" i="0" kern="1200" baseline="0" dirty="0" smtClean="0"/>
            <a:t>Kejadian kesakitan atau kematian yang menarik perhatian umum dan mungkin menimbulkan kehebohan/ketakutan di kalangan masyarakat </a:t>
          </a:r>
          <a:endParaRPr lang="id-ID" sz="1600" b="0" i="0" kern="1200" baseline="0" dirty="0"/>
        </a:p>
      </dsp:txBody>
      <dsp:txXfrm>
        <a:off x="3401567" y="1754981"/>
        <a:ext cx="5102352" cy="1595437"/>
      </dsp:txXfrm>
    </dsp:sp>
    <dsp:sp modelId="{30A6781E-D4F0-4779-8DAF-92EEC391EE91}">
      <dsp:nvSpPr>
        <dsp:cNvPr id="0" name=""/>
        <dsp:cNvSpPr/>
      </dsp:nvSpPr>
      <dsp:spPr>
        <a:xfrm>
          <a:off x="0" y="1754981"/>
          <a:ext cx="3401568" cy="1595437"/>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id-ID" sz="1600" b="0" i="0" kern="1200" baseline="0" dirty="0" smtClean="0"/>
            <a:t>Kejadian Luar Biasa (KLB) </a:t>
          </a:r>
          <a:endParaRPr lang="id-ID" sz="1600" b="0" i="0" kern="1200" baseline="0" dirty="0"/>
        </a:p>
      </dsp:txBody>
      <dsp:txXfrm>
        <a:off x="0" y="1754981"/>
        <a:ext cx="3401568" cy="1595437"/>
      </dsp:txXfrm>
    </dsp:sp>
    <dsp:sp modelId="{650773C8-C1DF-4C8B-B5B9-298EDECB7FCC}">
      <dsp:nvSpPr>
        <dsp:cNvPr id="0" name=""/>
        <dsp:cNvSpPr/>
      </dsp:nvSpPr>
      <dsp:spPr>
        <a:xfrm>
          <a:off x="3401567" y="3509962"/>
          <a:ext cx="5102352" cy="1595437"/>
        </a:xfrm>
        <a:prstGeom prst="rightArrow">
          <a:avLst>
            <a:gd name="adj1" fmla="val 75000"/>
            <a:gd name="adj2" fmla="val 50000"/>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id-ID" sz="1600" b="0" i="0" kern="1200" baseline="0" dirty="0" smtClean="0"/>
            <a:t>Kejadian berjangkitnya suatu penyakit menular dalam masyarakat yang jumlah penderitanya meningkat secara nyata melebihi dari keadaan yang lazim pada waktu dan daerah </a:t>
          </a:r>
          <a:r>
            <a:rPr lang="id-ID" sz="1600" b="0" i="0" kern="1200" baseline="0" smtClean="0"/>
            <a:t>tertentu serta dapat menimbulkan malapetaka</a:t>
          </a:r>
          <a:endParaRPr lang="id-ID" sz="1600" b="0" i="0" kern="1200" baseline="0" dirty="0"/>
        </a:p>
      </dsp:txBody>
      <dsp:txXfrm>
        <a:off x="3401567" y="3509962"/>
        <a:ext cx="5102352" cy="1595437"/>
      </dsp:txXfrm>
    </dsp:sp>
    <dsp:sp modelId="{224B893C-908E-4BBB-8837-70A8253BB7C0}">
      <dsp:nvSpPr>
        <dsp:cNvPr id="0" name=""/>
        <dsp:cNvSpPr/>
      </dsp:nvSpPr>
      <dsp:spPr>
        <a:xfrm>
          <a:off x="0" y="3509962"/>
          <a:ext cx="3401568" cy="1595437"/>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id-ID" sz="1600" b="0" i="0" kern="1200" baseline="0" dirty="0" smtClean="0"/>
            <a:t>Wabah Penyakit Menular</a:t>
          </a:r>
          <a:endParaRPr lang="id-ID" sz="1600" b="0" i="0" kern="1200" baseline="0" dirty="0"/>
        </a:p>
      </dsp:txBody>
      <dsp:txXfrm>
        <a:off x="0" y="3509962"/>
        <a:ext cx="3401568" cy="15954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1B8D61-BC99-4AAE-9068-483AB30B5DE2}">
      <dsp:nvSpPr>
        <dsp:cNvPr id="0" name=""/>
        <dsp:cNvSpPr/>
      </dsp:nvSpPr>
      <dsp:spPr>
        <a:xfrm>
          <a:off x="105" y="0"/>
          <a:ext cx="1400063" cy="4419600"/>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id-ID" sz="2000" kern="1200" dirty="0" smtClean="0"/>
            <a:t>Udara</a:t>
          </a:r>
          <a:endParaRPr lang="id-ID" sz="2000" kern="1200" dirty="0"/>
        </a:p>
      </dsp:txBody>
      <dsp:txXfrm>
        <a:off x="105" y="1767840"/>
        <a:ext cx="1400063" cy="1767840"/>
      </dsp:txXfrm>
    </dsp:sp>
    <dsp:sp modelId="{CBAFEECB-5467-4A0C-83A3-53D0E2FC2A00}">
      <dsp:nvSpPr>
        <dsp:cNvPr id="0" name=""/>
        <dsp:cNvSpPr/>
      </dsp:nvSpPr>
      <dsp:spPr>
        <a:xfrm>
          <a:off x="42107" y="265176"/>
          <a:ext cx="1316059" cy="1471726"/>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B0F9A0C-6468-414C-8AA1-0B171629E831}">
      <dsp:nvSpPr>
        <dsp:cNvPr id="0" name=""/>
        <dsp:cNvSpPr/>
      </dsp:nvSpPr>
      <dsp:spPr>
        <a:xfrm>
          <a:off x="1442170" y="0"/>
          <a:ext cx="1400063" cy="4419600"/>
        </a:xfrm>
        <a:prstGeom prst="roundRect">
          <a:avLst>
            <a:gd name="adj" fmla="val 10000"/>
          </a:avLst>
        </a:prstGeom>
        <a:solidFill>
          <a:schemeClr val="accent5">
            <a:hueOff val="-1004113"/>
            <a:satOff val="8219"/>
            <a:lumOff val="-1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id-ID" sz="2000" b="0" i="0" kern="1200" baseline="0" dirty="0" smtClean="0"/>
            <a:t>Makanan</a:t>
          </a:r>
          <a:r>
            <a:rPr lang="id-ID" sz="2000" b="0" i="0" kern="1200" dirty="0" smtClean="0"/>
            <a:t> &amp; Minuman</a:t>
          </a:r>
          <a:endParaRPr lang="id-ID" sz="2000" kern="1200" dirty="0"/>
        </a:p>
      </dsp:txBody>
      <dsp:txXfrm>
        <a:off x="1442170" y="1767840"/>
        <a:ext cx="1400063" cy="1767840"/>
      </dsp:txXfrm>
    </dsp:sp>
    <dsp:sp modelId="{14F54268-F093-4AB0-9AC7-F0BEF1CCE4D2}">
      <dsp:nvSpPr>
        <dsp:cNvPr id="0" name=""/>
        <dsp:cNvSpPr/>
      </dsp:nvSpPr>
      <dsp:spPr>
        <a:xfrm>
          <a:off x="1484172" y="265176"/>
          <a:ext cx="1316059" cy="1471726"/>
        </a:xfrm>
        <a:prstGeom prst="ellipse">
          <a:avLst/>
        </a:prstGeom>
        <a:blipFill rotWithShape="0">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376495C-D4D6-40F6-86DF-3B6019C481A2}">
      <dsp:nvSpPr>
        <dsp:cNvPr id="0" name=""/>
        <dsp:cNvSpPr/>
      </dsp:nvSpPr>
      <dsp:spPr>
        <a:xfrm>
          <a:off x="2884235" y="0"/>
          <a:ext cx="1400063" cy="4419600"/>
        </a:xfrm>
        <a:prstGeom prst="roundRect">
          <a:avLst>
            <a:gd name="adj" fmla="val 10000"/>
          </a:avLst>
        </a:prstGeom>
        <a:solidFill>
          <a:schemeClr val="accent5">
            <a:hueOff val="-2008226"/>
            <a:satOff val="16437"/>
            <a:lumOff val="-2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id-ID" sz="2000" kern="1200" baseline="0" dirty="0" smtClean="0"/>
            <a:t>Binatang</a:t>
          </a:r>
          <a:r>
            <a:rPr lang="id-ID" sz="2000" kern="1200" dirty="0" smtClean="0"/>
            <a:t> </a:t>
          </a:r>
          <a:endParaRPr lang="id-ID" sz="2000" kern="1200" dirty="0"/>
        </a:p>
      </dsp:txBody>
      <dsp:txXfrm>
        <a:off x="2884235" y="1767840"/>
        <a:ext cx="1400063" cy="1767840"/>
      </dsp:txXfrm>
    </dsp:sp>
    <dsp:sp modelId="{300CD5B5-B85C-4C74-A070-2E5B96D7F6BE}">
      <dsp:nvSpPr>
        <dsp:cNvPr id="0" name=""/>
        <dsp:cNvSpPr/>
      </dsp:nvSpPr>
      <dsp:spPr>
        <a:xfrm>
          <a:off x="2926237" y="265176"/>
          <a:ext cx="1316059" cy="1471726"/>
        </a:xfrm>
        <a:prstGeom prst="ellipse">
          <a:avLst/>
        </a:prstGeom>
        <a:blipFill rotWithShape="0">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7DC67AB-AE2F-44DD-9BD8-9B6381D6E316}">
      <dsp:nvSpPr>
        <dsp:cNvPr id="0" name=""/>
        <dsp:cNvSpPr/>
      </dsp:nvSpPr>
      <dsp:spPr>
        <a:xfrm>
          <a:off x="4326300" y="0"/>
          <a:ext cx="1400063" cy="4419600"/>
        </a:xfrm>
        <a:prstGeom prst="roundRect">
          <a:avLst>
            <a:gd name="adj" fmla="val 10000"/>
          </a:avLst>
        </a:prstGeom>
        <a:solidFill>
          <a:schemeClr val="accent5">
            <a:hueOff val="-3012340"/>
            <a:satOff val="24656"/>
            <a:lumOff val="-400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id-ID" sz="2000" b="0" i="0" kern="1200" baseline="0" dirty="0" smtClean="0"/>
            <a:t>Air</a:t>
          </a:r>
          <a:endParaRPr lang="id-ID" sz="2000" kern="1200" dirty="0"/>
        </a:p>
      </dsp:txBody>
      <dsp:txXfrm>
        <a:off x="4326300" y="1767840"/>
        <a:ext cx="1400063" cy="1767840"/>
      </dsp:txXfrm>
    </dsp:sp>
    <dsp:sp modelId="{A4E70AAE-F675-49B8-A16C-4A7ADD156DEF}">
      <dsp:nvSpPr>
        <dsp:cNvPr id="0" name=""/>
        <dsp:cNvSpPr/>
      </dsp:nvSpPr>
      <dsp:spPr>
        <a:xfrm>
          <a:off x="4368302" y="265176"/>
          <a:ext cx="1316059" cy="1471726"/>
        </a:xfrm>
        <a:prstGeom prst="ellipse">
          <a:avLst/>
        </a:prstGeom>
        <a:blipFill rotWithShape="0">
          <a:blip xmlns:r="http://schemas.openxmlformats.org/officeDocument/2006/relationships" r:embed="rId4"/>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143DBA5-3D1A-4E6A-BF6D-2A8668AEF3AB}">
      <dsp:nvSpPr>
        <dsp:cNvPr id="0" name=""/>
        <dsp:cNvSpPr/>
      </dsp:nvSpPr>
      <dsp:spPr>
        <a:xfrm>
          <a:off x="5768366" y="0"/>
          <a:ext cx="1400063" cy="4419600"/>
        </a:xfrm>
        <a:prstGeom prst="roundRect">
          <a:avLst>
            <a:gd name="adj" fmla="val 10000"/>
          </a:avLst>
        </a:prstGeom>
        <a:solidFill>
          <a:schemeClr val="accent5">
            <a:hueOff val="-4016453"/>
            <a:satOff val="32874"/>
            <a:lumOff val="-5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id-ID" sz="2000" kern="1200" dirty="0" smtClean="0"/>
            <a:t>Kontak Langsung</a:t>
          </a:r>
          <a:endParaRPr lang="id-ID" sz="2000" kern="1200" dirty="0"/>
        </a:p>
      </dsp:txBody>
      <dsp:txXfrm>
        <a:off x="5768366" y="1767840"/>
        <a:ext cx="1400063" cy="1767840"/>
      </dsp:txXfrm>
    </dsp:sp>
    <dsp:sp modelId="{3DC3E2ED-D51A-404C-A3E7-A70D433FA86E}">
      <dsp:nvSpPr>
        <dsp:cNvPr id="0" name=""/>
        <dsp:cNvSpPr/>
      </dsp:nvSpPr>
      <dsp:spPr>
        <a:xfrm>
          <a:off x="5810368" y="265176"/>
          <a:ext cx="1316059" cy="1471726"/>
        </a:xfrm>
        <a:prstGeom prst="ellipse">
          <a:avLst/>
        </a:prstGeom>
        <a:blipFill rotWithShape="0">
          <a:blip xmlns:r="http://schemas.openxmlformats.org/officeDocument/2006/relationships" r:embed="rId5"/>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6FEEC06-0C4A-498E-A200-9CC0B3E4C2F4}">
      <dsp:nvSpPr>
        <dsp:cNvPr id="0" name=""/>
        <dsp:cNvSpPr/>
      </dsp:nvSpPr>
      <dsp:spPr>
        <a:xfrm>
          <a:off x="7210431" y="0"/>
          <a:ext cx="1400063" cy="4419600"/>
        </a:xfrm>
        <a:prstGeom prst="roundRect">
          <a:avLst>
            <a:gd name="adj" fmla="val 10000"/>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id-ID" sz="2000" b="0" i="0" kern="1200" baseline="0" dirty="0" smtClean="0"/>
            <a:t>Kontak</a:t>
          </a:r>
          <a:r>
            <a:rPr lang="id-ID" sz="2000" b="0" i="0" kern="1200" dirty="0" smtClean="0"/>
            <a:t> tidak Langsung</a:t>
          </a:r>
          <a:endParaRPr lang="id-ID" sz="2000" b="0" i="0" kern="1200" baseline="0" dirty="0"/>
        </a:p>
      </dsp:txBody>
      <dsp:txXfrm>
        <a:off x="7210431" y="1767840"/>
        <a:ext cx="1400063" cy="1767840"/>
      </dsp:txXfrm>
    </dsp:sp>
    <dsp:sp modelId="{48A875D5-FC12-4394-89A0-53598E986121}">
      <dsp:nvSpPr>
        <dsp:cNvPr id="0" name=""/>
        <dsp:cNvSpPr/>
      </dsp:nvSpPr>
      <dsp:spPr>
        <a:xfrm>
          <a:off x="7252433" y="265176"/>
          <a:ext cx="1316059" cy="1471726"/>
        </a:xfrm>
        <a:prstGeom prst="ellipse">
          <a:avLst/>
        </a:prstGeom>
        <a:blipFill rotWithShape="0">
          <a:blip xmlns:r="http://schemas.openxmlformats.org/officeDocument/2006/relationships" r:embed="rId6"/>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65086EB-889C-4662-A13E-981EF95A5671}">
      <dsp:nvSpPr>
        <dsp:cNvPr id="0" name=""/>
        <dsp:cNvSpPr/>
      </dsp:nvSpPr>
      <dsp:spPr>
        <a:xfrm>
          <a:off x="344423" y="3535680"/>
          <a:ext cx="7921752" cy="662940"/>
        </a:xfrm>
        <a:prstGeom prst="leftRightArrow">
          <a:avLst/>
        </a:prstGeom>
        <a:solidFill>
          <a:schemeClr val="accent5">
            <a:tint val="4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6A4252-C2A3-429D-BB87-EF6E5F8F5832}">
      <dsp:nvSpPr>
        <dsp:cNvPr id="0" name=""/>
        <dsp:cNvSpPr/>
      </dsp:nvSpPr>
      <dsp:spPr>
        <a:xfrm>
          <a:off x="1535826" y="1060613"/>
          <a:ext cx="969995" cy="96999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55026975-EFF6-4940-9C5C-CCAA7848693B}">
      <dsp:nvSpPr>
        <dsp:cNvPr id="0" name=""/>
        <dsp:cNvSpPr/>
      </dsp:nvSpPr>
      <dsp:spPr>
        <a:xfrm>
          <a:off x="1414576" y="336576"/>
          <a:ext cx="1212494" cy="6605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id-ID" sz="2100" kern="1200" dirty="0" smtClean="0"/>
            <a:t>Golongan virus</a:t>
          </a:r>
          <a:endParaRPr lang="id-ID" sz="2100" kern="1200" dirty="0"/>
        </a:p>
      </dsp:txBody>
      <dsp:txXfrm>
        <a:off x="1414576" y="336576"/>
        <a:ext cx="1212494" cy="660502"/>
      </dsp:txXfrm>
    </dsp:sp>
    <dsp:sp modelId="{8591AC4F-E85D-4907-B01C-413BEF9E898F}">
      <dsp:nvSpPr>
        <dsp:cNvPr id="0" name=""/>
        <dsp:cNvSpPr/>
      </dsp:nvSpPr>
      <dsp:spPr>
        <a:xfrm>
          <a:off x="1850670" y="1242408"/>
          <a:ext cx="969995" cy="96999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850AFCD0-FD92-443E-9696-85285516D32D}">
      <dsp:nvSpPr>
        <dsp:cNvPr id="0" name=""/>
        <dsp:cNvSpPr/>
      </dsp:nvSpPr>
      <dsp:spPr>
        <a:xfrm>
          <a:off x="2892607" y="965626"/>
          <a:ext cx="1149040" cy="7234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id-ID" sz="2100" kern="1200" dirty="0" smtClean="0"/>
            <a:t>Golongan riketsia</a:t>
          </a:r>
          <a:endParaRPr lang="id-ID" sz="2100" kern="1200" dirty="0"/>
        </a:p>
      </dsp:txBody>
      <dsp:txXfrm>
        <a:off x="2892607" y="965626"/>
        <a:ext cx="1149040" cy="723407"/>
      </dsp:txXfrm>
    </dsp:sp>
    <dsp:sp modelId="{4B6482B0-E126-4D7D-A102-8F78E585FCF1}">
      <dsp:nvSpPr>
        <dsp:cNvPr id="0" name=""/>
        <dsp:cNvSpPr/>
      </dsp:nvSpPr>
      <dsp:spPr>
        <a:xfrm>
          <a:off x="1850670" y="1605999"/>
          <a:ext cx="969995" cy="96999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B96D97F9-077B-489E-946C-9C2DA2355EF7}">
      <dsp:nvSpPr>
        <dsp:cNvPr id="0" name=""/>
        <dsp:cNvSpPr/>
      </dsp:nvSpPr>
      <dsp:spPr>
        <a:xfrm>
          <a:off x="2892607" y="2044447"/>
          <a:ext cx="1149040" cy="8083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id-ID" sz="2100" kern="1200" dirty="0" smtClean="0"/>
            <a:t>Golongan bakteri</a:t>
          </a:r>
          <a:endParaRPr lang="id-ID" sz="2100" kern="1200" dirty="0"/>
        </a:p>
      </dsp:txBody>
      <dsp:txXfrm>
        <a:off x="2892607" y="2044447"/>
        <a:ext cx="1149040" cy="808329"/>
      </dsp:txXfrm>
    </dsp:sp>
    <dsp:sp modelId="{10623DA1-B11C-4F27-BD8F-D66B340EC718}">
      <dsp:nvSpPr>
        <dsp:cNvPr id="0" name=""/>
        <dsp:cNvSpPr/>
      </dsp:nvSpPr>
      <dsp:spPr>
        <a:xfrm>
          <a:off x="1535826" y="1788109"/>
          <a:ext cx="969995" cy="96999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7DA2D089-512F-49CA-A10C-D701C9FBB76D}">
      <dsp:nvSpPr>
        <dsp:cNvPr id="0" name=""/>
        <dsp:cNvSpPr/>
      </dsp:nvSpPr>
      <dsp:spPr>
        <a:xfrm>
          <a:off x="1414576" y="2821324"/>
          <a:ext cx="1212494" cy="6605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id-ID" sz="2100" kern="1200" dirty="0" smtClean="0"/>
            <a:t>Golongan protozoa</a:t>
          </a:r>
          <a:endParaRPr lang="id-ID" sz="2100" kern="1200" dirty="0"/>
        </a:p>
      </dsp:txBody>
      <dsp:txXfrm>
        <a:off x="1414576" y="2821324"/>
        <a:ext cx="1212494" cy="660502"/>
      </dsp:txXfrm>
    </dsp:sp>
    <dsp:sp modelId="{E20D4734-AC3D-40FC-BC54-1B2ACB0D24EB}">
      <dsp:nvSpPr>
        <dsp:cNvPr id="0" name=""/>
        <dsp:cNvSpPr/>
      </dsp:nvSpPr>
      <dsp:spPr>
        <a:xfrm>
          <a:off x="1220981" y="1605999"/>
          <a:ext cx="969995" cy="96999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F9A0748D-3C03-4091-963D-E514047E4380}">
      <dsp:nvSpPr>
        <dsp:cNvPr id="0" name=""/>
        <dsp:cNvSpPr/>
      </dsp:nvSpPr>
      <dsp:spPr>
        <a:xfrm>
          <a:off x="0" y="2044447"/>
          <a:ext cx="1149040" cy="8083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id-ID" sz="2100" kern="1200" dirty="0" smtClean="0"/>
            <a:t>Golongan jamur</a:t>
          </a:r>
          <a:endParaRPr lang="id-ID" sz="2100" kern="1200" dirty="0"/>
        </a:p>
      </dsp:txBody>
      <dsp:txXfrm>
        <a:off x="0" y="2044447"/>
        <a:ext cx="1149040" cy="808329"/>
      </dsp:txXfrm>
    </dsp:sp>
    <dsp:sp modelId="{3A919B4D-D59D-4E3C-A681-D80EB7182C15}">
      <dsp:nvSpPr>
        <dsp:cNvPr id="0" name=""/>
        <dsp:cNvSpPr/>
      </dsp:nvSpPr>
      <dsp:spPr>
        <a:xfrm>
          <a:off x="1220981" y="1242408"/>
          <a:ext cx="969995" cy="969995"/>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sp>
    <dsp:sp modelId="{13D5D2D5-845A-4A7B-A16A-D1F1E0F74EE9}">
      <dsp:nvSpPr>
        <dsp:cNvPr id="0" name=""/>
        <dsp:cNvSpPr/>
      </dsp:nvSpPr>
      <dsp:spPr>
        <a:xfrm>
          <a:off x="0" y="965626"/>
          <a:ext cx="1149040" cy="8083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id-ID" sz="2100" kern="1200" dirty="0" smtClean="0"/>
            <a:t>Golongan cacing</a:t>
          </a:r>
          <a:endParaRPr lang="id-ID" sz="2100" kern="1200" dirty="0"/>
        </a:p>
      </dsp:txBody>
      <dsp:txXfrm>
        <a:off x="0" y="965626"/>
        <a:ext cx="1149040" cy="80832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3338F5-EF9E-41DB-970E-7F7371A20C07}">
      <dsp:nvSpPr>
        <dsp:cNvPr id="0" name=""/>
        <dsp:cNvSpPr/>
      </dsp:nvSpPr>
      <dsp:spPr>
        <a:xfrm>
          <a:off x="1211777" y="152976"/>
          <a:ext cx="1615045" cy="104977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dirty="0" smtClean="0"/>
            <a:t>Pemberantasan Sumber penyakit</a:t>
          </a:r>
          <a:endParaRPr lang="id-ID" sz="1300" kern="1200" dirty="0"/>
        </a:p>
      </dsp:txBody>
      <dsp:txXfrm>
        <a:off x="1211777" y="152976"/>
        <a:ext cx="1615045" cy="1049779"/>
      </dsp:txXfrm>
    </dsp:sp>
    <dsp:sp modelId="{36560351-AA1C-4E83-992C-D1F02EE0FF61}">
      <dsp:nvSpPr>
        <dsp:cNvPr id="0" name=""/>
        <dsp:cNvSpPr/>
      </dsp:nvSpPr>
      <dsp:spPr>
        <a:xfrm>
          <a:off x="620528" y="677866"/>
          <a:ext cx="2797542" cy="2797542"/>
        </a:xfrm>
        <a:custGeom>
          <a:avLst/>
          <a:gdLst/>
          <a:ahLst/>
          <a:cxnLst/>
          <a:rect l="0" t="0" r="0" b="0"/>
          <a:pathLst>
            <a:path>
              <a:moveTo>
                <a:pt x="2217999" y="265005"/>
              </a:moveTo>
              <a:arcTo wR="1398771" hR="1398771" stAng="18351050" swAng="36435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81197C-FE83-4065-9975-A0D97E62E268}">
      <dsp:nvSpPr>
        <dsp:cNvPr id="0" name=""/>
        <dsp:cNvSpPr/>
      </dsp:nvSpPr>
      <dsp:spPr>
        <a:xfrm>
          <a:off x="2423148" y="2251134"/>
          <a:ext cx="1615045" cy="104977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dirty="0" smtClean="0"/>
            <a:t>Memutus Rantai Penularan</a:t>
          </a:r>
          <a:endParaRPr lang="id-ID" sz="1300" kern="1200" dirty="0"/>
        </a:p>
      </dsp:txBody>
      <dsp:txXfrm>
        <a:off x="2423148" y="2251134"/>
        <a:ext cx="1615045" cy="1049779"/>
      </dsp:txXfrm>
    </dsp:sp>
    <dsp:sp modelId="{92EBE92C-F751-45A8-8681-2A061BF71390}">
      <dsp:nvSpPr>
        <dsp:cNvPr id="0" name=""/>
        <dsp:cNvSpPr/>
      </dsp:nvSpPr>
      <dsp:spPr>
        <a:xfrm>
          <a:off x="620528" y="677866"/>
          <a:ext cx="2797542" cy="2797542"/>
        </a:xfrm>
        <a:custGeom>
          <a:avLst/>
          <a:gdLst/>
          <a:ahLst/>
          <a:cxnLst/>
          <a:rect l="0" t="0" r="0" b="0"/>
          <a:pathLst>
            <a:path>
              <a:moveTo>
                <a:pt x="2063440" y="2629534"/>
              </a:moveTo>
              <a:arcTo wR="1398771" hR="1398771" stAng="3697734" swAng="34045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110146-7CA0-4BFE-97FF-B061927FA11D}">
      <dsp:nvSpPr>
        <dsp:cNvPr id="0" name=""/>
        <dsp:cNvSpPr/>
      </dsp:nvSpPr>
      <dsp:spPr>
        <a:xfrm>
          <a:off x="405" y="2251134"/>
          <a:ext cx="1615045" cy="104977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id-ID" sz="1300" kern="1200" dirty="0" smtClean="0"/>
            <a:t>Melindungi kelompok yang rentan dan berisiko terkena penyakit menular</a:t>
          </a:r>
          <a:endParaRPr lang="id-ID" sz="1300" kern="1200" dirty="0"/>
        </a:p>
      </dsp:txBody>
      <dsp:txXfrm>
        <a:off x="405" y="2251134"/>
        <a:ext cx="1615045" cy="1049779"/>
      </dsp:txXfrm>
    </dsp:sp>
    <dsp:sp modelId="{3641BCD9-8748-4A2D-9083-6B5FFA72F016}">
      <dsp:nvSpPr>
        <dsp:cNvPr id="0" name=""/>
        <dsp:cNvSpPr/>
      </dsp:nvSpPr>
      <dsp:spPr>
        <a:xfrm>
          <a:off x="620528" y="677866"/>
          <a:ext cx="2797542" cy="2797542"/>
        </a:xfrm>
        <a:custGeom>
          <a:avLst/>
          <a:gdLst/>
          <a:ahLst/>
          <a:cxnLst/>
          <a:rect l="0" t="0" r="0" b="0"/>
          <a:pathLst>
            <a:path>
              <a:moveTo>
                <a:pt x="9205" y="1558982"/>
              </a:moveTo>
              <a:arcTo wR="1398771" hR="1398771" stAng="10405385" swAng="36435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CBC3C9-6128-4884-86EB-F62C3C11C6FC}">
      <dsp:nvSpPr>
        <dsp:cNvPr id="0" name=""/>
        <dsp:cNvSpPr/>
      </dsp:nvSpPr>
      <dsp:spPr>
        <a:xfrm>
          <a:off x="0" y="0"/>
          <a:ext cx="4903304" cy="5410200"/>
        </a:xfrm>
        <a:prstGeom prst="triangle">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B1EE371-AC0C-4D5B-97F5-C55D025470A3}">
      <dsp:nvSpPr>
        <dsp:cNvPr id="0" name=""/>
        <dsp:cNvSpPr/>
      </dsp:nvSpPr>
      <dsp:spPr>
        <a:xfrm>
          <a:off x="2451652" y="543925"/>
          <a:ext cx="3187147" cy="640347"/>
        </a:xfrm>
        <a:prstGeom prst="round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d-ID" sz="2300" kern="1200" dirty="0" smtClean="0"/>
            <a:t>Perumahan yang sehat</a:t>
          </a:r>
          <a:endParaRPr lang="id-ID" sz="2300" kern="1200" dirty="0"/>
        </a:p>
      </dsp:txBody>
      <dsp:txXfrm>
        <a:off x="2451652" y="543925"/>
        <a:ext cx="3187147" cy="640347"/>
      </dsp:txXfrm>
    </dsp:sp>
    <dsp:sp modelId="{ACB551B0-7D8E-466A-A943-FED902F2F603}">
      <dsp:nvSpPr>
        <dsp:cNvPr id="0" name=""/>
        <dsp:cNvSpPr/>
      </dsp:nvSpPr>
      <dsp:spPr>
        <a:xfrm>
          <a:off x="2451652" y="1264317"/>
          <a:ext cx="3187147" cy="640347"/>
        </a:xfrm>
        <a:prstGeom prst="roundRect">
          <a:avLst/>
        </a:prstGeom>
        <a:solidFill>
          <a:schemeClr val="lt1">
            <a:alpha val="90000"/>
            <a:hueOff val="0"/>
            <a:satOff val="0"/>
            <a:lumOff val="0"/>
            <a:alphaOff val="0"/>
          </a:schemeClr>
        </a:solidFill>
        <a:ln w="11429" cap="flat" cmpd="sng" algn="ctr">
          <a:solidFill>
            <a:schemeClr val="accent3">
              <a:hueOff val="-1898305"/>
              <a:satOff val="-1247"/>
              <a:lumOff val="-243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d-ID" sz="2300" kern="1200" dirty="0" smtClean="0"/>
            <a:t>Sumber Air Bersih</a:t>
          </a:r>
          <a:endParaRPr lang="id-ID" sz="2300" kern="1200" dirty="0"/>
        </a:p>
      </dsp:txBody>
      <dsp:txXfrm>
        <a:off x="2451652" y="1264317"/>
        <a:ext cx="3187147" cy="640347"/>
      </dsp:txXfrm>
    </dsp:sp>
    <dsp:sp modelId="{D63965F6-9DC0-4498-A354-9145D003D374}">
      <dsp:nvSpPr>
        <dsp:cNvPr id="0" name=""/>
        <dsp:cNvSpPr/>
      </dsp:nvSpPr>
      <dsp:spPr>
        <a:xfrm>
          <a:off x="2451652" y="1984708"/>
          <a:ext cx="3187147" cy="640347"/>
        </a:xfrm>
        <a:prstGeom prst="roundRect">
          <a:avLst/>
        </a:prstGeom>
        <a:solidFill>
          <a:schemeClr val="lt1">
            <a:alpha val="90000"/>
            <a:hueOff val="0"/>
            <a:satOff val="0"/>
            <a:lumOff val="0"/>
            <a:alphaOff val="0"/>
          </a:schemeClr>
        </a:solidFill>
        <a:ln w="11429" cap="flat" cmpd="sng" algn="ctr">
          <a:solidFill>
            <a:schemeClr val="accent3">
              <a:hueOff val="-3796610"/>
              <a:satOff val="-2494"/>
              <a:lumOff val="-486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d-ID" sz="2300" kern="1200" dirty="0" smtClean="0"/>
            <a:t>Sumber Air minum</a:t>
          </a:r>
          <a:endParaRPr lang="id-ID" sz="2300" kern="1200" dirty="0"/>
        </a:p>
      </dsp:txBody>
      <dsp:txXfrm>
        <a:off x="2451652" y="1984708"/>
        <a:ext cx="3187147" cy="640347"/>
      </dsp:txXfrm>
    </dsp:sp>
    <dsp:sp modelId="{2FF796C2-4D8A-4844-9210-F14BD0FBEFDD}">
      <dsp:nvSpPr>
        <dsp:cNvPr id="0" name=""/>
        <dsp:cNvSpPr/>
      </dsp:nvSpPr>
      <dsp:spPr>
        <a:xfrm>
          <a:off x="2451652" y="2705100"/>
          <a:ext cx="3187147" cy="640347"/>
        </a:xfrm>
        <a:prstGeom prst="roundRect">
          <a:avLst/>
        </a:prstGeom>
        <a:solidFill>
          <a:schemeClr val="lt1">
            <a:alpha val="90000"/>
            <a:hueOff val="0"/>
            <a:satOff val="0"/>
            <a:lumOff val="0"/>
            <a:alphaOff val="0"/>
          </a:schemeClr>
        </a:solidFill>
        <a:ln w="11429" cap="flat" cmpd="sng" algn="ctr">
          <a:solidFill>
            <a:schemeClr val="accent3">
              <a:hueOff val="-5694915"/>
              <a:satOff val="-3742"/>
              <a:lumOff val="-729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d-ID" sz="2300" kern="1200" dirty="0" smtClean="0"/>
            <a:t>Pengolahan sampah</a:t>
          </a:r>
          <a:endParaRPr lang="id-ID" sz="2300" kern="1200" dirty="0"/>
        </a:p>
      </dsp:txBody>
      <dsp:txXfrm>
        <a:off x="2451652" y="2705100"/>
        <a:ext cx="3187147" cy="640347"/>
      </dsp:txXfrm>
    </dsp:sp>
    <dsp:sp modelId="{A01961AA-DA10-4FC4-8C62-3073ACF3B622}">
      <dsp:nvSpPr>
        <dsp:cNvPr id="0" name=""/>
        <dsp:cNvSpPr/>
      </dsp:nvSpPr>
      <dsp:spPr>
        <a:xfrm>
          <a:off x="2451652" y="3425491"/>
          <a:ext cx="3187147" cy="640347"/>
        </a:xfrm>
        <a:prstGeom prst="roundRect">
          <a:avLst/>
        </a:prstGeom>
        <a:solidFill>
          <a:schemeClr val="lt1">
            <a:alpha val="90000"/>
            <a:hueOff val="0"/>
            <a:satOff val="0"/>
            <a:lumOff val="0"/>
            <a:alphaOff val="0"/>
          </a:schemeClr>
        </a:solidFill>
        <a:ln w="11429" cap="flat" cmpd="sng" algn="ctr">
          <a:solidFill>
            <a:schemeClr val="accent3">
              <a:hueOff val="-7593220"/>
              <a:satOff val="-4989"/>
              <a:lumOff val="-9726"/>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d-ID" sz="2300" kern="1200" dirty="0" smtClean="0"/>
            <a:t>Pengelolaan limbah</a:t>
          </a:r>
          <a:endParaRPr lang="id-ID" sz="2300" kern="1200" dirty="0"/>
        </a:p>
      </dsp:txBody>
      <dsp:txXfrm>
        <a:off x="2451652" y="3425491"/>
        <a:ext cx="3187147" cy="640347"/>
      </dsp:txXfrm>
    </dsp:sp>
    <dsp:sp modelId="{C6822AC0-F15C-49AF-9541-8809AF5A9083}">
      <dsp:nvSpPr>
        <dsp:cNvPr id="0" name=""/>
        <dsp:cNvSpPr/>
      </dsp:nvSpPr>
      <dsp:spPr>
        <a:xfrm>
          <a:off x="2451652" y="4145882"/>
          <a:ext cx="3187147" cy="640347"/>
        </a:xfrm>
        <a:prstGeom prst="roundRect">
          <a:avLst/>
        </a:prstGeom>
        <a:solidFill>
          <a:schemeClr val="lt1">
            <a:alpha val="90000"/>
            <a:hueOff val="0"/>
            <a:satOff val="0"/>
            <a:lumOff val="0"/>
            <a:alphaOff val="0"/>
          </a:schemeClr>
        </a:solidFill>
        <a:ln w="11429" cap="flat" cmpd="sng" algn="ctr">
          <a:solidFill>
            <a:schemeClr val="accent3">
              <a:hueOff val="-9491525"/>
              <a:satOff val="-6236"/>
              <a:lumOff val="-12157"/>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d-ID" sz="2300" kern="1200" dirty="0" smtClean="0"/>
            <a:t>Efek rumah kaca</a:t>
          </a:r>
          <a:endParaRPr lang="id-ID" sz="2300" kern="1200" dirty="0"/>
        </a:p>
      </dsp:txBody>
      <dsp:txXfrm>
        <a:off x="2451652" y="4145882"/>
        <a:ext cx="3187147" cy="64034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7E2E79-06FF-4DAA-84A7-A638E27EBC04}">
      <dsp:nvSpPr>
        <dsp:cNvPr id="0" name=""/>
        <dsp:cNvSpPr/>
      </dsp:nvSpPr>
      <dsp:spPr>
        <a:xfrm>
          <a:off x="0" y="0"/>
          <a:ext cx="8504238" cy="2674620"/>
        </a:xfrm>
        <a:prstGeom prst="roundRect">
          <a:avLst>
            <a:gd name="adj" fmla="val 10000"/>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A83A0916-2DA3-420E-90B9-399BA6E62888}">
      <dsp:nvSpPr>
        <dsp:cNvPr id="0" name=""/>
        <dsp:cNvSpPr/>
      </dsp:nvSpPr>
      <dsp:spPr>
        <a:xfrm>
          <a:off x="257469" y="356616"/>
          <a:ext cx="1857976" cy="1961388"/>
        </a:xfrm>
        <a:prstGeom prst="roundRect">
          <a:avLst>
            <a:gd name="adj" fmla="val 10000"/>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7683197-36AF-41BE-A028-35B0CD9F4780}">
      <dsp:nvSpPr>
        <dsp:cNvPr id="0" name=""/>
        <dsp:cNvSpPr/>
      </dsp:nvSpPr>
      <dsp:spPr>
        <a:xfrm rot="10800000">
          <a:off x="257469" y="2674619"/>
          <a:ext cx="1857976" cy="3268980"/>
        </a:xfrm>
        <a:prstGeom prst="round2SameRect">
          <a:avLst>
            <a:gd name="adj1" fmla="val 10500"/>
            <a:gd name="adj2" fmla="val 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id-ID" sz="2000" kern="1200" dirty="0" smtClean="0"/>
            <a:t>Perbaikan Lingkungan Pemukiman</a:t>
          </a:r>
          <a:endParaRPr lang="id-ID" sz="2000" kern="1200" dirty="0"/>
        </a:p>
      </dsp:txBody>
      <dsp:txXfrm rot="10800000">
        <a:off x="257469" y="2674619"/>
        <a:ext cx="1857976" cy="3268980"/>
      </dsp:txXfrm>
    </dsp:sp>
    <dsp:sp modelId="{80596AA3-860F-43FA-952F-CA82C5580A45}">
      <dsp:nvSpPr>
        <dsp:cNvPr id="0" name=""/>
        <dsp:cNvSpPr/>
      </dsp:nvSpPr>
      <dsp:spPr>
        <a:xfrm>
          <a:off x="2301243" y="356616"/>
          <a:ext cx="1857976" cy="1961388"/>
        </a:xfrm>
        <a:prstGeom prst="roundRect">
          <a:avLst>
            <a:gd name="adj" fmla="val 10000"/>
          </a:avLst>
        </a:prstGeom>
        <a:blipFill rotWithShape="0">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E10F010-6441-4901-A31B-0A16899BA10D}">
      <dsp:nvSpPr>
        <dsp:cNvPr id="0" name=""/>
        <dsp:cNvSpPr/>
      </dsp:nvSpPr>
      <dsp:spPr>
        <a:xfrm rot="10800000">
          <a:off x="2301243" y="2674619"/>
          <a:ext cx="1857976" cy="3268980"/>
        </a:xfrm>
        <a:prstGeom prst="round2SameRect">
          <a:avLst>
            <a:gd name="adj1" fmla="val 10500"/>
            <a:gd name="adj2" fmla="val 0"/>
          </a:avLst>
        </a:prstGeom>
        <a:solidFill>
          <a:schemeClr val="accent3">
            <a:hueOff val="-3163842"/>
            <a:satOff val="-2079"/>
            <a:lumOff val="-405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id-ID" sz="2000" kern="1200" dirty="0" smtClean="0"/>
            <a:t>Pendidikan kesehatan masyarakatt</a:t>
          </a:r>
          <a:endParaRPr lang="id-ID" sz="2000" kern="1200" dirty="0"/>
        </a:p>
      </dsp:txBody>
      <dsp:txXfrm rot="10800000">
        <a:off x="2301243" y="2674619"/>
        <a:ext cx="1857976" cy="3268980"/>
      </dsp:txXfrm>
    </dsp:sp>
    <dsp:sp modelId="{44BAF09F-12BD-415A-A1DE-58BB9D1CB44C}">
      <dsp:nvSpPr>
        <dsp:cNvPr id="0" name=""/>
        <dsp:cNvSpPr/>
      </dsp:nvSpPr>
      <dsp:spPr>
        <a:xfrm>
          <a:off x="4345017" y="356616"/>
          <a:ext cx="1857976" cy="1961388"/>
        </a:xfrm>
        <a:prstGeom prst="roundRect">
          <a:avLst>
            <a:gd name="adj" fmla="val 10000"/>
          </a:avLst>
        </a:prstGeom>
        <a:blipFill rotWithShape="0">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55F7C81-0013-4E58-8DD1-BAF0AB440C32}">
      <dsp:nvSpPr>
        <dsp:cNvPr id="0" name=""/>
        <dsp:cNvSpPr/>
      </dsp:nvSpPr>
      <dsp:spPr>
        <a:xfrm rot="10800000">
          <a:off x="4345017" y="2674619"/>
          <a:ext cx="1857976" cy="3268980"/>
        </a:xfrm>
        <a:prstGeom prst="round2SameRect">
          <a:avLst>
            <a:gd name="adj1" fmla="val 10500"/>
            <a:gd name="adj2" fmla="val 0"/>
          </a:avLst>
        </a:prstGeom>
        <a:solidFill>
          <a:schemeClr val="accent3">
            <a:hueOff val="-6327683"/>
            <a:satOff val="-4157"/>
            <a:lumOff val="-810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id-ID" sz="2000" kern="1200" dirty="0" smtClean="0"/>
            <a:t>Pelayanan kesehatan Ibu &amp; Anak</a:t>
          </a:r>
        </a:p>
      </dsp:txBody>
      <dsp:txXfrm rot="10800000">
        <a:off x="4345017" y="2674619"/>
        <a:ext cx="1857976" cy="3268980"/>
      </dsp:txXfrm>
    </dsp:sp>
    <dsp:sp modelId="{7CFB3B1A-B949-42F9-9FB2-1C33009CE020}">
      <dsp:nvSpPr>
        <dsp:cNvPr id="0" name=""/>
        <dsp:cNvSpPr/>
      </dsp:nvSpPr>
      <dsp:spPr>
        <a:xfrm>
          <a:off x="6388792" y="356616"/>
          <a:ext cx="1857976" cy="1961388"/>
        </a:xfrm>
        <a:prstGeom prst="roundRect">
          <a:avLst>
            <a:gd name="adj" fmla="val 10000"/>
          </a:avLst>
        </a:prstGeom>
        <a:blipFill rotWithShape="0">
          <a:blip xmlns:r="http://schemas.openxmlformats.org/officeDocument/2006/relationships" r:embed="rId4"/>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30499EE-5D25-4033-BE80-D1409AAC9A9D}">
      <dsp:nvSpPr>
        <dsp:cNvPr id="0" name=""/>
        <dsp:cNvSpPr/>
      </dsp:nvSpPr>
      <dsp:spPr>
        <a:xfrm rot="10800000">
          <a:off x="6388792" y="2674619"/>
          <a:ext cx="1857976" cy="3268980"/>
        </a:xfrm>
        <a:prstGeom prst="round2SameRect">
          <a:avLst>
            <a:gd name="adj1" fmla="val 10500"/>
            <a:gd name="adj2" fmla="val 0"/>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id-ID" sz="2000" kern="1200" dirty="0" smtClean="0"/>
            <a:t>Pembinaan Gizi masyarakat</a:t>
          </a:r>
          <a:endParaRPr lang="id-ID" sz="2000" kern="1200" dirty="0"/>
        </a:p>
      </dsp:txBody>
      <dsp:txXfrm rot="10800000">
        <a:off x="6388792" y="2674619"/>
        <a:ext cx="1857976" cy="326898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116B2-4A16-4781-AFD1-76A9418EBBCA}" type="datetimeFigureOut">
              <a:rPr lang="id-ID" smtClean="0"/>
              <a:t>27/09/2020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73A03-C428-4FC0-BD31-8F3667C57CC3}"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7573A03-C428-4FC0-BD31-8F3667C57CC3}" type="slidenum">
              <a:rPr lang="id-ID" smtClean="0"/>
              <a:t>13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03F4CE3-220E-4712-A5CC-6396C0D7853B}" type="datetimeFigureOut">
              <a:rPr lang="id-ID" smtClean="0"/>
              <a:pPr/>
              <a:t>27/09/2020</a:t>
            </a:fld>
            <a:endParaRPr lang="id-ID"/>
          </a:p>
        </p:txBody>
      </p:sp>
      <p:sp>
        <p:nvSpPr>
          <p:cNvPr id="17" name="Footer Placeholder 16"/>
          <p:cNvSpPr>
            <a:spLocks noGrp="1"/>
          </p:cNvSpPr>
          <p:nvPr>
            <p:ph type="ftr" sz="quarter" idx="11"/>
          </p:nvPr>
        </p:nvSpPr>
        <p:spPr/>
        <p:txBody>
          <a:bodyPr/>
          <a:lstStyle/>
          <a:p>
            <a:endParaRPr lang="id-ID"/>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12122D4-9A63-40B0-8EB3-5A4886F2E21C}" type="slidenum">
              <a:rPr lang="id-ID" smtClean="0"/>
              <a:pPr/>
              <a:t>‹#›</a:t>
            </a:fld>
            <a:endParaRPr lang="id-ID"/>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3F4CE3-220E-4712-A5CC-6396C0D7853B}" type="datetimeFigureOut">
              <a:rPr lang="id-ID" smtClean="0"/>
              <a:pPr/>
              <a:t>27/09/2020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12122D4-9A63-40B0-8EB3-5A4886F2E21C}"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12122D4-9A63-40B0-8EB3-5A4886F2E21C}" type="slidenum">
              <a:rPr lang="id-ID" smtClean="0"/>
              <a:pPr/>
              <a:t>‹#›</a:t>
            </a:fld>
            <a:endParaRPr lang="id-ID"/>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3F4CE3-220E-4712-A5CC-6396C0D7853B}" type="datetimeFigureOut">
              <a:rPr lang="id-ID" smtClean="0"/>
              <a:pPr/>
              <a:t>27/09/2020</a:t>
            </a:fld>
            <a:endParaRPr lang="id-ID"/>
          </a:p>
        </p:txBody>
      </p:sp>
      <p:sp>
        <p:nvSpPr>
          <p:cNvPr id="5" name="Footer Placeholder 4"/>
          <p:cNvSpPr>
            <a:spLocks noGrp="1"/>
          </p:cNvSpPr>
          <p:nvPr>
            <p:ph type="ftr" sz="quarter" idx="11"/>
          </p:nvPr>
        </p:nvSpPr>
        <p:spPr/>
        <p:txBody>
          <a:bodyPr/>
          <a:lstStyle/>
          <a:p>
            <a:endParaRPr lang="id-ID"/>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03F4CE3-220E-4712-A5CC-6396C0D7853B}" type="datetimeFigureOut">
              <a:rPr lang="id-ID" smtClean="0"/>
              <a:pPr/>
              <a:t>27/09/2020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4361688" y="1026372"/>
            <a:ext cx="457200" cy="441325"/>
          </a:xfrm>
        </p:spPr>
        <p:txBody>
          <a:bodyPr/>
          <a:lstStyle/>
          <a:p>
            <a:fld id="{F12122D4-9A63-40B0-8EB3-5A4886F2E21C}" type="slidenum">
              <a:rPr lang="id-ID" smtClean="0"/>
              <a:pPr/>
              <a:t>‹#›</a:t>
            </a:fld>
            <a:endParaRPr lang="id-ID"/>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id-ID"/>
          </a:p>
        </p:txBody>
      </p:sp>
      <p:sp>
        <p:nvSpPr>
          <p:cNvPr id="4" name="Date Placeholder 3"/>
          <p:cNvSpPr>
            <a:spLocks noGrp="1"/>
          </p:cNvSpPr>
          <p:nvPr>
            <p:ph type="dt" sz="half" idx="10"/>
          </p:nvPr>
        </p:nvSpPr>
        <p:spPr/>
        <p:txBody>
          <a:bodyPr/>
          <a:lstStyle/>
          <a:p>
            <a:fld id="{503F4CE3-220E-4712-A5CC-6396C0D7853B}" type="datetimeFigureOut">
              <a:rPr lang="id-ID" smtClean="0"/>
              <a:pPr/>
              <a:t>27/09/2020</a:t>
            </a:fld>
            <a:endParaRPr lang="id-ID"/>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12122D4-9A63-40B0-8EB3-5A4886F2E21C}" type="slidenum">
              <a:rPr lang="id-ID" smtClean="0"/>
              <a:pPr/>
              <a:t>‹#›</a:t>
            </a:fld>
            <a:endParaRPr lang="id-ID"/>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03F4CE3-220E-4712-A5CC-6396C0D7853B}" type="datetimeFigureOut">
              <a:rPr lang="id-ID" smtClean="0"/>
              <a:pPr/>
              <a:t>27/09/2020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12122D4-9A63-40B0-8EB3-5A4886F2E21C}" type="slidenum">
              <a:rPr lang="id-ID" smtClean="0"/>
              <a:pPr/>
              <a:t>‹#›</a:t>
            </a:fld>
            <a:endParaRPr lang="id-ID"/>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03F4CE3-220E-4712-A5CC-6396C0D7853B}" type="datetimeFigureOut">
              <a:rPr lang="id-ID" smtClean="0"/>
              <a:pPr/>
              <a:t>27/09/2020</a:t>
            </a:fld>
            <a:endParaRPr lang="id-ID"/>
          </a:p>
        </p:txBody>
      </p:sp>
      <p:sp>
        <p:nvSpPr>
          <p:cNvPr id="8" name="Footer Placeholder 7"/>
          <p:cNvSpPr>
            <a:spLocks noGrp="1"/>
          </p:cNvSpPr>
          <p:nvPr>
            <p:ph type="ftr" sz="quarter" idx="11"/>
          </p:nvPr>
        </p:nvSpPr>
        <p:spPr>
          <a:xfrm>
            <a:off x="304800" y="6409944"/>
            <a:ext cx="3581400" cy="365760"/>
          </a:xfrm>
        </p:spPr>
        <p:txBody>
          <a:bodyPr/>
          <a:lstStyle/>
          <a:p>
            <a:endParaRPr lang="id-ID"/>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12122D4-9A63-40B0-8EB3-5A4886F2E21C}" type="slidenum">
              <a:rPr lang="id-ID" smtClean="0"/>
              <a:pPr/>
              <a:t>‹#›</a:t>
            </a:fld>
            <a:endParaRPr lang="id-ID"/>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03F4CE3-220E-4712-A5CC-6396C0D7853B}" type="datetimeFigureOut">
              <a:rPr lang="id-ID" smtClean="0"/>
              <a:pPr/>
              <a:t>27/09/2020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4343400" y="1036020"/>
            <a:ext cx="457200" cy="441325"/>
          </a:xfrm>
        </p:spPr>
        <p:txBody>
          <a:bodyPr/>
          <a:lstStyle/>
          <a:p>
            <a:fld id="{F12122D4-9A63-40B0-8EB3-5A4886F2E21C}"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03F4CE3-220E-4712-A5CC-6396C0D7853B}" type="datetimeFigureOut">
              <a:rPr lang="id-ID" smtClean="0"/>
              <a:pPr/>
              <a:t>27/09/2020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12122D4-9A63-40B0-8EB3-5A4886F2E21C}"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12122D4-9A63-40B0-8EB3-5A4886F2E21C}" type="slidenum">
              <a:rPr lang="id-ID" smtClean="0"/>
              <a:pPr/>
              <a:t>‹#›</a:t>
            </a:fld>
            <a:endParaRPr lang="id-ID"/>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03F4CE3-220E-4712-A5CC-6396C0D7853B}" type="datetimeFigureOut">
              <a:rPr lang="id-ID" smtClean="0"/>
              <a:pPr/>
              <a:t>27/09/2020</a:t>
            </a:fld>
            <a:endParaRPr lang="id-ID"/>
          </a:p>
        </p:txBody>
      </p:sp>
      <p:sp>
        <p:nvSpPr>
          <p:cNvPr id="6" name="Footer Placeholder 5"/>
          <p:cNvSpPr>
            <a:spLocks noGrp="1"/>
          </p:cNvSpPr>
          <p:nvPr>
            <p:ph type="ftr" sz="quarter" idx="11"/>
          </p:nvPr>
        </p:nvSpPr>
        <p:spPr>
          <a:xfrm>
            <a:off x="301752" y="6410848"/>
            <a:ext cx="3383280" cy="365760"/>
          </a:xfrm>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12122D4-9A63-40B0-8EB3-5A4886F2E21C}" type="slidenum">
              <a:rPr lang="id-ID" smtClean="0"/>
              <a:pPr/>
              <a:t>‹#›</a:t>
            </a:fld>
            <a:endParaRPr lang="id-ID"/>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03F4CE3-220E-4712-A5CC-6396C0D7853B}" type="datetimeFigureOut">
              <a:rPr lang="id-ID" smtClean="0"/>
              <a:pPr/>
              <a:t>27/09/2020</a:t>
            </a:fld>
            <a:endParaRPr lang="id-ID"/>
          </a:p>
        </p:txBody>
      </p:sp>
      <p:sp>
        <p:nvSpPr>
          <p:cNvPr id="6" name="Footer Placeholder 5"/>
          <p:cNvSpPr>
            <a:spLocks noGrp="1"/>
          </p:cNvSpPr>
          <p:nvPr>
            <p:ph type="ftr" sz="quarter" idx="11"/>
          </p:nvPr>
        </p:nvSpPr>
        <p:spPr>
          <a:xfrm>
            <a:off x="301752" y="6410848"/>
            <a:ext cx="3584448" cy="365760"/>
          </a:xfrm>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03F4CE3-220E-4712-A5CC-6396C0D7853B}" type="datetimeFigureOut">
              <a:rPr lang="id-ID" smtClean="0"/>
              <a:pPr/>
              <a:t>27/09/2020</a:t>
            </a:fld>
            <a:endParaRPr lang="id-ID"/>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d-ID"/>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12122D4-9A63-40B0-8EB3-5A4886F2E21C}" type="slidenum">
              <a:rPr lang="id-ID" smtClean="0"/>
              <a:pPr/>
              <a:t>‹#›</a:t>
            </a:fld>
            <a:endParaRPr lang="id-ID"/>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572000"/>
            <a:ext cx="6400800" cy="1752600"/>
          </a:xfrm>
        </p:spPr>
        <p:txBody>
          <a:bodyPr/>
          <a:lstStyle/>
          <a:p>
            <a:r>
              <a:rPr lang="id-ID" dirty="0" smtClean="0"/>
              <a:t>OLEH : ANNISA BAHARUDDIN, SKM</a:t>
            </a:r>
            <a:endParaRPr lang="id-ID" dirty="0"/>
          </a:p>
        </p:txBody>
      </p:sp>
      <p:sp>
        <p:nvSpPr>
          <p:cNvPr id="2" name="Title 1"/>
          <p:cNvSpPr>
            <a:spLocks noGrp="1"/>
          </p:cNvSpPr>
          <p:nvPr>
            <p:ph type="ctrTitle"/>
          </p:nvPr>
        </p:nvSpPr>
        <p:spPr>
          <a:xfrm>
            <a:off x="533400" y="2514600"/>
            <a:ext cx="8229600" cy="1828800"/>
          </a:xfrm>
        </p:spPr>
        <p:txBody>
          <a:bodyPr>
            <a:normAutofit/>
          </a:bodyPr>
          <a:lstStyle/>
          <a:p>
            <a:r>
              <a:rPr lang="id-ID" dirty="0" smtClean="0"/>
              <a:t>UPAYA –UPAYA KESEHATAN MASYARAKAT</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Influensa+-+Penyebab_+virus.+-+Penularan_+melalui+udara.+-+Gejala_+sakit+kepala,+rasa+ngilu+di+otot+&amp;+sendi,+demam,+bersin,+kdg+batuk,+pilek..jpg"/>
          <p:cNvPicPr>
            <a:picLocks noGrp="1" noChangeAspect="1"/>
          </p:cNvPicPr>
          <p:nvPr>
            <p:ph sz="quarter" idx="1"/>
          </p:nvPr>
        </p:nvPicPr>
        <p:blipFill>
          <a:blip r:embed="rId2" cstate="print"/>
          <a:stretch>
            <a:fillRect/>
          </a:stretch>
        </p:blipFill>
        <p:spPr>
          <a:xfrm>
            <a:off x="155311" y="135533"/>
            <a:ext cx="8836289" cy="657006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Perbaikan Sanitasi Lingkungan</a:t>
            </a:r>
            <a:endParaRPr lang="id-ID" dirty="0"/>
          </a:p>
        </p:txBody>
      </p:sp>
      <p:pic>
        <p:nvPicPr>
          <p:cNvPr id="4" name="Content Placeholder 3" descr="slide_20.jpg"/>
          <p:cNvPicPr>
            <a:picLocks noGrp="1" noChangeAspect="1"/>
          </p:cNvPicPr>
          <p:nvPr>
            <p:ph sz="quarter" idx="1"/>
          </p:nvPr>
        </p:nvPicPr>
        <p:blipFill>
          <a:blip r:embed="rId2" cstate="print"/>
          <a:srcRect l="1111" t="2963" b="3704"/>
          <a:stretch>
            <a:fillRect/>
          </a:stretch>
        </p:blipFill>
        <p:spPr>
          <a:xfrm>
            <a:off x="152400" y="1295400"/>
            <a:ext cx="8763000" cy="54102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id-ID"/>
          </a:p>
        </p:txBody>
      </p:sp>
      <p:pic>
        <p:nvPicPr>
          <p:cNvPr id="5" name="Content Placeholder 4" descr="slide_23.jpg"/>
          <p:cNvPicPr>
            <a:picLocks noGrp="1" noChangeAspect="1"/>
          </p:cNvPicPr>
          <p:nvPr>
            <p:ph sz="half" idx="1"/>
          </p:nvPr>
        </p:nvPicPr>
        <p:blipFill>
          <a:blip r:embed="rId2" cstate="print"/>
          <a:srcRect t="2273" b="4545"/>
          <a:stretch>
            <a:fillRect/>
          </a:stretch>
        </p:blipFill>
        <p:spPr>
          <a:xfrm>
            <a:off x="152400" y="152400"/>
            <a:ext cx="4470400" cy="3124200"/>
          </a:xfrm>
        </p:spPr>
      </p:pic>
      <p:pic>
        <p:nvPicPr>
          <p:cNvPr id="8" name="Content Placeholder 7" descr="slide_24.jpg"/>
          <p:cNvPicPr>
            <a:picLocks noGrp="1" noChangeAspect="1"/>
          </p:cNvPicPr>
          <p:nvPr>
            <p:ph sz="half" idx="2"/>
          </p:nvPr>
        </p:nvPicPr>
        <p:blipFill>
          <a:blip r:embed="rId3" cstate="print"/>
          <a:srcRect l="5000" t="11765" b="7843"/>
          <a:stretch>
            <a:fillRect/>
          </a:stretch>
        </p:blipFill>
        <p:spPr>
          <a:xfrm>
            <a:off x="4572000" y="152400"/>
            <a:ext cx="4572000" cy="3124200"/>
          </a:xfrm>
        </p:spPr>
      </p:pic>
      <p:pic>
        <p:nvPicPr>
          <p:cNvPr id="9" name="Picture 8" descr="slide_25.jpg"/>
          <p:cNvPicPr>
            <a:picLocks noChangeAspect="1"/>
          </p:cNvPicPr>
          <p:nvPr/>
        </p:nvPicPr>
        <p:blipFill>
          <a:blip r:embed="rId4" cstate="print"/>
          <a:srcRect l="3279" t="6557" r="6557" b="1639"/>
          <a:stretch>
            <a:fillRect/>
          </a:stretch>
        </p:blipFill>
        <p:spPr>
          <a:xfrm>
            <a:off x="0" y="3276601"/>
            <a:ext cx="4572000" cy="3505200"/>
          </a:xfrm>
          <a:prstGeom prst="rect">
            <a:avLst/>
          </a:prstGeom>
        </p:spPr>
      </p:pic>
      <p:pic>
        <p:nvPicPr>
          <p:cNvPr id="11" name="Picture 10" descr="slide_21.jpg"/>
          <p:cNvPicPr>
            <a:picLocks noChangeAspect="1"/>
          </p:cNvPicPr>
          <p:nvPr/>
        </p:nvPicPr>
        <p:blipFill>
          <a:blip r:embed="rId5" cstate="print"/>
          <a:srcRect t="5442" r="5708"/>
          <a:stretch>
            <a:fillRect/>
          </a:stretch>
        </p:blipFill>
        <p:spPr>
          <a:xfrm>
            <a:off x="4495800" y="3276600"/>
            <a:ext cx="4648200" cy="3505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Upaya Kesehatan Lingkungan</a:t>
            </a:r>
            <a:endParaRPr lang="id-ID" dirty="0"/>
          </a:p>
        </p:txBody>
      </p:sp>
      <p:sp>
        <p:nvSpPr>
          <p:cNvPr id="3" name="Text Placeholder 2"/>
          <p:cNvSpPr>
            <a:spLocks noGrp="1"/>
          </p:cNvSpPr>
          <p:nvPr>
            <p:ph type="body" idx="2"/>
          </p:nvPr>
        </p:nvSpPr>
        <p:spPr/>
        <p:txBody>
          <a:bodyPr>
            <a:normAutofit lnSpcReduction="10000"/>
          </a:bodyPr>
          <a:lstStyle/>
          <a:p>
            <a:r>
              <a:rPr lang="id-ID" dirty="0" smtClean="0"/>
              <a:t>Penyehatan Sumber Air Bersih (SAB) ...</a:t>
            </a:r>
          </a:p>
          <a:p>
            <a:r>
              <a:rPr lang="id-ID" dirty="0" smtClean="0"/>
              <a:t>Penyehatan Lingkungan Pemukiman (Pemeriksaan Rumah) ...</a:t>
            </a:r>
          </a:p>
          <a:p>
            <a:r>
              <a:rPr lang="id-ID" dirty="0" smtClean="0"/>
              <a:t>Penyehatan Tempat-tempat Umum (TTU) ...</a:t>
            </a:r>
          </a:p>
          <a:p>
            <a:r>
              <a:rPr lang="id-ID" dirty="0" smtClean="0"/>
              <a:t>Penyehatan Tempat Pengelola Makanan (TPM) ...</a:t>
            </a:r>
          </a:p>
          <a:p>
            <a:r>
              <a:rPr lang="id-ID" dirty="0" smtClean="0"/>
              <a:t>Pemeriksaan Jentik Nyamuk.</a:t>
            </a:r>
          </a:p>
          <a:p>
            <a:endParaRPr lang="id-ID" dirty="0"/>
          </a:p>
        </p:txBody>
      </p:sp>
      <p:graphicFrame>
        <p:nvGraphicFramePr>
          <p:cNvPr id="5" name="Content Placeholder 4"/>
          <p:cNvGraphicFramePr>
            <a:graphicFrameLocks noGrp="1"/>
          </p:cNvGraphicFramePr>
          <p:nvPr>
            <p:ph sz="quarter" idx="1"/>
          </p:nvPr>
        </p:nvGraphicFramePr>
        <p:xfrm>
          <a:off x="3124200" y="685800"/>
          <a:ext cx="5638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id-ID"/>
          </a:p>
        </p:txBody>
      </p:sp>
      <p:sp>
        <p:nvSpPr>
          <p:cNvPr id="3" name="Title 2"/>
          <p:cNvSpPr>
            <a:spLocks noGrp="1"/>
          </p:cNvSpPr>
          <p:nvPr>
            <p:ph type="ctrTitle"/>
          </p:nvPr>
        </p:nvSpPr>
        <p:spPr>
          <a:xfrm>
            <a:off x="685800" y="152400"/>
            <a:ext cx="7772400" cy="685800"/>
          </a:xfrm>
        </p:spPr>
        <p:txBody>
          <a:bodyPr>
            <a:normAutofit fontScale="90000"/>
          </a:bodyPr>
          <a:lstStyle/>
          <a:p>
            <a:r>
              <a:rPr lang="id-ID" b="1" dirty="0" smtClean="0"/>
              <a:t>Pemberantasan Vektor</a:t>
            </a:r>
            <a:endParaRPr lang="id-ID" b="1" dirty="0"/>
          </a:p>
        </p:txBody>
      </p:sp>
      <p:pic>
        <p:nvPicPr>
          <p:cNvPr id="4" name="Picture 3" descr="slide_28.jpg"/>
          <p:cNvPicPr>
            <a:picLocks noChangeAspect="1"/>
          </p:cNvPicPr>
          <p:nvPr/>
        </p:nvPicPr>
        <p:blipFill>
          <a:blip r:embed="rId2" cstate="print"/>
          <a:srcRect t="29208"/>
          <a:stretch>
            <a:fillRect/>
          </a:stretch>
        </p:blipFill>
        <p:spPr>
          <a:xfrm>
            <a:off x="152400" y="838200"/>
            <a:ext cx="8915400" cy="5943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Cara Pemberantasan Vektor</a:t>
            </a:r>
            <a:endParaRPr lang="id-ID" dirty="0"/>
          </a:p>
        </p:txBody>
      </p:sp>
      <p:pic>
        <p:nvPicPr>
          <p:cNvPr id="4" name="Content Placeholder 3" descr="slide_30.jpg"/>
          <p:cNvPicPr>
            <a:picLocks noGrp="1" noChangeAspect="1"/>
          </p:cNvPicPr>
          <p:nvPr>
            <p:ph sz="quarter" idx="1"/>
          </p:nvPr>
        </p:nvPicPr>
        <p:blipFill>
          <a:blip r:embed="rId2" cstate="print"/>
          <a:srcRect t="17333"/>
          <a:stretch>
            <a:fillRect/>
          </a:stretch>
        </p:blipFill>
        <p:spPr>
          <a:xfrm>
            <a:off x="0" y="914400"/>
            <a:ext cx="9067800" cy="5943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slide_31.jpg"/>
          <p:cNvPicPr>
            <a:picLocks noGrp="1" noChangeAspect="1"/>
          </p:cNvPicPr>
          <p:nvPr>
            <p:ph sz="quarter" idx="1"/>
          </p:nvPr>
        </p:nvPicPr>
        <p:blipFill>
          <a:blip r:embed="rId2" cstate="print"/>
          <a:srcRect t="5814"/>
          <a:stretch>
            <a:fillRect/>
          </a:stretch>
        </p:blipFill>
        <p:spPr>
          <a:xfrm>
            <a:off x="76200" y="0"/>
            <a:ext cx="8991600" cy="6705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_32.jpg"/>
          <p:cNvPicPr>
            <a:picLocks noGrp="1" noChangeAspect="1"/>
          </p:cNvPicPr>
          <p:nvPr>
            <p:ph sz="quarter" idx="4294967295"/>
          </p:nvPr>
        </p:nvPicPr>
        <p:blipFill>
          <a:blip r:embed="rId2" cstate="print"/>
          <a:stretch>
            <a:fillRect/>
          </a:stretch>
        </p:blipFill>
        <p:spPr>
          <a:xfrm>
            <a:off x="228600" y="152400"/>
            <a:ext cx="4724400" cy="3486150"/>
          </a:xfrm>
          <a:prstGeom prst="rect">
            <a:avLst/>
          </a:prstGeom>
          <a:ln>
            <a:noFill/>
          </a:ln>
          <a:effectLst>
            <a:softEdge rad="112500"/>
          </a:effectLst>
        </p:spPr>
      </p:pic>
      <p:pic>
        <p:nvPicPr>
          <p:cNvPr id="5" name="Picture 4" descr="slide_33.jpg"/>
          <p:cNvPicPr>
            <a:picLocks noChangeAspect="1"/>
          </p:cNvPicPr>
          <p:nvPr/>
        </p:nvPicPr>
        <p:blipFill>
          <a:blip r:embed="rId3" cstate="print"/>
          <a:srcRect l="1613" r="1613"/>
          <a:stretch>
            <a:fillRect/>
          </a:stretch>
        </p:blipFill>
        <p:spPr>
          <a:xfrm>
            <a:off x="4572000" y="2895600"/>
            <a:ext cx="4572000" cy="34290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301625" y="304801"/>
          <a:ext cx="8504238"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95800" y="2209800"/>
            <a:ext cx="228600" cy="381000"/>
          </a:xfrm>
        </p:spPr>
        <p:txBody>
          <a:bodyPr>
            <a:normAutofit/>
          </a:bodyPr>
          <a:lstStyle/>
          <a:p>
            <a:r>
              <a:rPr lang="id-ID" sz="1800" dirty="0" smtClean="0"/>
              <a:t>&amp;</a:t>
            </a:r>
            <a:endParaRPr lang="id-ID" sz="1800" dirty="0"/>
          </a:p>
        </p:txBody>
      </p:sp>
      <p:sp>
        <p:nvSpPr>
          <p:cNvPr id="3" name="Title 2"/>
          <p:cNvSpPr>
            <a:spLocks noGrp="1"/>
          </p:cNvSpPr>
          <p:nvPr>
            <p:ph type="title"/>
          </p:nvPr>
        </p:nvSpPr>
        <p:spPr/>
        <p:txBody>
          <a:bodyPr/>
          <a:lstStyle/>
          <a:p>
            <a:r>
              <a:rPr lang="id-ID" dirty="0" smtClean="0"/>
              <a:t>SEKIAN</a:t>
            </a:r>
            <a:endParaRPr lang="id-ID" dirty="0"/>
          </a:p>
        </p:txBody>
      </p:sp>
      <p:sp>
        <p:nvSpPr>
          <p:cNvPr id="5" name="Text Placeholder 1"/>
          <p:cNvSpPr txBox="1">
            <a:spLocks/>
          </p:cNvSpPr>
          <p:nvPr/>
        </p:nvSpPr>
        <p:spPr>
          <a:xfrm>
            <a:off x="1520826" y="2895600"/>
            <a:ext cx="6480174" cy="1673225"/>
          </a:xfrm>
          <a:prstGeom prst="rect">
            <a:avLst/>
          </a:prstGeom>
        </p:spPr>
        <p:txBody>
          <a:bodyPr vert="horz" anchor="t">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id-ID" sz="4400" b="1" i="0" u="none" strike="noStrike" kern="1200" cap="all" spc="250" normalizeH="0" baseline="0" noProof="0" dirty="0" smtClean="0">
                <a:ln>
                  <a:noFill/>
                </a:ln>
                <a:solidFill>
                  <a:schemeClr val="tx2"/>
                </a:solidFill>
                <a:effectLst/>
                <a:uLnTx/>
                <a:uFillTx/>
                <a:latin typeface="+mn-lt"/>
                <a:ea typeface="+mn-ea"/>
                <a:cs typeface="+mn-cs"/>
              </a:rPr>
              <a:t>TERIMA KASIH</a:t>
            </a:r>
            <a:endParaRPr kumimoji="0" lang="id-ID" sz="4400" b="1" i="0" u="none" strike="noStrike" kern="1200" cap="all" spc="25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Konsep Dasar IKM</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Kegiatan Kesehatan Masyarakat (Winslow)</a:t>
            </a:r>
            <a:endParaRPr lang="id-ID"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Upaya-upaya Kesehatan Masyarakat</a:t>
            </a:r>
            <a:endParaRPr lang="id-ID" dirty="0"/>
          </a:p>
        </p:txBody>
      </p:sp>
      <p:graphicFrame>
        <p:nvGraphicFramePr>
          <p:cNvPr id="4" name="Content Placeholder 3"/>
          <p:cNvGraphicFramePr>
            <a:graphicFrameLocks noGrp="1"/>
          </p:cNvGraphicFramePr>
          <p:nvPr>
            <p:ph sz="quarter" idx="1"/>
          </p:nvPr>
        </p:nvGraphicFramePr>
        <p:xfrm>
          <a:off x="301625" y="1527174"/>
          <a:ext cx="8504238"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Program Pemberantasan Penyakit Menular</a:t>
            </a:r>
            <a:endParaRPr lang="id-ID" dirty="0"/>
          </a:p>
        </p:txBody>
      </p:sp>
      <p:graphicFrame>
        <p:nvGraphicFramePr>
          <p:cNvPr id="5" name="Diagram 4"/>
          <p:cNvGraphicFramePr/>
          <p:nvPr/>
        </p:nvGraphicFramePr>
        <p:xfrm>
          <a:off x="381000" y="1447800"/>
          <a:ext cx="850392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Pemberantasan Penyakit Menular</a:t>
            </a:r>
            <a:endParaRPr lang="id-ID" b="1" dirty="0"/>
          </a:p>
        </p:txBody>
      </p:sp>
      <p:sp>
        <p:nvSpPr>
          <p:cNvPr id="3" name="Content Placeholder 2"/>
          <p:cNvSpPr>
            <a:spLocks noGrp="1"/>
          </p:cNvSpPr>
          <p:nvPr>
            <p:ph sz="quarter" idx="1"/>
          </p:nvPr>
        </p:nvSpPr>
        <p:spPr>
          <a:xfrm>
            <a:off x="301752" y="1374648"/>
            <a:ext cx="8503920" cy="454152"/>
          </a:xfrm>
        </p:spPr>
        <p:txBody>
          <a:bodyPr>
            <a:normAutofit fontScale="92500" lnSpcReduction="10000"/>
          </a:bodyPr>
          <a:lstStyle/>
          <a:p>
            <a:pPr>
              <a:buNone/>
            </a:pPr>
            <a:r>
              <a:rPr lang="id-ID" dirty="0" smtClean="0"/>
              <a:t>Cara penularan </a:t>
            </a:r>
            <a:endParaRPr lang="id-ID" dirty="0"/>
          </a:p>
        </p:txBody>
      </p:sp>
      <p:graphicFrame>
        <p:nvGraphicFramePr>
          <p:cNvPr id="5" name="Diagram 4"/>
          <p:cNvGraphicFramePr/>
          <p:nvPr/>
        </p:nvGraphicFramePr>
        <p:xfrm>
          <a:off x="304800" y="1905000"/>
          <a:ext cx="8610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id-ID" dirty="0" smtClean="0"/>
              <a:t>Penyebab</a:t>
            </a:r>
            <a:endParaRPr lang="id-ID" dirty="0"/>
          </a:p>
        </p:txBody>
      </p:sp>
      <p:sp>
        <p:nvSpPr>
          <p:cNvPr id="3" name="Text Placeholder 2"/>
          <p:cNvSpPr>
            <a:spLocks noGrp="1"/>
          </p:cNvSpPr>
          <p:nvPr>
            <p:ph type="body" sz="half" idx="3"/>
          </p:nvPr>
        </p:nvSpPr>
        <p:spPr/>
        <p:txBody>
          <a:bodyPr/>
          <a:lstStyle/>
          <a:p>
            <a:r>
              <a:rPr lang="id-ID" dirty="0" smtClean="0"/>
              <a:t>Pencegahan &amp; Penanggulangan</a:t>
            </a:r>
            <a:endParaRPr lang="id-ID" dirty="0"/>
          </a:p>
        </p:txBody>
      </p:sp>
      <p:graphicFrame>
        <p:nvGraphicFramePr>
          <p:cNvPr id="7" name="Content Placeholder 6"/>
          <p:cNvGraphicFramePr>
            <a:graphicFrameLocks noGrp="1"/>
          </p:cNvGraphicFramePr>
          <p:nvPr>
            <p:ph sz="quarter" idx="2"/>
          </p:nvPr>
        </p:nvGraphicFramePr>
        <p:xfrm>
          <a:off x="301752" y="2471383"/>
          <a:ext cx="4041648" cy="3818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sz="quarter" idx="4"/>
          </p:nvPr>
        </p:nvGraphicFramePr>
        <p:xfrm>
          <a:off x="4800600" y="2471383"/>
          <a:ext cx="4038600" cy="3822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itle 5"/>
          <p:cNvSpPr>
            <a:spLocks noGrp="1"/>
          </p:cNvSpPr>
          <p:nvPr>
            <p:ph type="title"/>
          </p:nvPr>
        </p:nvSpPr>
        <p:spPr/>
        <p:txBody>
          <a:bodyPr/>
          <a:lstStyle/>
          <a:p>
            <a:r>
              <a:rPr lang="id-ID" dirty="0" smtClean="0"/>
              <a:t>Pemberantasan Penyakit Menular</a:t>
            </a:r>
            <a:endParaRPr lang="id-ID"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Cacar+Air+-+Penyebab_+Virus.+-+Penularan_+air+liur,+cairan+yg+keluar+dr+bintik2+gelembung+baik+melalui+kontak+langsung+maupun+udara..jpg"/>
          <p:cNvPicPr>
            <a:picLocks noGrp="1" noChangeAspect="1"/>
          </p:cNvPicPr>
          <p:nvPr>
            <p:ph sz="quarter" idx="1"/>
          </p:nvPr>
        </p:nvPicPr>
        <p:blipFill>
          <a:blip r:embed="rId2" cstate="print"/>
          <a:stretch>
            <a:fillRect/>
          </a:stretch>
        </p:blipFill>
        <p:spPr>
          <a:xfrm>
            <a:off x="152399" y="228600"/>
            <a:ext cx="8825899" cy="6477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Diare_+Mencret+-+Penyebab_+bakteri_+virus,+keracunan+makanan.+-+Tanda_+Gejala_+sering+berak+tanpa+darah,+kdg+nyeri+perut,+badan+rasa+lemas,+mual..jpg"/>
          <p:cNvPicPr>
            <a:picLocks noGrp="1" noChangeAspect="1"/>
          </p:cNvPicPr>
          <p:nvPr>
            <p:ph sz="quarter" idx="1"/>
          </p:nvPr>
        </p:nvPicPr>
        <p:blipFill>
          <a:blip r:embed="rId2" cstate="print"/>
          <a:stretch>
            <a:fillRect/>
          </a:stretch>
        </p:blipFill>
        <p:spPr>
          <a:xfrm>
            <a:off x="180711" y="152400"/>
            <a:ext cx="8810889" cy="6589117"/>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318</TotalTime>
  <Words>264</Words>
  <Application>Microsoft Office PowerPoint</Application>
  <PresentationFormat>On-screen Show (4:3)</PresentationFormat>
  <Paragraphs>62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Civic</vt:lpstr>
      <vt:lpstr>UPAYA –UPAYA KESEHATAN MASYARAKAT</vt:lpstr>
      <vt:lpstr>Konsep Dasar IKM</vt:lpstr>
      <vt:lpstr>Kegiatan Kesehatan Masyarakat (Winslow)</vt:lpstr>
      <vt:lpstr>Upaya-upaya Kesehatan Masyarakat</vt:lpstr>
      <vt:lpstr>Program Pemberantasan Penyakit Menular</vt:lpstr>
      <vt:lpstr>Pemberantasan Penyakit Menular</vt:lpstr>
      <vt:lpstr>Pemberantasan Penyakit Menular</vt:lpstr>
      <vt:lpstr>Slide 8</vt:lpstr>
      <vt:lpstr>Slide 9</vt:lpstr>
      <vt:lpstr>Slide 10</vt:lpstr>
      <vt:lpstr>Perbaikan Sanitasi Lingkungan</vt:lpstr>
      <vt:lpstr>Slide 12</vt:lpstr>
      <vt:lpstr>Upaya Kesehatan Lingkungan</vt:lpstr>
      <vt:lpstr>Pemberantasan Vektor</vt:lpstr>
      <vt:lpstr>Cara Pemberantasan Vektor</vt:lpstr>
      <vt:lpstr>Slide 16</vt:lpstr>
      <vt:lpstr>Slide 17</vt:lpstr>
      <vt:lpstr>Slide 18</vt:lpstr>
      <vt:lpstr>SEKIAN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UPAYA –UPAYA KESEHATAN MASYARAKAT</dc:title>
  <dc:creator>Adminkes</dc:creator>
  <cp:lastModifiedBy>Adminkes</cp:lastModifiedBy>
  <cp:revision>10</cp:revision>
  <dcterms:created xsi:type="dcterms:W3CDTF">2020-09-26T06:08:56Z</dcterms:created>
  <dcterms:modified xsi:type="dcterms:W3CDTF">2020-09-27T06:44:57Z</dcterms:modified>
</cp:coreProperties>
</file>