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9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4" r:id="rId39"/>
    <p:sldId id="293"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A0F784-6108-4E49-A3D6-1150D2C7EE5E}" type="doc">
      <dgm:prSet loTypeId="urn:microsoft.com/office/officeart/2005/8/layout/default" loCatId="list" qsTypeId="urn:microsoft.com/office/officeart/2005/8/quickstyle/simple3" qsCatId="simple" csTypeId="urn:microsoft.com/office/officeart/2005/8/colors/accent2_3" csCatId="accent2" phldr="1"/>
      <dgm:spPr/>
      <dgm:t>
        <a:bodyPr/>
        <a:lstStyle/>
        <a:p>
          <a:endParaRPr lang="en-US"/>
        </a:p>
      </dgm:t>
    </dgm:pt>
    <dgm:pt modelId="{41C92089-070E-45F3-B33F-09B00FC462E6}">
      <dgm:prSet phldrT="[Text]"/>
      <dgm:spPr/>
      <dgm:t>
        <a:bodyPr/>
        <a:lstStyle/>
        <a:p>
          <a:r>
            <a:rPr lang="ms-MY" b="1" dirty="0" smtClean="0"/>
            <a:t>Labioskizis dan labiopalatoskizis</a:t>
          </a:r>
          <a:endParaRPr lang="en-US" dirty="0"/>
        </a:p>
      </dgm:t>
    </dgm:pt>
    <dgm:pt modelId="{3437E601-182B-4863-A770-F66150ECFBF0}" type="parTrans" cxnId="{19488E5B-7F8C-44D7-92C2-14DFBF9CA98B}">
      <dgm:prSet/>
      <dgm:spPr/>
      <dgm:t>
        <a:bodyPr/>
        <a:lstStyle/>
        <a:p>
          <a:endParaRPr lang="en-US"/>
        </a:p>
      </dgm:t>
    </dgm:pt>
    <dgm:pt modelId="{CD5506CC-D25F-4028-8EAE-E399E58A66CF}" type="sibTrans" cxnId="{19488E5B-7F8C-44D7-92C2-14DFBF9CA98B}">
      <dgm:prSet/>
      <dgm:spPr/>
      <dgm:t>
        <a:bodyPr/>
        <a:lstStyle/>
        <a:p>
          <a:endParaRPr lang="en-US"/>
        </a:p>
      </dgm:t>
    </dgm:pt>
    <dgm:pt modelId="{CAA1B319-FE8B-4D7A-AD0A-9A5A3FEE886C}">
      <dgm:prSet phldrT="[Text]"/>
      <dgm:spPr/>
      <dgm:t>
        <a:bodyPr/>
        <a:lstStyle/>
        <a:p>
          <a:r>
            <a:rPr lang="ms-MY" dirty="0" smtClean="0"/>
            <a:t>Sindroma Pierre Robin</a:t>
          </a:r>
          <a:endParaRPr lang="en-US" dirty="0"/>
        </a:p>
      </dgm:t>
    </dgm:pt>
    <dgm:pt modelId="{107B0DFB-F14E-4EBE-AD74-9A9536795ED2}" type="parTrans" cxnId="{AD021379-DD3B-4BFA-A18D-14CC1892EC03}">
      <dgm:prSet/>
      <dgm:spPr/>
      <dgm:t>
        <a:bodyPr/>
        <a:lstStyle/>
        <a:p>
          <a:endParaRPr lang="en-US"/>
        </a:p>
      </dgm:t>
    </dgm:pt>
    <dgm:pt modelId="{73A93E78-E49A-41B2-B042-0835748C546A}" type="sibTrans" cxnId="{AD021379-DD3B-4BFA-A18D-14CC1892EC03}">
      <dgm:prSet/>
      <dgm:spPr/>
      <dgm:t>
        <a:bodyPr/>
        <a:lstStyle/>
        <a:p>
          <a:endParaRPr lang="en-US"/>
        </a:p>
      </dgm:t>
    </dgm:pt>
    <dgm:pt modelId="{C5DA45A7-A4EC-4AE2-BCB5-9B0A42FAFB0C}" type="pres">
      <dgm:prSet presAssocID="{32A0F784-6108-4E49-A3D6-1150D2C7EE5E}" presName="diagram" presStyleCnt="0">
        <dgm:presLayoutVars>
          <dgm:dir/>
          <dgm:resizeHandles val="exact"/>
        </dgm:presLayoutVars>
      </dgm:prSet>
      <dgm:spPr/>
      <dgm:t>
        <a:bodyPr/>
        <a:lstStyle/>
        <a:p>
          <a:endParaRPr lang="en-US"/>
        </a:p>
      </dgm:t>
    </dgm:pt>
    <dgm:pt modelId="{79CA4B6B-673A-43F2-811D-A1D3F3819CD6}" type="pres">
      <dgm:prSet presAssocID="{41C92089-070E-45F3-B33F-09B00FC462E6}" presName="node" presStyleLbl="node1" presStyleIdx="0" presStyleCnt="2">
        <dgm:presLayoutVars>
          <dgm:bulletEnabled val="1"/>
        </dgm:presLayoutVars>
      </dgm:prSet>
      <dgm:spPr/>
      <dgm:t>
        <a:bodyPr/>
        <a:lstStyle/>
        <a:p>
          <a:endParaRPr lang="en-US"/>
        </a:p>
      </dgm:t>
    </dgm:pt>
    <dgm:pt modelId="{941D76CC-0EBC-4EF8-8795-74813ACF1049}" type="pres">
      <dgm:prSet presAssocID="{CD5506CC-D25F-4028-8EAE-E399E58A66CF}" presName="sibTrans" presStyleCnt="0"/>
      <dgm:spPr/>
    </dgm:pt>
    <dgm:pt modelId="{10AF80EE-1587-4918-958B-7DA1C56AEA3A}" type="pres">
      <dgm:prSet presAssocID="{CAA1B319-FE8B-4D7A-AD0A-9A5A3FEE886C}" presName="node" presStyleLbl="node1" presStyleIdx="1" presStyleCnt="2">
        <dgm:presLayoutVars>
          <dgm:bulletEnabled val="1"/>
        </dgm:presLayoutVars>
      </dgm:prSet>
      <dgm:spPr/>
      <dgm:t>
        <a:bodyPr/>
        <a:lstStyle/>
        <a:p>
          <a:endParaRPr lang="en-US"/>
        </a:p>
      </dgm:t>
    </dgm:pt>
  </dgm:ptLst>
  <dgm:cxnLst>
    <dgm:cxn modelId="{E3AFA739-31E6-451E-8729-FD0DD1AB06E7}" type="presOf" srcId="{32A0F784-6108-4E49-A3D6-1150D2C7EE5E}" destId="{C5DA45A7-A4EC-4AE2-BCB5-9B0A42FAFB0C}" srcOrd="0" destOrd="0" presId="urn:microsoft.com/office/officeart/2005/8/layout/default"/>
    <dgm:cxn modelId="{19488E5B-7F8C-44D7-92C2-14DFBF9CA98B}" srcId="{32A0F784-6108-4E49-A3D6-1150D2C7EE5E}" destId="{41C92089-070E-45F3-B33F-09B00FC462E6}" srcOrd="0" destOrd="0" parTransId="{3437E601-182B-4863-A770-F66150ECFBF0}" sibTransId="{CD5506CC-D25F-4028-8EAE-E399E58A66CF}"/>
    <dgm:cxn modelId="{AD021379-DD3B-4BFA-A18D-14CC1892EC03}" srcId="{32A0F784-6108-4E49-A3D6-1150D2C7EE5E}" destId="{CAA1B319-FE8B-4D7A-AD0A-9A5A3FEE886C}" srcOrd="1" destOrd="0" parTransId="{107B0DFB-F14E-4EBE-AD74-9A9536795ED2}" sibTransId="{73A93E78-E49A-41B2-B042-0835748C546A}"/>
    <dgm:cxn modelId="{6E7AC574-AD20-46C5-896F-97A75000AD3F}" type="presOf" srcId="{41C92089-070E-45F3-B33F-09B00FC462E6}" destId="{79CA4B6B-673A-43F2-811D-A1D3F3819CD6}" srcOrd="0" destOrd="0" presId="urn:microsoft.com/office/officeart/2005/8/layout/default"/>
    <dgm:cxn modelId="{804C01D4-AE64-4D48-B12E-9A2D71BC351A}" type="presOf" srcId="{CAA1B319-FE8B-4D7A-AD0A-9A5A3FEE886C}" destId="{10AF80EE-1587-4918-958B-7DA1C56AEA3A}" srcOrd="0" destOrd="0" presId="urn:microsoft.com/office/officeart/2005/8/layout/default"/>
    <dgm:cxn modelId="{65944215-2C88-421B-B6F7-8040155CD161}" type="presParOf" srcId="{C5DA45A7-A4EC-4AE2-BCB5-9B0A42FAFB0C}" destId="{79CA4B6B-673A-43F2-811D-A1D3F3819CD6}" srcOrd="0" destOrd="0" presId="urn:microsoft.com/office/officeart/2005/8/layout/default"/>
    <dgm:cxn modelId="{C201F33F-CAAD-4045-A438-70AEA4C1FA6D}" type="presParOf" srcId="{C5DA45A7-A4EC-4AE2-BCB5-9B0A42FAFB0C}" destId="{941D76CC-0EBC-4EF8-8795-74813ACF1049}" srcOrd="1" destOrd="0" presId="urn:microsoft.com/office/officeart/2005/8/layout/default"/>
    <dgm:cxn modelId="{AF403F35-CFE6-438F-83F9-6C0707F4F132}" type="presParOf" srcId="{C5DA45A7-A4EC-4AE2-BCB5-9B0A42FAFB0C}" destId="{10AF80EE-1587-4918-958B-7DA1C56AEA3A}"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A3F11E-66E4-4DC3-8424-43FF81D1D122}"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4A182775-6395-4F4F-9FC9-E8103B476E91}">
      <dgm:prSet phldrT="[Text]"/>
      <dgm:spPr/>
      <dgm:t>
        <a:bodyPr/>
        <a:lstStyle/>
        <a:p>
          <a:r>
            <a:rPr lang="ms-MY" b="1" smtClean="0"/>
            <a:t>Perlukaan kulit</a:t>
          </a:r>
          <a:endParaRPr lang="en-US"/>
        </a:p>
      </dgm:t>
    </dgm:pt>
    <dgm:pt modelId="{E483C78D-352D-4D22-88EA-C26FB8BAB4CB}" type="parTrans" cxnId="{4F6B8E90-A0AA-45EC-9C9B-09DECC0FFE48}">
      <dgm:prSet/>
      <dgm:spPr/>
      <dgm:t>
        <a:bodyPr/>
        <a:lstStyle/>
        <a:p>
          <a:endParaRPr lang="en-US"/>
        </a:p>
      </dgm:t>
    </dgm:pt>
    <dgm:pt modelId="{49A060F6-0A23-493D-9C7B-D9FC7825F5EB}" type="sibTrans" cxnId="{4F6B8E90-A0AA-45EC-9C9B-09DECC0FFE48}">
      <dgm:prSet/>
      <dgm:spPr/>
      <dgm:t>
        <a:bodyPr/>
        <a:lstStyle/>
        <a:p>
          <a:endParaRPr lang="en-US"/>
        </a:p>
      </dgm:t>
    </dgm:pt>
    <dgm:pt modelId="{D2E13AFB-33FA-4E6C-8748-7A8815453007}">
      <dgm:prSet phldrT="[Text]"/>
      <dgm:spPr/>
      <dgm:t>
        <a:bodyPr/>
        <a:lstStyle/>
        <a:p>
          <a:r>
            <a:rPr lang="ms-MY" b="1" dirty="0" smtClean="0"/>
            <a:t>Eritema, Ptekiae, Abrasi, Ekimosis dan Nekrosis lemak Subkutan</a:t>
          </a:r>
          <a:endParaRPr lang="en-US" dirty="0"/>
        </a:p>
      </dgm:t>
    </dgm:pt>
    <dgm:pt modelId="{780ED3B7-8F9A-44EF-8FF3-F53B99666283}" type="parTrans" cxnId="{D50DB0CE-41DA-473F-9351-6CA99D3C37E1}">
      <dgm:prSet/>
      <dgm:spPr/>
      <dgm:t>
        <a:bodyPr/>
        <a:lstStyle/>
        <a:p>
          <a:endParaRPr lang="en-US"/>
        </a:p>
      </dgm:t>
    </dgm:pt>
    <dgm:pt modelId="{993DAE1F-29B2-495D-84DE-D90F5FC7C2F0}" type="sibTrans" cxnId="{D50DB0CE-41DA-473F-9351-6CA99D3C37E1}">
      <dgm:prSet/>
      <dgm:spPr/>
      <dgm:t>
        <a:bodyPr/>
        <a:lstStyle/>
        <a:p>
          <a:endParaRPr lang="en-US"/>
        </a:p>
      </dgm:t>
    </dgm:pt>
    <dgm:pt modelId="{BF7019D4-AA25-4D89-907A-5975DA26A782}">
      <dgm:prSet phldrT="[Text]"/>
      <dgm:spPr/>
      <dgm:t>
        <a:bodyPr/>
        <a:lstStyle/>
        <a:p>
          <a:r>
            <a:rPr lang="ms-MY" b="1" dirty="0" smtClean="0"/>
            <a:t>Perdarahan subaponeurotik</a:t>
          </a:r>
          <a:endParaRPr lang="en-US" dirty="0"/>
        </a:p>
      </dgm:t>
    </dgm:pt>
    <dgm:pt modelId="{47E19356-27D7-4776-9E5F-152BA7A5C6EF}" type="parTrans" cxnId="{AEEED1CE-1C80-4C75-8759-78EDB333A164}">
      <dgm:prSet/>
      <dgm:spPr/>
      <dgm:t>
        <a:bodyPr/>
        <a:lstStyle/>
        <a:p>
          <a:endParaRPr lang="en-US"/>
        </a:p>
      </dgm:t>
    </dgm:pt>
    <dgm:pt modelId="{42735D9F-5F79-43EE-9405-4DC426C6DF9F}" type="sibTrans" cxnId="{AEEED1CE-1C80-4C75-8759-78EDB333A164}">
      <dgm:prSet/>
      <dgm:spPr/>
      <dgm:t>
        <a:bodyPr/>
        <a:lstStyle/>
        <a:p>
          <a:endParaRPr lang="en-US"/>
        </a:p>
      </dgm:t>
    </dgm:pt>
    <dgm:pt modelId="{E82A4092-9714-4540-811D-46DCC828B3FE}">
      <dgm:prSet phldrT="[Text]"/>
      <dgm:spPr/>
      <dgm:t>
        <a:bodyPr/>
        <a:lstStyle/>
        <a:p>
          <a:r>
            <a:rPr lang="ms-MY" b="1" dirty="0" smtClean="0"/>
            <a:t>Trauma muskulus sternokleidomastoideus</a:t>
          </a:r>
          <a:endParaRPr lang="en-US" dirty="0"/>
        </a:p>
      </dgm:t>
    </dgm:pt>
    <dgm:pt modelId="{95A9F21D-680F-4A49-8176-EB4FD172435A}" type="parTrans" cxnId="{9C7BA25F-3682-4C67-8B23-A0796D874B53}">
      <dgm:prSet/>
      <dgm:spPr/>
      <dgm:t>
        <a:bodyPr/>
        <a:lstStyle/>
        <a:p>
          <a:endParaRPr lang="en-US"/>
        </a:p>
      </dgm:t>
    </dgm:pt>
    <dgm:pt modelId="{11E0BF87-F375-41D8-8C34-DBD1E9F23E1C}" type="sibTrans" cxnId="{9C7BA25F-3682-4C67-8B23-A0796D874B53}">
      <dgm:prSet/>
      <dgm:spPr/>
      <dgm:t>
        <a:bodyPr/>
        <a:lstStyle/>
        <a:p>
          <a:endParaRPr lang="en-US"/>
        </a:p>
      </dgm:t>
    </dgm:pt>
    <dgm:pt modelId="{D0BB1EFF-1959-4CE9-961A-14617C2A2DD5}">
      <dgm:prSet phldrT="[Text]"/>
      <dgm:spPr/>
      <dgm:t>
        <a:bodyPr/>
        <a:lstStyle/>
        <a:p>
          <a:r>
            <a:rPr lang="ms-MY" b="1" dirty="0" smtClean="0"/>
            <a:t>Caput Succedenum</a:t>
          </a:r>
          <a:endParaRPr lang="en-US" dirty="0"/>
        </a:p>
      </dgm:t>
    </dgm:pt>
    <dgm:pt modelId="{A0C7ABF0-FCC4-439E-AEDB-CDBF3915DAE9}" type="parTrans" cxnId="{CA590A77-4429-441A-9DD2-6747FBC1C785}">
      <dgm:prSet/>
      <dgm:spPr/>
      <dgm:t>
        <a:bodyPr/>
        <a:lstStyle/>
        <a:p>
          <a:endParaRPr lang="en-US"/>
        </a:p>
      </dgm:t>
    </dgm:pt>
    <dgm:pt modelId="{900B815C-5217-422B-BE52-800671C36F58}" type="sibTrans" cxnId="{CA590A77-4429-441A-9DD2-6747FBC1C785}">
      <dgm:prSet/>
      <dgm:spPr/>
      <dgm:t>
        <a:bodyPr/>
        <a:lstStyle/>
        <a:p>
          <a:endParaRPr lang="en-US"/>
        </a:p>
      </dgm:t>
    </dgm:pt>
    <dgm:pt modelId="{F5F6FD3B-28C4-4829-B145-88DA6AAA4A1C}">
      <dgm:prSet phldrT="[Text]"/>
      <dgm:spPr/>
      <dgm:t>
        <a:bodyPr/>
        <a:lstStyle/>
        <a:p>
          <a:r>
            <a:rPr lang="ms-MY" b="1" smtClean="0"/>
            <a:t>Cephal hematoma</a:t>
          </a:r>
          <a:endParaRPr lang="en-US" dirty="0"/>
        </a:p>
      </dgm:t>
    </dgm:pt>
    <dgm:pt modelId="{9F708C5B-80D4-4589-AE78-F627BD01D10F}" type="parTrans" cxnId="{8BB0BF7B-3A24-4085-B6FA-352D9CE14738}">
      <dgm:prSet/>
      <dgm:spPr/>
      <dgm:t>
        <a:bodyPr/>
        <a:lstStyle/>
        <a:p>
          <a:endParaRPr lang="en-US"/>
        </a:p>
      </dgm:t>
    </dgm:pt>
    <dgm:pt modelId="{049F73A6-176D-4E4F-A0BE-34E79155C298}" type="sibTrans" cxnId="{8BB0BF7B-3A24-4085-B6FA-352D9CE14738}">
      <dgm:prSet/>
      <dgm:spPr/>
      <dgm:t>
        <a:bodyPr/>
        <a:lstStyle/>
        <a:p>
          <a:endParaRPr lang="en-US"/>
        </a:p>
      </dgm:t>
    </dgm:pt>
    <dgm:pt modelId="{0B21C59B-3B10-4786-B50E-2AF138A33011}">
      <dgm:prSet phldrT="[Text]"/>
      <dgm:spPr/>
      <dgm:t>
        <a:bodyPr/>
        <a:lstStyle/>
        <a:p>
          <a:r>
            <a:rPr lang="ms-MY" b="1" smtClean="0"/>
            <a:t>Fraktur klavikula</a:t>
          </a:r>
          <a:endParaRPr lang="en-US" dirty="0"/>
        </a:p>
      </dgm:t>
    </dgm:pt>
    <dgm:pt modelId="{2FEC573F-65DD-491A-888E-D1F330FA624D}" type="parTrans" cxnId="{1F04C4D1-96D9-4E55-9A7A-F004FEBBCCD7}">
      <dgm:prSet/>
      <dgm:spPr/>
      <dgm:t>
        <a:bodyPr/>
        <a:lstStyle/>
        <a:p>
          <a:endParaRPr lang="en-US"/>
        </a:p>
      </dgm:t>
    </dgm:pt>
    <dgm:pt modelId="{3145678C-431B-48F4-87E8-C1464EA90C61}" type="sibTrans" cxnId="{1F04C4D1-96D9-4E55-9A7A-F004FEBBCCD7}">
      <dgm:prSet/>
      <dgm:spPr/>
      <dgm:t>
        <a:bodyPr/>
        <a:lstStyle/>
        <a:p>
          <a:endParaRPr lang="en-US"/>
        </a:p>
      </dgm:t>
    </dgm:pt>
    <dgm:pt modelId="{0B3BDAC0-ED78-4A09-80FF-E4C406AACA82}">
      <dgm:prSet phldrT="[Text]"/>
      <dgm:spPr/>
      <dgm:t>
        <a:bodyPr/>
        <a:lstStyle/>
        <a:p>
          <a:r>
            <a:rPr lang="ms-MY" b="1" smtClean="0"/>
            <a:t>Fraktur humerus</a:t>
          </a:r>
          <a:endParaRPr lang="en-US" dirty="0"/>
        </a:p>
      </dgm:t>
    </dgm:pt>
    <dgm:pt modelId="{1A2ABCCC-99BD-4364-ADCE-C884AFA4FFE1}" type="parTrans" cxnId="{B7147F9C-1193-4AC3-9C24-A2AA78441FDC}">
      <dgm:prSet/>
      <dgm:spPr/>
      <dgm:t>
        <a:bodyPr/>
        <a:lstStyle/>
        <a:p>
          <a:endParaRPr lang="en-US"/>
        </a:p>
      </dgm:t>
    </dgm:pt>
    <dgm:pt modelId="{32F41B3A-9240-4882-92D7-9A823B0380F8}" type="sibTrans" cxnId="{B7147F9C-1193-4AC3-9C24-A2AA78441FDC}">
      <dgm:prSet/>
      <dgm:spPr/>
      <dgm:t>
        <a:bodyPr/>
        <a:lstStyle/>
        <a:p>
          <a:endParaRPr lang="en-US"/>
        </a:p>
      </dgm:t>
    </dgm:pt>
    <dgm:pt modelId="{AE1F4D0B-CE57-418A-912A-89C4431E02B7}">
      <dgm:prSet phldrT="[Text]"/>
      <dgm:spPr/>
      <dgm:t>
        <a:bodyPr/>
        <a:lstStyle/>
        <a:p>
          <a:r>
            <a:rPr lang="ms-MY" b="1" smtClean="0"/>
            <a:t>Trauma Flexus Brachialis</a:t>
          </a:r>
          <a:endParaRPr lang="en-US" dirty="0"/>
        </a:p>
      </dgm:t>
    </dgm:pt>
    <dgm:pt modelId="{D9974BA4-7EE6-42CA-93A9-B6F4438EB0DF}" type="parTrans" cxnId="{0C5EB491-574E-4B74-B1B2-605E7782A22E}">
      <dgm:prSet/>
      <dgm:spPr/>
      <dgm:t>
        <a:bodyPr/>
        <a:lstStyle/>
        <a:p>
          <a:endParaRPr lang="en-US"/>
        </a:p>
      </dgm:t>
    </dgm:pt>
    <dgm:pt modelId="{E3F7D951-37A9-4267-AA3E-EEC0273F3744}" type="sibTrans" cxnId="{0C5EB491-574E-4B74-B1B2-605E7782A22E}">
      <dgm:prSet/>
      <dgm:spPr/>
      <dgm:t>
        <a:bodyPr/>
        <a:lstStyle/>
        <a:p>
          <a:endParaRPr lang="en-US"/>
        </a:p>
      </dgm:t>
    </dgm:pt>
    <dgm:pt modelId="{F45C529B-D062-48A4-A3CA-097E6FE225B2}">
      <dgm:prSet phldrT="[Text]"/>
      <dgm:spPr/>
      <dgm:t>
        <a:bodyPr/>
        <a:lstStyle/>
        <a:p>
          <a:r>
            <a:rPr lang="ms-MY" b="1" smtClean="0"/>
            <a:t>Perdarahan Sub Konjuntiva</a:t>
          </a:r>
          <a:endParaRPr lang="en-US" dirty="0"/>
        </a:p>
      </dgm:t>
    </dgm:pt>
    <dgm:pt modelId="{CA0E3E09-560A-453D-9108-716B04E6D8F0}" type="parTrans" cxnId="{8D11064B-2C6F-4D19-BCB9-137E0536D500}">
      <dgm:prSet/>
      <dgm:spPr/>
      <dgm:t>
        <a:bodyPr/>
        <a:lstStyle/>
        <a:p>
          <a:endParaRPr lang="en-US"/>
        </a:p>
      </dgm:t>
    </dgm:pt>
    <dgm:pt modelId="{59973F19-F8BF-41F5-BB2F-4122183D52EA}" type="sibTrans" cxnId="{8D11064B-2C6F-4D19-BCB9-137E0536D500}">
      <dgm:prSet/>
      <dgm:spPr/>
      <dgm:t>
        <a:bodyPr/>
        <a:lstStyle/>
        <a:p>
          <a:endParaRPr lang="en-US"/>
        </a:p>
      </dgm:t>
    </dgm:pt>
    <dgm:pt modelId="{3E7569FA-B72D-449D-BA8F-6C95498BC526}">
      <dgm:prSet phldrT="[Text]"/>
      <dgm:spPr/>
      <dgm:t>
        <a:bodyPr/>
        <a:lstStyle/>
        <a:p>
          <a:r>
            <a:rPr lang="ms-MY" b="1" smtClean="0"/>
            <a:t>Perdarahan Retina</a:t>
          </a:r>
          <a:endParaRPr lang="en-US" dirty="0"/>
        </a:p>
      </dgm:t>
    </dgm:pt>
    <dgm:pt modelId="{3FC098DC-AD1A-4F13-BC71-C05E6D7802FB}" type="parTrans" cxnId="{3A1CAE8A-C7DC-4642-90C3-B76A0A9E6AB0}">
      <dgm:prSet/>
      <dgm:spPr/>
      <dgm:t>
        <a:bodyPr/>
        <a:lstStyle/>
        <a:p>
          <a:endParaRPr lang="en-US"/>
        </a:p>
      </dgm:t>
    </dgm:pt>
    <dgm:pt modelId="{7E524D55-9970-4783-9BDB-729080B0B191}" type="sibTrans" cxnId="{3A1CAE8A-C7DC-4642-90C3-B76A0A9E6AB0}">
      <dgm:prSet/>
      <dgm:spPr/>
      <dgm:t>
        <a:bodyPr/>
        <a:lstStyle/>
        <a:p>
          <a:endParaRPr lang="en-US"/>
        </a:p>
      </dgm:t>
    </dgm:pt>
    <dgm:pt modelId="{B2C318A9-E500-4669-86DC-2ACE59463507}" type="pres">
      <dgm:prSet presAssocID="{F8A3F11E-66E4-4DC3-8424-43FF81D1D122}" presName="diagram" presStyleCnt="0">
        <dgm:presLayoutVars>
          <dgm:dir/>
          <dgm:resizeHandles val="exact"/>
        </dgm:presLayoutVars>
      </dgm:prSet>
      <dgm:spPr/>
      <dgm:t>
        <a:bodyPr/>
        <a:lstStyle/>
        <a:p>
          <a:endParaRPr lang="en-US"/>
        </a:p>
      </dgm:t>
    </dgm:pt>
    <dgm:pt modelId="{90889710-135E-4AB4-860D-DA2591720601}" type="pres">
      <dgm:prSet presAssocID="{4A182775-6395-4F4F-9FC9-E8103B476E91}" presName="node" presStyleLbl="node1" presStyleIdx="0" presStyleCnt="11">
        <dgm:presLayoutVars>
          <dgm:bulletEnabled val="1"/>
        </dgm:presLayoutVars>
      </dgm:prSet>
      <dgm:spPr/>
      <dgm:t>
        <a:bodyPr/>
        <a:lstStyle/>
        <a:p>
          <a:endParaRPr lang="en-US"/>
        </a:p>
      </dgm:t>
    </dgm:pt>
    <dgm:pt modelId="{6E7EEBD4-BFB7-41D8-94E5-686E6F5A5B39}" type="pres">
      <dgm:prSet presAssocID="{49A060F6-0A23-493D-9C7B-D9FC7825F5EB}" presName="sibTrans" presStyleCnt="0"/>
      <dgm:spPr/>
    </dgm:pt>
    <dgm:pt modelId="{0198F2B9-F2E8-4FD9-8E46-348581AE3C9E}" type="pres">
      <dgm:prSet presAssocID="{D2E13AFB-33FA-4E6C-8748-7A8815453007}" presName="node" presStyleLbl="node1" presStyleIdx="1" presStyleCnt="11">
        <dgm:presLayoutVars>
          <dgm:bulletEnabled val="1"/>
        </dgm:presLayoutVars>
      </dgm:prSet>
      <dgm:spPr/>
      <dgm:t>
        <a:bodyPr/>
        <a:lstStyle/>
        <a:p>
          <a:endParaRPr lang="en-US"/>
        </a:p>
      </dgm:t>
    </dgm:pt>
    <dgm:pt modelId="{263CFC67-D0BB-430C-AC47-711F075F57DF}" type="pres">
      <dgm:prSet presAssocID="{993DAE1F-29B2-495D-84DE-D90F5FC7C2F0}" presName="sibTrans" presStyleCnt="0"/>
      <dgm:spPr/>
    </dgm:pt>
    <dgm:pt modelId="{588400CD-2A90-4A95-B2FF-3A275F19E1D8}" type="pres">
      <dgm:prSet presAssocID="{BF7019D4-AA25-4D89-907A-5975DA26A782}" presName="node" presStyleLbl="node1" presStyleIdx="2" presStyleCnt="11">
        <dgm:presLayoutVars>
          <dgm:bulletEnabled val="1"/>
        </dgm:presLayoutVars>
      </dgm:prSet>
      <dgm:spPr/>
      <dgm:t>
        <a:bodyPr/>
        <a:lstStyle/>
        <a:p>
          <a:endParaRPr lang="en-US"/>
        </a:p>
      </dgm:t>
    </dgm:pt>
    <dgm:pt modelId="{F7BC161A-08B9-4FE5-9483-90BB59311423}" type="pres">
      <dgm:prSet presAssocID="{42735D9F-5F79-43EE-9405-4DC426C6DF9F}" presName="sibTrans" presStyleCnt="0"/>
      <dgm:spPr/>
    </dgm:pt>
    <dgm:pt modelId="{78AB2539-1EA3-49A0-BBFC-282AFC98B7C6}" type="pres">
      <dgm:prSet presAssocID="{E82A4092-9714-4540-811D-46DCC828B3FE}" presName="node" presStyleLbl="node1" presStyleIdx="3" presStyleCnt="11">
        <dgm:presLayoutVars>
          <dgm:bulletEnabled val="1"/>
        </dgm:presLayoutVars>
      </dgm:prSet>
      <dgm:spPr/>
      <dgm:t>
        <a:bodyPr/>
        <a:lstStyle/>
        <a:p>
          <a:endParaRPr lang="en-US"/>
        </a:p>
      </dgm:t>
    </dgm:pt>
    <dgm:pt modelId="{D9543643-305B-44BE-8AB6-611B8260C061}" type="pres">
      <dgm:prSet presAssocID="{11E0BF87-F375-41D8-8C34-DBD1E9F23E1C}" presName="sibTrans" presStyleCnt="0"/>
      <dgm:spPr/>
    </dgm:pt>
    <dgm:pt modelId="{3E005EDB-0D4D-40C8-BD6E-79FF668CD607}" type="pres">
      <dgm:prSet presAssocID="{D0BB1EFF-1959-4CE9-961A-14617C2A2DD5}" presName="node" presStyleLbl="node1" presStyleIdx="4" presStyleCnt="11">
        <dgm:presLayoutVars>
          <dgm:bulletEnabled val="1"/>
        </dgm:presLayoutVars>
      </dgm:prSet>
      <dgm:spPr/>
      <dgm:t>
        <a:bodyPr/>
        <a:lstStyle/>
        <a:p>
          <a:endParaRPr lang="en-US"/>
        </a:p>
      </dgm:t>
    </dgm:pt>
    <dgm:pt modelId="{6C0DCE99-8F85-4FAF-B3CE-6862219FA65E}" type="pres">
      <dgm:prSet presAssocID="{900B815C-5217-422B-BE52-800671C36F58}" presName="sibTrans" presStyleCnt="0"/>
      <dgm:spPr/>
    </dgm:pt>
    <dgm:pt modelId="{4A792B92-16E1-4C91-AC94-0A50EC1A768B}" type="pres">
      <dgm:prSet presAssocID="{F5F6FD3B-28C4-4829-B145-88DA6AAA4A1C}" presName="node" presStyleLbl="node1" presStyleIdx="5" presStyleCnt="11">
        <dgm:presLayoutVars>
          <dgm:bulletEnabled val="1"/>
        </dgm:presLayoutVars>
      </dgm:prSet>
      <dgm:spPr/>
      <dgm:t>
        <a:bodyPr/>
        <a:lstStyle/>
        <a:p>
          <a:endParaRPr lang="en-US"/>
        </a:p>
      </dgm:t>
    </dgm:pt>
    <dgm:pt modelId="{D26BB095-A915-466D-97C3-02435639AC40}" type="pres">
      <dgm:prSet presAssocID="{049F73A6-176D-4E4F-A0BE-34E79155C298}" presName="sibTrans" presStyleCnt="0"/>
      <dgm:spPr/>
    </dgm:pt>
    <dgm:pt modelId="{5531606D-947A-46CD-97C0-517F850A0BA3}" type="pres">
      <dgm:prSet presAssocID="{0B21C59B-3B10-4786-B50E-2AF138A33011}" presName="node" presStyleLbl="node1" presStyleIdx="6" presStyleCnt="11">
        <dgm:presLayoutVars>
          <dgm:bulletEnabled val="1"/>
        </dgm:presLayoutVars>
      </dgm:prSet>
      <dgm:spPr/>
      <dgm:t>
        <a:bodyPr/>
        <a:lstStyle/>
        <a:p>
          <a:endParaRPr lang="en-US"/>
        </a:p>
      </dgm:t>
    </dgm:pt>
    <dgm:pt modelId="{BCABAF17-A62C-46CD-BD93-FD5FE2832635}" type="pres">
      <dgm:prSet presAssocID="{3145678C-431B-48F4-87E8-C1464EA90C61}" presName="sibTrans" presStyleCnt="0"/>
      <dgm:spPr/>
    </dgm:pt>
    <dgm:pt modelId="{AE8D94A9-769A-4101-8061-8BFEA73A1CB0}" type="pres">
      <dgm:prSet presAssocID="{0B3BDAC0-ED78-4A09-80FF-E4C406AACA82}" presName="node" presStyleLbl="node1" presStyleIdx="7" presStyleCnt="11">
        <dgm:presLayoutVars>
          <dgm:bulletEnabled val="1"/>
        </dgm:presLayoutVars>
      </dgm:prSet>
      <dgm:spPr/>
      <dgm:t>
        <a:bodyPr/>
        <a:lstStyle/>
        <a:p>
          <a:endParaRPr lang="en-US"/>
        </a:p>
      </dgm:t>
    </dgm:pt>
    <dgm:pt modelId="{37B1B63A-1ECA-4FDE-8CC4-73792A7145C1}" type="pres">
      <dgm:prSet presAssocID="{32F41B3A-9240-4882-92D7-9A823B0380F8}" presName="sibTrans" presStyleCnt="0"/>
      <dgm:spPr/>
    </dgm:pt>
    <dgm:pt modelId="{47C905C9-5BAD-42DC-A9A2-97A2632E2F5F}" type="pres">
      <dgm:prSet presAssocID="{AE1F4D0B-CE57-418A-912A-89C4431E02B7}" presName="node" presStyleLbl="node1" presStyleIdx="8" presStyleCnt="11">
        <dgm:presLayoutVars>
          <dgm:bulletEnabled val="1"/>
        </dgm:presLayoutVars>
      </dgm:prSet>
      <dgm:spPr/>
      <dgm:t>
        <a:bodyPr/>
        <a:lstStyle/>
        <a:p>
          <a:endParaRPr lang="en-US"/>
        </a:p>
      </dgm:t>
    </dgm:pt>
    <dgm:pt modelId="{51D681AD-B1D6-498C-B8AA-97144887091C}" type="pres">
      <dgm:prSet presAssocID="{E3F7D951-37A9-4267-AA3E-EEC0273F3744}" presName="sibTrans" presStyleCnt="0"/>
      <dgm:spPr/>
    </dgm:pt>
    <dgm:pt modelId="{F6337962-CCCE-41E3-843E-D2DCF800C3C0}" type="pres">
      <dgm:prSet presAssocID="{F45C529B-D062-48A4-A3CA-097E6FE225B2}" presName="node" presStyleLbl="node1" presStyleIdx="9" presStyleCnt="11">
        <dgm:presLayoutVars>
          <dgm:bulletEnabled val="1"/>
        </dgm:presLayoutVars>
      </dgm:prSet>
      <dgm:spPr/>
      <dgm:t>
        <a:bodyPr/>
        <a:lstStyle/>
        <a:p>
          <a:endParaRPr lang="en-US"/>
        </a:p>
      </dgm:t>
    </dgm:pt>
    <dgm:pt modelId="{782C03FE-CC5B-4666-9242-9B59311AA2A9}" type="pres">
      <dgm:prSet presAssocID="{59973F19-F8BF-41F5-BB2F-4122183D52EA}" presName="sibTrans" presStyleCnt="0"/>
      <dgm:spPr/>
    </dgm:pt>
    <dgm:pt modelId="{2EB4C283-3561-48A5-97A4-F31638F9E598}" type="pres">
      <dgm:prSet presAssocID="{3E7569FA-B72D-449D-BA8F-6C95498BC526}" presName="node" presStyleLbl="node1" presStyleIdx="10" presStyleCnt="11">
        <dgm:presLayoutVars>
          <dgm:bulletEnabled val="1"/>
        </dgm:presLayoutVars>
      </dgm:prSet>
      <dgm:spPr/>
      <dgm:t>
        <a:bodyPr/>
        <a:lstStyle/>
        <a:p>
          <a:endParaRPr lang="en-US"/>
        </a:p>
      </dgm:t>
    </dgm:pt>
  </dgm:ptLst>
  <dgm:cxnLst>
    <dgm:cxn modelId="{D50DB0CE-41DA-473F-9351-6CA99D3C37E1}" srcId="{F8A3F11E-66E4-4DC3-8424-43FF81D1D122}" destId="{D2E13AFB-33FA-4E6C-8748-7A8815453007}" srcOrd="1" destOrd="0" parTransId="{780ED3B7-8F9A-44EF-8FF3-F53B99666283}" sibTransId="{993DAE1F-29B2-495D-84DE-D90F5FC7C2F0}"/>
    <dgm:cxn modelId="{4F6B8E90-A0AA-45EC-9C9B-09DECC0FFE48}" srcId="{F8A3F11E-66E4-4DC3-8424-43FF81D1D122}" destId="{4A182775-6395-4F4F-9FC9-E8103B476E91}" srcOrd="0" destOrd="0" parTransId="{E483C78D-352D-4D22-88EA-C26FB8BAB4CB}" sibTransId="{49A060F6-0A23-493D-9C7B-D9FC7825F5EB}"/>
    <dgm:cxn modelId="{9C7BA25F-3682-4C67-8B23-A0796D874B53}" srcId="{F8A3F11E-66E4-4DC3-8424-43FF81D1D122}" destId="{E82A4092-9714-4540-811D-46DCC828B3FE}" srcOrd="3" destOrd="0" parTransId="{95A9F21D-680F-4A49-8176-EB4FD172435A}" sibTransId="{11E0BF87-F375-41D8-8C34-DBD1E9F23E1C}"/>
    <dgm:cxn modelId="{41278301-55D3-40C4-A8E5-C980B5C7EA2F}" type="presOf" srcId="{F5F6FD3B-28C4-4829-B145-88DA6AAA4A1C}" destId="{4A792B92-16E1-4C91-AC94-0A50EC1A768B}" srcOrd="0" destOrd="0" presId="urn:microsoft.com/office/officeart/2005/8/layout/default"/>
    <dgm:cxn modelId="{1F04C4D1-96D9-4E55-9A7A-F004FEBBCCD7}" srcId="{F8A3F11E-66E4-4DC3-8424-43FF81D1D122}" destId="{0B21C59B-3B10-4786-B50E-2AF138A33011}" srcOrd="6" destOrd="0" parTransId="{2FEC573F-65DD-491A-888E-D1F330FA624D}" sibTransId="{3145678C-431B-48F4-87E8-C1464EA90C61}"/>
    <dgm:cxn modelId="{23D4DC1D-92C1-4A21-8E7C-0C3BB33DFE4F}" type="presOf" srcId="{F45C529B-D062-48A4-A3CA-097E6FE225B2}" destId="{F6337962-CCCE-41E3-843E-D2DCF800C3C0}" srcOrd="0" destOrd="0" presId="urn:microsoft.com/office/officeart/2005/8/layout/default"/>
    <dgm:cxn modelId="{70C73C8D-819E-4FE4-B39B-8FE1AF80F8D5}" type="presOf" srcId="{D2E13AFB-33FA-4E6C-8748-7A8815453007}" destId="{0198F2B9-F2E8-4FD9-8E46-348581AE3C9E}" srcOrd="0" destOrd="0" presId="urn:microsoft.com/office/officeart/2005/8/layout/default"/>
    <dgm:cxn modelId="{360A0CAD-6434-47B6-A68C-E14388C2A625}" type="presOf" srcId="{3E7569FA-B72D-449D-BA8F-6C95498BC526}" destId="{2EB4C283-3561-48A5-97A4-F31638F9E598}" srcOrd="0" destOrd="0" presId="urn:microsoft.com/office/officeart/2005/8/layout/default"/>
    <dgm:cxn modelId="{CC648582-9DC6-4B99-A23A-62E235BF0C8A}" type="presOf" srcId="{0B21C59B-3B10-4786-B50E-2AF138A33011}" destId="{5531606D-947A-46CD-97C0-517F850A0BA3}" srcOrd="0" destOrd="0" presId="urn:microsoft.com/office/officeart/2005/8/layout/default"/>
    <dgm:cxn modelId="{F18FB728-B4ED-4BBA-A3C5-CDAAE8E56B2B}" type="presOf" srcId="{0B3BDAC0-ED78-4A09-80FF-E4C406AACA82}" destId="{AE8D94A9-769A-4101-8061-8BFEA73A1CB0}" srcOrd="0" destOrd="0" presId="urn:microsoft.com/office/officeart/2005/8/layout/default"/>
    <dgm:cxn modelId="{B9DF6B46-83DE-46B0-BB8F-7715118FEE7E}" type="presOf" srcId="{D0BB1EFF-1959-4CE9-961A-14617C2A2DD5}" destId="{3E005EDB-0D4D-40C8-BD6E-79FF668CD607}" srcOrd="0" destOrd="0" presId="urn:microsoft.com/office/officeart/2005/8/layout/default"/>
    <dgm:cxn modelId="{8BB0BF7B-3A24-4085-B6FA-352D9CE14738}" srcId="{F8A3F11E-66E4-4DC3-8424-43FF81D1D122}" destId="{F5F6FD3B-28C4-4829-B145-88DA6AAA4A1C}" srcOrd="5" destOrd="0" parTransId="{9F708C5B-80D4-4589-AE78-F627BD01D10F}" sibTransId="{049F73A6-176D-4E4F-A0BE-34E79155C298}"/>
    <dgm:cxn modelId="{B7147F9C-1193-4AC3-9C24-A2AA78441FDC}" srcId="{F8A3F11E-66E4-4DC3-8424-43FF81D1D122}" destId="{0B3BDAC0-ED78-4A09-80FF-E4C406AACA82}" srcOrd="7" destOrd="0" parTransId="{1A2ABCCC-99BD-4364-ADCE-C884AFA4FFE1}" sibTransId="{32F41B3A-9240-4882-92D7-9A823B0380F8}"/>
    <dgm:cxn modelId="{AF0293F3-E60B-4D00-B0FF-6F2695A5C9FA}" type="presOf" srcId="{E82A4092-9714-4540-811D-46DCC828B3FE}" destId="{78AB2539-1EA3-49A0-BBFC-282AFC98B7C6}" srcOrd="0" destOrd="0" presId="urn:microsoft.com/office/officeart/2005/8/layout/default"/>
    <dgm:cxn modelId="{CA590A77-4429-441A-9DD2-6747FBC1C785}" srcId="{F8A3F11E-66E4-4DC3-8424-43FF81D1D122}" destId="{D0BB1EFF-1959-4CE9-961A-14617C2A2DD5}" srcOrd="4" destOrd="0" parTransId="{A0C7ABF0-FCC4-439E-AEDB-CDBF3915DAE9}" sibTransId="{900B815C-5217-422B-BE52-800671C36F58}"/>
    <dgm:cxn modelId="{33FADDFA-E2C7-43D2-8400-0A54D6B473C9}" type="presOf" srcId="{BF7019D4-AA25-4D89-907A-5975DA26A782}" destId="{588400CD-2A90-4A95-B2FF-3A275F19E1D8}" srcOrd="0" destOrd="0" presId="urn:microsoft.com/office/officeart/2005/8/layout/default"/>
    <dgm:cxn modelId="{8D11064B-2C6F-4D19-BCB9-137E0536D500}" srcId="{F8A3F11E-66E4-4DC3-8424-43FF81D1D122}" destId="{F45C529B-D062-48A4-A3CA-097E6FE225B2}" srcOrd="9" destOrd="0" parTransId="{CA0E3E09-560A-453D-9108-716B04E6D8F0}" sibTransId="{59973F19-F8BF-41F5-BB2F-4122183D52EA}"/>
    <dgm:cxn modelId="{AEEED1CE-1C80-4C75-8759-78EDB333A164}" srcId="{F8A3F11E-66E4-4DC3-8424-43FF81D1D122}" destId="{BF7019D4-AA25-4D89-907A-5975DA26A782}" srcOrd="2" destOrd="0" parTransId="{47E19356-27D7-4776-9E5F-152BA7A5C6EF}" sibTransId="{42735D9F-5F79-43EE-9405-4DC426C6DF9F}"/>
    <dgm:cxn modelId="{4AAEAF46-949A-4871-AC72-1D742DB82E89}" type="presOf" srcId="{4A182775-6395-4F4F-9FC9-E8103B476E91}" destId="{90889710-135E-4AB4-860D-DA2591720601}" srcOrd="0" destOrd="0" presId="urn:microsoft.com/office/officeart/2005/8/layout/default"/>
    <dgm:cxn modelId="{1DC60225-C2FE-4FE5-AC92-E51B6787763A}" type="presOf" srcId="{AE1F4D0B-CE57-418A-912A-89C4431E02B7}" destId="{47C905C9-5BAD-42DC-A9A2-97A2632E2F5F}" srcOrd="0" destOrd="0" presId="urn:microsoft.com/office/officeart/2005/8/layout/default"/>
    <dgm:cxn modelId="{0C5EB491-574E-4B74-B1B2-605E7782A22E}" srcId="{F8A3F11E-66E4-4DC3-8424-43FF81D1D122}" destId="{AE1F4D0B-CE57-418A-912A-89C4431E02B7}" srcOrd="8" destOrd="0" parTransId="{D9974BA4-7EE6-42CA-93A9-B6F4438EB0DF}" sibTransId="{E3F7D951-37A9-4267-AA3E-EEC0273F3744}"/>
    <dgm:cxn modelId="{3A1CAE8A-C7DC-4642-90C3-B76A0A9E6AB0}" srcId="{F8A3F11E-66E4-4DC3-8424-43FF81D1D122}" destId="{3E7569FA-B72D-449D-BA8F-6C95498BC526}" srcOrd="10" destOrd="0" parTransId="{3FC098DC-AD1A-4F13-BC71-C05E6D7802FB}" sibTransId="{7E524D55-9970-4783-9BDB-729080B0B191}"/>
    <dgm:cxn modelId="{414774FD-1973-41E6-ADAB-CEEBA95820C0}" type="presOf" srcId="{F8A3F11E-66E4-4DC3-8424-43FF81D1D122}" destId="{B2C318A9-E500-4669-86DC-2ACE59463507}" srcOrd="0" destOrd="0" presId="urn:microsoft.com/office/officeart/2005/8/layout/default"/>
    <dgm:cxn modelId="{72007609-DF6A-48F8-AD1E-37A1EC315AAE}" type="presParOf" srcId="{B2C318A9-E500-4669-86DC-2ACE59463507}" destId="{90889710-135E-4AB4-860D-DA2591720601}" srcOrd="0" destOrd="0" presId="urn:microsoft.com/office/officeart/2005/8/layout/default"/>
    <dgm:cxn modelId="{B3478850-5C16-4A2C-ACD2-6464306E0602}" type="presParOf" srcId="{B2C318A9-E500-4669-86DC-2ACE59463507}" destId="{6E7EEBD4-BFB7-41D8-94E5-686E6F5A5B39}" srcOrd="1" destOrd="0" presId="urn:microsoft.com/office/officeart/2005/8/layout/default"/>
    <dgm:cxn modelId="{0C0685F9-8F41-4AFD-A27A-74D498E15F7B}" type="presParOf" srcId="{B2C318A9-E500-4669-86DC-2ACE59463507}" destId="{0198F2B9-F2E8-4FD9-8E46-348581AE3C9E}" srcOrd="2" destOrd="0" presId="urn:microsoft.com/office/officeart/2005/8/layout/default"/>
    <dgm:cxn modelId="{75472F5F-934E-412B-B8F3-9062B3554974}" type="presParOf" srcId="{B2C318A9-E500-4669-86DC-2ACE59463507}" destId="{263CFC67-D0BB-430C-AC47-711F075F57DF}" srcOrd="3" destOrd="0" presId="urn:microsoft.com/office/officeart/2005/8/layout/default"/>
    <dgm:cxn modelId="{5ED8B49C-0A59-4A2D-A323-8E7060BD7EEF}" type="presParOf" srcId="{B2C318A9-E500-4669-86DC-2ACE59463507}" destId="{588400CD-2A90-4A95-B2FF-3A275F19E1D8}" srcOrd="4" destOrd="0" presId="urn:microsoft.com/office/officeart/2005/8/layout/default"/>
    <dgm:cxn modelId="{21845286-D98E-45CD-B086-535C2EED1D2D}" type="presParOf" srcId="{B2C318A9-E500-4669-86DC-2ACE59463507}" destId="{F7BC161A-08B9-4FE5-9483-90BB59311423}" srcOrd="5" destOrd="0" presId="urn:microsoft.com/office/officeart/2005/8/layout/default"/>
    <dgm:cxn modelId="{CA5EC5B5-093B-47FA-ABA5-947FE2BE5C7A}" type="presParOf" srcId="{B2C318A9-E500-4669-86DC-2ACE59463507}" destId="{78AB2539-1EA3-49A0-BBFC-282AFC98B7C6}" srcOrd="6" destOrd="0" presId="urn:microsoft.com/office/officeart/2005/8/layout/default"/>
    <dgm:cxn modelId="{0FC96618-5014-4E11-857E-A2670808B5DB}" type="presParOf" srcId="{B2C318A9-E500-4669-86DC-2ACE59463507}" destId="{D9543643-305B-44BE-8AB6-611B8260C061}" srcOrd="7" destOrd="0" presId="urn:microsoft.com/office/officeart/2005/8/layout/default"/>
    <dgm:cxn modelId="{E45D388C-F3AD-4C4A-936C-96A44CD58D19}" type="presParOf" srcId="{B2C318A9-E500-4669-86DC-2ACE59463507}" destId="{3E005EDB-0D4D-40C8-BD6E-79FF668CD607}" srcOrd="8" destOrd="0" presId="urn:microsoft.com/office/officeart/2005/8/layout/default"/>
    <dgm:cxn modelId="{D6E66F95-BD6E-498F-9924-F0BB176DFC95}" type="presParOf" srcId="{B2C318A9-E500-4669-86DC-2ACE59463507}" destId="{6C0DCE99-8F85-4FAF-B3CE-6862219FA65E}" srcOrd="9" destOrd="0" presId="urn:microsoft.com/office/officeart/2005/8/layout/default"/>
    <dgm:cxn modelId="{A604CE91-6BA0-44B5-92F3-F4CD8F5F4851}" type="presParOf" srcId="{B2C318A9-E500-4669-86DC-2ACE59463507}" destId="{4A792B92-16E1-4C91-AC94-0A50EC1A768B}" srcOrd="10" destOrd="0" presId="urn:microsoft.com/office/officeart/2005/8/layout/default"/>
    <dgm:cxn modelId="{74C35B50-D214-42D9-9F4D-158FFEA3CEEC}" type="presParOf" srcId="{B2C318A9-E500-4669-86DC-2ACE59463507}" destId="{D26BB095-A915-466D-97C3-02435639AC40}" srcOrd="11" destOrd="0" presId="urn:microsoft.com/office/officeart/2005/8/layout/default"/>
    <dgm:cxn modelId="{E89695BB-B866-4AF1-908F-0E94FCF95C15}" type="presParOf" srcId="{B2C318A9-E500-4669-86DC-2ACE59463507}" destId="{5531606D-947A-46CD-97C0-517F850A0BA3}" srcOrd="12" destOrd="0" presId="urn:microsoft.com/office/officeart/2005/8/layout/default"/>
    <dgm:cxn modelId="{DB314235-9A9E-4BBD-B6C8-0BAF961857A7}" type="presParOf" srcId="{B2C318A9-E500-4669-86DC-2ACE59463507}" destId="{BCABAF17-A62C-46CD-BD93-FD5FE2832635}" srcOrd="13" destOrd="0" presId="urn:microsoft.com/office/officeart/2005/8/layout/default"/>
    <dgm:cxn modelId="{BCB4F995-B045-40AE-8715-EBCC041D139C}" type="presParOf" srcId="{B2C318A9-E500-4669-86DC-2ACE59463507}" destId="{AE8D94A9-769A-4101-8061-8BFEA73A1CB0}" srcOrd="14" destOrd="0" presId="urn:microsoft.com/office/officeart/2005/8/layout/default"/>
    <dgm:cxn modelId="{364793DA-9F35-4C31-91A5-7FA336FD4B3F}" type="presParOf" srcId="{B2C318A9-E500-4669-86DC-2ACE59463507}" destId="{37B1B63A-1ECA-4FDE-8CC4-73792A7145C1}" srcOrd="15" destOrd="0" presId="urn:microsoft.com/office/officeart/2005/8/layout/default"/>
    <dgm:cxn modelId="{BBEEB919-16E2-48F9-9BE6-5AA033AD4818}" type="presParOf" srcId="{B2C318A9-E500-4669-86DC-2ACE59463507}" destId="{47C905C9-5BAD-42DC-A9A2-97A2632E2F5F}" srcOrd="16" destOrd="0" presId="urn:microsoft.com/office/officeart/2005/8/layout/default"/>
    <dgm:cxn modelId="{8D351A72-DAF7-4546-B8DC-62DDDCA61EBE}" type="presParOf" srcId="{B2C318A9-E500-4669-86DC-2ACE59463507}" destId="{51D681AD-B1D6-498C-B8AA-97144887091C}" srcOrd="17" destOrd="0" presId="urn:microsoft.com/office/officeart/2005/8/layout/default"/>
    <dgm:cxn modelId="{FADEE104-C3FA-4DC6-AF4E-8D7062917665}" type="presParOf" srcId="{B2C318A9-E500-4669-86DC-2ACE59463507}" destId="{F6337962-CCCE-41E3-843E-D2DCF800C3C0}" srcOrd="18" destOrd="0" presId="urn:microsoft.com/office/officeart/2005/8/layout/default"/>
    <dgm:cxn modelId="{056CB970-DEF3-4AE9-8CE4-9B8F6F35499A}" type="presParOf" srcId="{B2C318A9-E500-4669-86DC-2ACE59463507}" destId="{782C03FE-CC5B-4666-9242-9B59311AA2A9}" srcOrd="19" destOrd="0" presId="urn:microsoft.com/office/officeart/2005/8/layout/default"/>
    <dgm:cxn modelId="{5DA5BA3E-877C-4FCC-9240-20274AAF7B0D}" type="presParOf" srcId="{B2C318A9-E500-4669-86DC-2ACE59463507}" destId="{2EB4C283-3561-48A5-97A4-F31638F9E598}" srcOrd="2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CF81D19-1AD0-4265-B159-51207B40043F}" type="doc">
      <dgm:prSet loTypeId="urn:microsoft.com/office/officeart/2005/8/layout/default" loCatId="list" qsTypeId="urn:microsoft.com/office/officeart/2005/8/quickstyle/simple3" qsCatId="simple" csTypeId="urn:microsoft.com/office/officeart/2005/8/colors/accent2_3" csCatId="accent2" phldr="1"/>
      <dgm:spPr/>
      <dgm:t>
        <a:bodyPr/>
        <a:lstStyle/>
        <a:p>
          <a:endParaRPr lang="en-US"/>
        </a:p>
      </dgm:t>
    </dgm:pt>
    <dgm:pt modelId="{6283E205-04B2-4D91-9FE0-7EFB43960DB3}">
      <dgm:prSet phldrT="[Text]"/>
      <dgm:spPr/>
      <dgm:t>
        <a:bodyPr/>
        <a:lstStyle/>
        <a:p>
          <a:r>
            <a:rPr lang="ms-MY" b="1" dirty="0" smtClean="0"/>
            <a:t>Berat Badan Lahir Rendah (BBLR)</a:t>
          </a:r>
          <a:endParaRPr lang="en-US" dirty="0"/>
        </a:p>
      </dgm:t>
    </dgm:pt>
    <dgm:pt modelId="{CE322980-B7BC-4EE8-8933-C7C392491A06}" type="parTrans" cxnId="{3AF3A541-8709-47B9-A2EB-57AB1DE9E7CA}">
      <dgm:prSet/>
      <dgm:spPr/>
      <dgm:t>
        <a:bodyPr/>
        <a:lstStyle/>
        <a:p>
          <a:endParaRPr lang="en-US"/>
        </a:p>
      </dgm:t>
    </dgm:pt>
    <dgm:pt modelId="{78D414D4-8CEE-4D3F-92FB-11D9CB2F071A}" type="sibTrans" cxnId="{3AF3A541-8709-47B9-A2EB-57AB1DE9E7CA}">
      <dgm:prSet/>
      <dgm:spPr/>
      <dgm:t>
        <a:bodyPr/>
        <a:lstStyle/>
        <a:p>
          <a:endParaRPr lang="en-US"/>
        </a:p>
      </dgm:t>
    </dgm:pt>
    <dgm:pt modelId="{C6B9A048-F51F-4045-BF99-0C8E14B3EF95}">
      <dgm:prSet phldrT="[Text]"/>
      <dgm:spPr/>
      <dgm:t>
        <a:bodyPr/>
        <a:lstStyle/>
        <a:p>
          <a:r>
            <a:rPr lang="ms-MY" b="1" dirty="0" smtClean="0"/>
            <a:t>Ikterus</a:t>
          </a:r>
          <a:endParaRPr lang="en-US" dirty="0"/>
        </a:p>
      </dgm:t>
    </dgm:pt>
    <dgm:pt modelId="{8BBDBAAA-CFA7-41B9-A19E-0AACA369CBD6}" type="parTrans" cxnId="{50C28937-6C73-4623-8DDF-3337B5FC0976}">
      <dgm:prSet/>
      <dgm:spPr/>
      <dgm:t>
        <a:bodyPr/>
        <a:lstStyle/>
        <a:p>
          <a:endParaRPr lang="en-US"/>
        </a:p>
      </dgm:t>
    </dgm:pt>
    <dgm:pt modelId="{9A3A04AC-D61E-4B33-803D-A8068BE120D9}" type="sibTrans" cxnId="{50C28937-6C73-4623-8DDF-3337B5FC0976}">
      <dgm:prSet/>
      <dgm:spPr/>
      <dgm:t>
        <a:bodyPr/>
        <a:lstStyle/>
        <a:p>
          <a:endParaRPr lang="en-US"/>
        </a:p>
      </dgm:t>
    </dgm:pt>
    <dgm:pt modelId="{5379F0D2-03EB-4FA4-AAC0-820EADEF978A}" type="pres">
      <dgm:prSet presAssocID="{6CF81D19-1AD0-4265-B159-51207B40043F}" presName="diagram" presStyleCnt="0">
        <dgm:presLayoutVars>
          <dgm:dir/>
          <dgm:resizeHandles val="exact"/>
        </dgm:presLayoutVars>
      </dgm:prSet>
      <dgm:spPr/>
      <dgm:t>
        <a:bodyPr/>
        <a:lstStyle/>
        <a:p>
          <a:endParaRPr lang="en-US"/>
        </a:p>
      </dgm:t>
    </dgm:pt>
    <dgm:pt modelId="{6213ADF1-7A0D-4AC2-8AB9-A4C1E495A06F}" type="pres">
      <dgm:prSet presAssocID="{6283E205-04B2-4D91-9FE0-7EFB43960DB3}" presName="node" presStyleLbl="node1" presStyleIdx="0" presStyleCnt="2">
        <dgm:presLayoutVars>
          <dgm:bulletEnabled val="1"/>
        </dgm:presLayoutVars>
      </dgm:prSet>
      <dgm:spPr/>
      <dgm:t>
        <a:bodyPr/>
        <a:lstStyle/>
        <a:p>
          <a:endParaRPr lang="en-US"/>
        </a:p>
      </dgm:t>
    </dgm:pt>
    <dgm:pt modelId="{13E9C084-AC3F-447F-B1A0-4BFC3B5D8A84}" type="pres">
      <dgm:prSet presAssocID="{78D414D4-8CEE-4D3F-92FB-11D9CB2F071A}" presName="sibTrans" presStyleCnt="0"/>
      <dgm:spPr/>
    </dgm:pt>
    <dgm:pt modelId="{BFD6EB8D-74CB-4D28-9860-25B7511A3006}" type="pres">
      <dgm:prSet presAssocID="{C6B9A048-F51F-4045-BF99-0C8E14B3EF95}" presName="node" presStyleLbl="node1" presStyleIdx="1" presStyleCnt="2">
        <dgm:presLayoutVars>
          <dgm:bulletEnabled val="1"/>
        </dgm:presLayoutVars>
      </dgm:prSet>
      <dgm:spPr/>
      <dgm:t>
        <a:bodyPr/>
        <a:lstStyle/>
        <a:p>
          <a:endParaRPr lang="en-US"/>
        </a:p>
      </dgm:t>
    </dgm:pt>
  </dgm:ptLst>
  <dgm:cxnLst>
    <dgm:cxn modelId="{50C28937-6C73-4623-8DDF-3337B5FC0976}" srcId="{6CF81D19-1AD0-4265-B159-51207B40043F}" destId="{C6B9A048-F51F-4045-BF99-0C8E14B3EF95}" srcOrd="1" destOrd="0" parTransId="{8BBDBAAA-CFA7-41B9-A19E-0AACA369CBD6}" sibTransId="{9A3A04AC-D61E-4B33-803D-A8068BE120D9}"/>
    <dgm:cxn modelId="{3AF3A541-8709-47B9-A2EB-57AB1DE9E7CA}" srcId="{6CF81D19-1AD0-4265-B159-51207B40043F}" destId="{6283E205-04B2-4D91-9FE0-7EFB43960DB3}" srcOrd="0" destOrd="0" parTransId="{CE322980-B7BC-4EE8-8933-C7C392491A06}" sibTransId="{78D414D4-8CEE-4D3F-92FB-11D9CB2F071A}"/>
    <dgm:cxn modelId="{F6B52223-3CFB-4E73-8D6F-83CF1B3C23DD}" type="presOf" srcId="{6CF81D19-1AD0-4265-B159-51207B40043F}" destId="{5379F0D2-03EB-4FA4-AAC0-820EADEF978A}" srcOrd="0" destOrd="0" presId="urn:microsoft.com/office/officeart/2005/8/layout/default"/>
    <dgm:cxn modelId="{B922C00A-99B7-4DFC-9D73-F69B6255A7FE}" type="presOf" srcId="{6283E205-04B2-4D91-9FE0-7EFB43960DB3}" destId="{6213ADF1-7A0D-4AC2-8AB9-A4C1E495A06F}" srcOrd="0" destOrd="0" presId="urn:microsoft.com/office/officeart/2005/8/layout/default"/>
    <dgm:cxn modelId="{7B201D09-3148-46B7-B6C2-E97EB58A0CC1}" type="presOf" srcId="{C6B9A048-F51F-4045-BF99-0C8E14B3EF95}" destId="{BFD6EB8D-74CB-4D28-9860-25B7511A3006}" srcOrd="0" destOrd="0" presId="urn:microsoft.com/office/officeart/2005/8/layout/default"/>
    <dgm:cxn modelId="{03E94557-09E8-47F3-901C-B54F47744D22}" type="presParOf" srcId="{5379F0D2-03EB-4FA4-AAC0-820EADEF978A}" destId="{6213ADF1-7A0D-4AC2-8AB9-A4C1E495A06F}" srcOrd="0" destOrd="0" presId="urn:microsoft.com/office/officeart/2005/8/layout/default"/>
    <dgm:cxn modelId="{8F1A79D0-10A2-45B2-BAA8-1978C81504FF}" type="presParOf" srcId="{5379F0D2-03EB-4FA4-AAC0-820EADEF978A}" destId="{13E9C084-AC3F-447F-B1A0-4BFC3B5D8A84}" srcOrd="1" destOrd="0" presId="urn:microsoft.com/office/officeart/2005/8/layout/default"/>
    <dgm:cxn modelId="{D029928B-3828-43EC-979A-699F30D59560}" type="presParOf" srcId="{5379F0D2-03EB-4FA4-AAC0-820EADEF978A}" destId="{BFD6EB8D-74CB-4D28-9860-25B7511A3006}"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E133521-BFC8-4E46-9107-21C935303690}" type="doc">
      <dgm:prSet loTypeId="urn:microsoft.com/office/officeart/2005/8/layout/default" loCatId="list" qsTypeId="urn:microsoft.com/office/officeart/2005/8/quickstyle/simple3" qsCatId="simple" csTypeId="urn:microsoft.com/office/officeart/2005/8/colors/colorful2" csCatId="colorful" phldr="1"/>
      <dgm:spPr/>
      <dgm:t>
        <a:bodyPr/>
        <a:lstStyle/>
        <a:p>
          <a:endParaRPr lang="en-US"/>
        </a:p>
      </dgm:t>
    </dgm:pt>
    <dgm:pt modelId="{1F1ED6D2-47E1-4322-B7B6-1B0F756B43B8}">
      <dgm:prSet phldrT="[Text]"/>
      <dgm:spPr/>
      <dgm:t>
        <a:bodyPr/>
        <a:lstStyle/>
        <a:p>
          <a:r>
            <a:rPr lang="ms-MY" dirty="0" smtClean="0"/>
            <a:t>Asfiksia Neonatorum</a:t>
          </a:r>
          <a:endParaRPr lang="en-US" dirty="0"/>
        </a:p>
      </dgm:t>
    </dgm:pt>
    <dgm:pt modelId="{3F7E5A06-2D2D-461A-A4FA-3ED58DA6B37C}" type="parTrans" cxnId="{11BF1910-369A-4B55-A4E4-6852282D1591}">
      <dgm:prSet/>
      <dgm:spPr/>
      <dgm:t>
        <a:bodyPr/>
        <a:lstStyle/>
        <a:p>
          <a:endParaRPr lang="en-US"/>
        </a:p>
      </dgm:t>
    </dgm:pt>
    <dgm:pt modelId="{2841F522-E255-49D5-BC48-87516FE70306}" type="sibTrans" cxnId="{11BF1910-369A-4B55-A4E4-6852282D1591}">
      <dgm:prSet/>
      <dgm:spPr/>
      <dgm:t>
        <a:bodyPr/>
        <a:lstStyle/>
        <a:p>
          <a:endParaRPr lang="en-US"/>
        </a:p>
      </dgm:t>
    </dgm:pt>
    <dgm:pt modelId="{5646F2DF-2F1F-467A-A7B5-B7364FA4ED42}">
      <dgm:prSet phldrT="[Text]"/>
      <dgm:spPr/>
      <dgm:t>
        <a:bodyPr/>
        <a:lstStyle/>
        <a:p>
          <a:r>
            <a:rPr lang="ms-MY" b="1" dirty="0" smtClean="0"/>
            <a:t>Sindrom Gangguan Nafas</a:t>
          </a:r>
          <a:endParaRPr lang="en-US" dirty="0"/>
        </a:p>
      </dgm:t>
    </dgm:pt>
    <dgm:pt modelId="{A91108AD-8519-49DB-9D3F-4DD085416CBD}" type="parTrans" cxnId="{88402A32-3074-4886-A432-280A1016F026}">
      <dgm:prSet/>
      <dgm:spPr/>
      <dgm:t>
        <a:bodyPr/>
        <a:lstStyle/>
        <a:p>
          <a:endParaRPr lang="en-US"/>
        </a:p>
      </dgm:t>
    </dgm:pt>
    <dgm:pt modelId="{EA7AA4E4-E805-425D-9BA9-519BBD2B92C2}" type="sibTrans" cxnId="{88402A32-3074-4886-A432-280A1016F026}">
      <dgm:prSet/>
      <dgm:spPr/>
      <dgm:t>
        <a:bodyPr/>
        <a:lstStyle/>
        <a:p>
          <a:endParaRPr lang="en-US"/>
        </a:p>
      </dgm:t>
    </dgm:pt>
    <dgm:pt modelId="{5A945843-6A5C-458B-943E-3742D1A532F7}">
      <dgm:prSet/>
      <dgm:spPr/>
      <dgm:t>
        <a:bodyPr/>
        <a:lstStyle/>
        <a:p>
          <a:r>
            <a:rPr lang="ms-MY" b="1" smtClean="0"/>
            <a:t>Perdarahan tali pusat</a:t>
          </a:r>
          <a:endParaRPr lang="en-US"/>
        </a:p>
      </dgm:t>
    </dgm:pt>
    <dgm:pt modelId="{51A1E18C-706E-4BD3-A830-D0B4C63327A2}" type="parTrans" cxnId="{54D6E15A-4BD6-4F8E-BBD5-5F460C47DFAD}">
      <dgm:prSet/>
      <dgm:spPr/>
      <dgm:t>
        <a:bodyPr/>
        <a:lstStyle/>
        <a:p>
          <a:endParaRPr lang="en-US"/>
        </a:p>
      </dgm:t>
    </dgm:pt>
    <dgm:pt modelId="{BC3A947D-AC2B-459C-8A82-22A0ADAFCF5A}" type="sibTrans" cxnId="{54D6E15A-4BD6-4F8E-BBD5-5F460C47DFAD}">
      <dgm:prSet/>
      <dgm:spPr/>
      <dgm:t>
        <a:bodyPr/>
        <a:lstStyle/>
        <a:p>
          <a:endParaRPr lang="en-US"/>
        </a:p>
      </dgm:t>
    </dgm:pt>
    <dgm:pt modelId="{04E21002-26D2-4FEE-AF69-6C1FDB893919}">
      <dgm:prSet phldrT="[Text]"/>
      <dgm:spPr/>
      <dgm:t>
        <a:bodyPr/>
        <a:lstStyle/>
        <a:p>
          <a:r>
            <a:rPr lang="en-US" dirty="0" err="1" smtClean="0"/>
            <a:t>Perdarahan</a:t>
          </a:r>
          <a:r>
            <a:rPr lang="en-US" dirty="0" smtClean="0"/>
            <a:t> </a:t>
          </a:r>
          <a:r>
            <a:rPr lang="en-US" dirty="0" err="1" smtClean="0"/>
            <a:t>Tali</a:t>
          </a:r>
          <a:r>
            <a:rPr lang="en-US" dirty="0" smtClean="0"/>
            <a:t> </a:t>
          </a:r>
          <a:r>
            <a:rPr lang="en-US" dirty="0" err="1" smtClean="0"/>
            <a:t>Pusat</a:t>
          </a:r>
          <a:r>
            <a:rPr lang="en-US" dirty="0" smtClean="0"/>
            <a:t> </a:t>
          </a:r>
          <a:endParaRPr lang="en-US" dirty="0"/>
        </a:p>
      </dgm:t>
    </dgm:pt>
    <dgm:pt modelId="{0F15BB9F-C007-4AEE-91FF-0EADA4755734}" type="parTrans" cxnId="{D1C6CF54-0B46-469A-8557-D09CF4A06614}">
      <dgm:prSet/>
      <dgm:spPr/>
      <dgm:t>
        <a:bodyPr/>
        <a:lstStyle/>
        <a:p>
          <a:endParaRPr lang="en-US"/>
        </a:p>
      </dgm:t>
    </dgm:pt>
    <dgm:pt modelId="{077D42E7-F59C-4F84-84DF-78F28FA4A4BA}" type="sibTrans" cxnId="{D1C6CF54-0B46-469A-8557-D09CF4A06614}">
      <dgm:prSet/>
      <dgm:spPr/>
      <dgm:t>
        <a:bodyPr/>
        <a:lstStyle/>
        <a:p>
          <a:endParaRPr lang="en-US"/>
        </a:p>
      </dgm:t>
    </dgm:pt>
    <dgm:pt modelId="{5E77CEF5-F2BD-4505-B252-0AF150CC1481}" type="pres">
      <dgm:prSet presAssocID="{1E133521-BFC8-4E46-9107-21C935303690}" presName="diagram" presStyleCnt="0">
        <dgm:presLayoutVars>
          <dgm:dir/>
          <dgm:resizeHandles val="exact"/>
        </dgm:presLayoutVars>
      </dgm:prSet>
      <dgm:spPr/>
      <dgm:t>
        <a:bodyPr/>
        <a:lstStyle/>
        <a:p>
          <a:endParaRPr lang="en-US"/>
        </a:p>
      </dgm:t>
    </dgm:pt>
    <dgm:pt modelId="{94592F1C-9A70-463B-9FBF-A83BA994477C}" type="pres">
      <dgm:prSet presAssocID="{04E21002-26D2-4FEE-AF69-6C1FDB893919}" presName="node" presStyleLbl="node1" presStyleIdx="0" presStyleCnt="4">
        <dgm:presLayoutVars>
          <dgm:bulletEnabled val="1"/>
        </dgm:presLayoutVars>
      </dgm:prSet>
      <dgm:spPr/>
      <dgm:t>
        <a:bodyPr/>
        <a:lstStyle/>
        <a:p>
          <a:endParaRPr lang="en-US"/>
        </a:p>
      </dgm:t>
    </dgm:pt>
    <dgm:pt modelId="{A1A3FFA5-71FD-4E05-A8EB-32CC6FAA5056}" type="pres">
      <dgm:prSet presAssocID="{077D42E7-F59C-4F84-84DF-78F28FA4A4BA}" presName="sibTrans" presStyleCnt="0"/>
      <dgm:spPr/>
    </dgm:pt>
    <dgm:pt modelId="{D5740AB7-C285-4661-A010-79EABB3F7255}" type="pres">
      <dgm:prSet presAssocID="{1F1ED6D2-47E1-4322-B7B6-1B0F756B43B8}" presName="node" presStyleLbl="node1" presStyleIdx="1" presStyleCnt="4">
        <dgm:presLayoutVars>
          <dgm:bulletEnabled val="1"/>
        </dgm:presLayoutVars>
      </dgm:prSet>
      <dgm:spPr/>
      <dgm:t>
        <a:bodyPr/>
        <a:lstStyle/>
        <a:p>
          <a:endParaRPr lang="en-US"/>
        </a:p>
      </dgm:t>
    </dgm:pt>
    <dgm:pt modelId="{F0185F07-5871-4C1D-B6C3-AC3AF9AE2BF9}" type="pres">
      <dgm:prSet presAssocID="{2841F522-E255-49D5-BC48-87516FE70306}" presName="sibTrans" presStyleCnt="0"/>
      <dgm:spPr/>
    </dgm:pt>
    <dgm:pt modelId="{4097B152-40F9-4081-A9BE-AE920F41E886}" type="pres">
      <dgm:prSet presAssocID="{5A945843-6A5C-458B-943E-3742D1A532F7}" presName="node" presStyleLbl="node1" presStyleIdx="2" presStyleCnt="4">
        <dgm:presLayoutVars>
          <dgm:bulletEnabled val="1"/>
        </dgm:presLayoutVars>
      </dgm:prSet>
      <dgm:spPr/>
      <dgm:t>
        <a:bodyPr/>
        <a:lstStyle/>
        <a:p>
          <a:endParaRPr lang="en-US"/>
        </a:p>
      </dgm:t>
    </dgm:pt>
    <dgm:pt modelId="{8C8F3DAA-4C7E-4AF2-A2CF-74385E701CC8}" type="pres">
      <dgm:prSet presAssocID="{BC3A947D-AC2B-459C-8A82-22A0ADAFCF5A}" presName="sibTrans" presStyleCnt="0"/>
      <dgm:spPr/>
    </dgm:pt>
    <dgm:pt modelId="{8D435499-FB8E-42A0-AEAB-CC2B4D22EF2F}" type="pres">
      <dgm:prSet presAssocID="{5646F2DF-2F1F-467A-A7B5-B7364FA4ED42}" presName="node" presStyleLbl="node1" presStyleIdx="3" presStyleCnt="4">
        <dgm:presLayoutVars>
          <dgm:bulletEnabled val="1"/>
        </dgm:presLayoutVars>
      </dgm:prSet>
      <dgm:spPr/>
      <dgm:t>
        <a:bodyPr/>
        <a:lstStyle/>
        <a:p>
          <a:endParaRPr lang="en-US"/>
        </a:p>
      </dgm:t>
    </dgm:pt>
  </dgm:ptLst>
  <dgm:cxnLst>
    <dgm:cxn modelId="{D1C6CF54-0B46-469A-8557-D09CF4A06614}" srcId="{1E133521-BFC8-4E46-9107-21C935303690}" destId="{04E21002-26D2-4FEE-AF69-6C1FDB893919}" srcOrd="0" destOrd="0" parTransId="{0F15BB9F-C007-4AEE-91FF-0EADA4755734}" sibTransId="{077D42E7-F59C-4F84-84DF-78F28FA4A4BA}"/>
    <dgm:cxn modelId="{89EFFCAE-2577-473C-82B2-30BD9076EBBF}" type="presOf" srcId="{5646F2DF-2F1F-467A-A7B5-B7364FA4ED42}" destId="{8D435499-FB8E-42A0-AEAB-CC2B4D22EF2F}" srcOrd="0" destOrd="0" presId="urn:microsoft.com/office/officeart/2005/8/layout/default"/>
    <dgm:cxn modelId="{423F69BC-7F07-4ED4-9472-1CABF5D80B0E}" type="presOf" srcId="{1F1ED6D2-47E1-4322-B7B6-1B0F756B43B8}" destId="{D5740AB7-C285-4661-A010-79EABB3F7255}" srcOrd="0" destOrd="0" presId="urn:microsoft.com/office/officeart/2005/8/layout/default"/>
    <dgm:cxn modelId="{483A9C9F-F297-4C3D-87B8-74439323FDEF}" type="presOf" srcId="{5A945843-6A5C-458B-943E-3742D1A532F7}" destId="{4097B152-40F9-4081-A9BE-AE920F41E886}" srcOrd="0" destOrd="0" presId="urn:microsoft.com/office/officeart/2005/8/layout/default"/>
    <dgm:cxn modelId="{88402A32-3074-4886-A432-280A1016F026}" srcId="{1E133521-BFC8-4E46-9107-21C935303690}" destId="{5646F2DF-2F1F-467A-A7B5-B7364FA4ED42}" srcOrd="3" destOrd="0" parTransId="{A91108AD-8519-49DB-9D3F-4DD085416CBD}" sibTransId="{EA7AA4E4-E805-425D-9BA9-519BBD2B92C2}"/>
    <dgm:cxn modelId="{E8B98A72-2C4C-4160-A73B-75A9EBD5F0CB}" type="presOf" srcId="{1E133521-BFC8-4E46-9107-21C935303690}" destId="{5E77CEF5-F2BD-4505-B252-0AF150CC1481}" srcOrd="0" destOrd="0" presId="urn:microsoft.com/office/officeart/2005/8/layout/default"/>
    <dgm:cxn modelId="{11BF1910-369A-4B55-A4E4-6852282D1591}" srcId="{1E133521-BFC8-4E46-9107-21C935303690}" destId="{1F1ED6D2-47E1-4322-B7B6-1B0F756B43B8}" srcOrd="1" destOrd="0" parTransId="{3F7E5A06-2D2D-461A-A4FA-3ED58DA6B37C}" sibTransId="{2841F522-E255-49D5-BC48-87516FE70306}"/>
    <dgm:cxn modelId="{0096579B-9E5F-4C4C-B91F-909723F3A820}" type="presOf" srcId="{04E21002-26D2-4FEE-AF69-6C1FDB893919}" destId="{94592F1C-9A70-463B-9FBF-A83BA994477C}" srcOrd="0" destOrd="0" presId="urn:microsoft.com/office/officeart/2005/8/layout/default"/>
    <dgm:cxn modelId="{54D6E15A-4BD6-4F8E-BBD5-5F460C47DFAD}" srcId="{1E133521-BFC8-4E46-9107-21C935303690}" destId="{5A945843-6A5C-458B-943E-3742D1A532F7}" srcOrd="2" destOrd="0" parTransId="{51A1E18C-706E-4BD3-A830-D0B4C63327A2}" sibTransId="{BC3A947D-AC2B-459C-8A82-22A0ADAFCF5A}"/>
    <dgm:cxn modelId="{C9B5FE1A-DD6C-43D6-9B42-DA9FF1D3EFDF}" type="presParOf" srcId="{5E77CEF5-F2BD-4505-B252-0AF150CC1481}" destId="{94592F1C-9A70-463B-9FBF-A83BA994477C}" srcOrd="0" destOrd="0" presId="urn:microsoft.com/office/officeart/2005/8/layout/default"/>
    <dgm:cxn modelId="{2BFEE922-CFB7-4FA1-AE17-6155DC886600}" type="presParOf" srcId="{5E77CEF5-F2BD-4505-B252-0AF150CC1481}" destId="{A1A3FFA5-71FD-4E05-A8EB-32CC6FAA5056}" srcOrd="1" destOrd="0" presId="urn:microsoft.com/office/officeart/2005/8/layout/default"/>
    <dgm:cxn modelId="{B7F8CBB0-409B-424A-BA64-9E893F9A0F48}" type="presParOf" srcId="{5E77CEF5-F2BD-4505-B252-0AF150CC1481}" destId="{D5740AB7-C285-4661-A010-79EABB3F7255}" srcOrd="2" destOrd="0" presId="urn:microsoft.com/office/officeart/2005/8/layout/default"/>
    <dgm:cxn modelId="{81EFDCC7-A483-4459-90D3-D07510173758}" type="presParOf" srcId="{5E77CEF5-F2BD-4505-B252-0AF150CC1481}" destId="{F0185F07-5871-4C1D-B6C3-AC3AF9AE2BF9}" srcOrd="3" destOrd="0" presId="urn:microsoft.com/office/officeart/2005/8/layout/default"/>
    <dgm:cxn modelId="{33D44FBF-A6F7-4732-8A2C-22DD001CFDE0}" type="presParOf" srcId="{5E77CEF5-F2BD-4505-B252-0AF150CC1481}" destId="{4097B152-40F9-4081-A9BE-AE920F41E886}" srcOrd="4" destOrd="0" presId="urn:microsoft.com/office/officeart/2005/8/layout/default"/>
    <dgm:cxn modelId="{4FE45597-9045-435F-BBD4-3DEF09DED01B}" type="presParOf" srcId="{5E77CEF5-F2BD-4505-B252-0AF150CC1481}" destId="{8C8F3DAA-4C7E-4AF2-A2CF-74385E701CC8}" srcOrd="5" destOrd="0" presId="urn:microsoft.com/office/officeart/2005/8/layout/default"/>
    <dgm:cxn modelId="{466346A6-577F-44BD-90C2-898E417D3E19}" type="presParOf" srcId="{5E77CEF5-F2BD-4505-B252-0AF150CC1481}" destId="{8D435499-FB8E-42A0-AEAB-CC2B4D22EF2F}"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039BBC8-9D64-40DF-AB47-B94EFE30F260}" type="doc">
      <dgm:prSet loTypeId="urn:microsoft.com/office/officeart/2005/8/layout/default" loCatId="list" qsTypeId="urn:microsoft.com/office/officeart/2005/8/quickstyle/simple1" qsCatId="simple" csTypeId="urn:microsoft.com/office/officeart/2005/8/colors/accent2_3" csCatId="accent2" phldr="1"/>
      <dgm:spPr/>
      <dgm:t>
        <a:bodyPr/>
        <a:lstStyle/>
        <a:p>
          <a:endParaRPr lang="en-US"/>
        </a:p>
      </dgm:t>
    </dgm:pt>
    <dgm:pt modelId="{A2900AB3-E7B3-4424-950F-00AC5B15EAB1}">
      <dgm:prSet phldrT="[Text]"/>
      <dgm:spPr/>
      <dgm:t>
        <a:bodyPr/>
        <a:lstStyle/>
        <a:p>
          <a:r>
            <a:rPr lang="en-US" dirty="0" err="1" smtClean="0">
              <a:latin typeface="Andalus" pitchFamily="18" charset="-78"/>
              <a:cs typeface="Andalus" pitchFamily="18" charset="-78"/>
            </a:rPr>
            <a:t>Jambu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Biji</a:t>
          </a:r>
          <a:r>
            <a:rPr lang="en-US" dirty="0" smtClean="0">
              <a:latin typeface="Andalus" pitchFamily="18" charset="-78"/>
              <a:cs typeface="Andalus" pitchFamily="18" charset="-78"/>
            </a:rPr>
            <a:t> </a:t>
          </a:r>
          <a:endParaRPr lang="en-US" dirty="0">
            <a:latin typeface="Andalus" pitchFamily="18" charset="-78"/>
            <a:cs typeface="Andalus" pitchFamily="18" charset="-78"/>
          </a:endParaRPr>
        </a:p>
      </dgm:t>
    </dgm:pt>
    <dgm:pt modelId="{E906969C-2579-466C-B4EC-9781704B15D5}" type="parTrans" cxnId="{9937868E-0ACF-4286-9ED5-69FAC85F21FB}">
      <dgm:prSet/>
      <dgm:spPr/>
      <dgm:t>
        <a:bodyPr/>
        <a:lstStyle/>
        <a:p>
          <a:endParaRPr lang="en-US"/>
        </a:p>
      </dgm:t>
    </dgm:pt>
    <dgm:pt modelId="{FF026CD5-8F74-4C2E-A2A7-22CB59C7E19D}" type="sibTrans" cxnId="{9937868E-0ACF-4286-9ED5-69FAC85F21FB}">
      <dgm:prSet/>
      <dgm:spPr/>
      <dgm:t>
        <a:bodyPr/>
        <a:lstStyle/>
        <a:p>
          <a:endParaRPr lang="en-US"/>
        </a:p>
      </dgm:t>
    </dgm:pt>
    <dgm:pt modelId="{7E465F2A-FEA1-4201-91DF-D908F5885DC2}">
      <dgm:prSet phldrT="[Text]"/>
      <dgm:spPr/>
      <dgm:t>
        <a:bodyPr/>
        <a:lstStyle/>
        <a:p>
          <a:r>
            <a:rPr lang="en-US" dirty="0" err="1" smtClean="0">
              <a:latin typeface="Andalus" pitchFamily="18" charset="-78"/>
              <a:cs typeface="Andalus" pitchFamily="18" charset="-78"/>
            </a:rPr>
            <a:t>Jahe</a:t>
          </a:r>
          <a:endParaRPr lang="en-US" dirty="0">
            <a:latin typeface="Andalus" pitchFamily="18" charset="-78"/>
            <a:cs typeface="Andalus" pitchFamily="18" charset="-78"/>
          </a:endParaRPr>
        </a:p>
      </dgm:t>
    </dgm:pt>
    <dgm:pt modelId="{424A4724-ED00-46BB-9B63-D1C290FFF481}" type="parTrans" cxnId="{A395F8B1-3C97-4FC9-83EF-1B90816EBABE}">
      <dgm:prSet/>
      <dgm:spPr/>
      <dgm:t>
        <a:bodyPr/>
        <a:lstStyle/>
        <a:p>
          <a:endParaRPr lang="en-US"/>
        </a:p>
      </dgm:t>
    </dgm:pt>
    <dgm:pt modelId="{3E22CAC5-42FB-4506-A392-3C052E24D056}" type="sibTrans" cxnId="{A395F8B1-3C97-4FC9-83EF-1B90816EBABE}">
      <dgm:prSet/>
      <dgm:spPr/>
      <dgm:t>
        <a:bodyPr/>
        <a:lstStyle/>
        <a:p>
          <a:endParaRPr lang="en-US"/>
        </a:p>
      </dgm:t>
    </dgm:pt>
    <dgm:pt modelId="{EB3E29A9-9985-4C2D-B6D8-47391AED0A92}">
      <dgm:prSet phldrT="[Text]"/>
      <dgm:spPr/>
      <dgm:t>
        <a:bodyPr/>
        <a:lstStyle/>
        <a:p>
          <a:r>
            <a:rPr lang="en-US" dirty="0" err="1" smtClean="0">
              <a:latin typeface="Andalus" pitchFamily="18" charset="-78"/>
              <a:cs typeface="Andalus" pitchFamily="18" charset="-78"/>
            </a:rPr>
            <a:t>Daun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Kayu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Putih</a:t>
          </a:r>
          <a:r>
            <a:rPr lang="en-US" dirty="0" smtClean="0">
              <a:latin typeface="Andalus" pitchFamily="18" charset="-78"/>
              <a:cs typeface="Andalus" pitchFamily="18" charset="-78"/>
            </a:rPr>
            <a:t> </a:t>
          </a:r>
          <a:endParaRPr lang="en-US" dirty="0">
            <a:latin typeface="Andalus" pitchFamily="18" charset="-78"/>
            <a:cs typeface="Andalus" pitchFamily="18" charset="-78"/>
          </a:endParaRPr>
        </a:p>
      </dgm:t>
    </dgm:pt>
    <dgm:pt modelId="{142EE627-0E2E-4925-8E9E-AC5BFA4BE500}" type="parTrans" cxnId="{2615C1AD-9EB6-4BA4-8151-23314456DD9D}">
      <dgm:prSet/>
      <dgm:spPr/>
      <dgm:t>
        <a:bodyPr/>
        <a:lstStyle/>
        <a:p>
          <a:endParaRPr lang="en-US"/>
        </a:p>
      </dgm:t>
    </dgm:pt>
    <dgm:pt modelId="{176AA995-5F9A-43F1-BC27-DFE6D7251A61}" type="sibTrans" cxnId="{2615C1AD-9EB6-4BA4-8151-23314456DD9D}">
      <dgm:prSet/>
      <dgm:spPr/>
      <dgm:t>
        <a:bodyPr/>
        <a:lstStyle/>
        <a:p>
          <a:endParaRPr lang="en-US"/>
        </a:p>
      </dgm:t>
    </dgm:pt>
    <dgm:pt modelId="{A249068A-EFDC-446D-B75E-6718D4E30F45}">
      <dgm:prSet phldrT="[Text]"/>
      <dgm:spPr/>
      <dgm:t>
        <a:bodyPr/>
        <a:lstStyle/>
        <a:p>
          <a:r>
            <a:rPr lang="en-US" dirty="0" err="1" smtClean="0">
              <a:latin typeface="Andalus" pitchFamily="18" charset="-78"/>
              <a:cs typeface="Andalus" pitchFamily="18" charset="-78"/>
            </a:rPr>
            <a:t>Secang</a:t>
          </a:r>
          <a:endParaRPr lang="en-US" dirty="0">
            <a:latin typeface="Andalus" pitchFamily="18" charset="-78"/>
            <a:cs typeface="Andalus" pitchFamily="18" charset="-78"/>
          </a:endParaRPr>
        </a:p>
      </dgm:t>
    </dgm:pt>
    <dgm:pt modelId="{AFC47665-C799-4B13-A128-EF1426CDB5B2}" type="parTrans" cxnId="{C72F3D3C-36F3-460F-B99E-93A6B2240339}">
      <dgm:prSet/>
      <dgm:spPr/>
      <dgm:t>
        <a:bodyPr/>
        <a:lstStyle/>
        <a:p>
          <a:endParaRPr lang="en-US"/>
        </a:p>
      </dgm:t>
    </dgm:pt>
    <dgm:pt modelId="{D1BBFE3C-631D-4505-AC3C-FE970BA70477}" type="sibTrans" cxnId="{C72F3D3C-36F3-460F-B99E-93A6B2240339}">
      <dgm:prSet/>
      <dgm:spPr/>
      <dgm:t>
        <a:bodyPr/>
        <a:lstStyle/>
        <a:p>
          <a:endParaRPr lang="en-US"/>
        </a:p>
      </dgm:t>
    </dgm:pt>
    <dgm:pt modelId="{49787A86-BD35-4BC4-9E0F-FFD5199CEA9B}" type="pres">
      <dgm:prSet presAssocID="{E039BBC8-9D64-40DF-AB47-B94EFE30F260}" presName="diagram" presStyleCnt="0">
        <dgm:presLayoutVars>
          <dgm:dir/>
          <dgm:resizeHandles val="exact"/>
        </dgm:presLayoutVars>
      </dgm:prSet>
      <dgm:spPr/>
      <dgm:t>
        <a:bodyPr/>
        <a:lstStyle/>
        <a:p>
          <a:endParaRPr lang="en-US"/>
        </a:p>
      </dgm:t>
    </dgm:pt>
    <dgm:pt modelId="{F651F2B0-EB4E-4C3B-B141-60A899275B06}" type="pres">
      <dgm:prSet presAssocID="{A2900AB3-E7B3-4424-950F-00AC5B15EAB1}" presName="node" presStyleLbl="node1" presStyleIdx="0" presStyleCnt="4">
        <dgm:presLayoutVars>
          <dgm:bulletEnabled val="1"/>
        </dgm:presLayoutVars>
      </dgm:prSet>
      <dgm:spPr/>
      <dgm:t>
        <a:bodyPr/>
        <a:lstStyle/>
        <a:p>
          <a:endParaRPr lang="en-US"/>
        </a:p>
      </dgm:t>
    </dgm:pt>
    <dgm:pt modelId="{149565CB-10A4-4D19-BE1C-5B1CB0302247}" type="pres">
      <dgm:prSet presAssocID="{FF026CD5-8F74-4C2E-A2A7-22CB59C7E19D}" presName="sibTrans" presStyleCnt="0"/>
      <dgm:spPr/>
    </dgm:pt>
    <dgm:pt modelId="{D1DD22CF-24B0-4660-B412-42180E5BFCE0}" type="pres">
      <dgm:prSet presAssocID="{7E465F2A-FEA1-4201-91DF-D908F5885DC2}" presName="node" presStyleLbl="node1" presStyleIdx="1" presStyleCnt="4">
        <dgm:presLayoutVars>
          <dgm:bulletEnabled val="1"/>
        </dgm:presLayoutVars>
      </dgm:prSet>
      <dgm:spPr/>
      <dgm:t>
        <a:bodyPr/>
        <a:lstStyle/>
        <a:p>
          <a:endParaRPr lang="en-US"/>
        </a:p>
      </dgm:t>
    </dgm:pt>
    <dgm:pt modelId="{9048E3ED-5C8A-468A-A584-7977623C7E69}" type="pres">
      <dgm:prSet presAssocID="{3E22CAC5-42FB-4506-A392-3C052E24D056}" presName="sibTrans" presStyleCnt="0"/>
      <dgm:spPr/>
    </dgm:pt>
    <dgm:pt modelId="{1573CA02-1A0C-49A7-8E05-5FA089A608CA}" type="pres">
      <dgm:prSet presAssocID="{EB3E29A9-9985-4C2D-B6D8-47391AED0A92}" presName="node" presStyleLbl="node1" presStyleIdx="2" presStyleCnt="4">
        <dgm:presLayoutVars>
          <dgm:bulletEnabled val="1"/>
        </dgm:presLayoutVars>
      </dgm:prSet>
      <dgm:spPr/>
      <dgm:t>
        <a:bodyPr/>
        <a:lstStyle/>
        <a:p>
          <a:endParaRPr lang="en-US"/>
        </a:p>
      </dgm:t>
    </dgm:pt>
    <dgm:pt modelId="{D6C83386-423B-44F3-9959-794BD0F6C32E}" type="pres">
      <dgm:prSet presAssocID="{176AA995-5F9A-43F1-BC27-DFE6D7251A61}" presName="sibTrans" presStyleCnt="0"/>
      <dgm:spPr/>
    </dgm:pt>
    <dgm:pt modelId="{AA173BDB-1C7D-497F-8E49-1E02096541C1}" type="pres">
      <dgm:prSet presAssocID="{A249068A-EFDC-446D-B75E-6718D4E30F45}" presName="node" presStyleLbl="node1" presStyleIdx="3" presStyleCnt="4">
        <dgm:presLayoutVars>
          <dgm:bulletEnabled val="1"/>
        </dgm:presLayoutVars>
      </dgm:prSet>
      <dgm:spPr/>
      <dgm:t>
        <a:bodyPr/>
        <a:lstStyle/>
        <a:p>
          <a:endParaRPr lang="en-US"/>
        </a:p>
      </dgm:t>
    </dgm:pt>
  </dgm:ptLst>
  <dgm:cxnLst>
    <dgm:cxn modelId="{A395F8B1-3C97-4FC9-83EF-1B90816EBABE}" srcId="{E039BBC8-9D64-40DF-AB47-B94EFE30F260}" destId="{7E465F2A-FEA1-4201-91DF-D908F5885DC2}" srcOrd="1" destOrd="0" parTransId="{424A4724-ED00-46BB-9B63-D1C290FFF481}" sibTransId="{3E22CAC5-42FB-4506-A392-3C052E24D056}"/>
    <dgm:cxn modelId="{C7966049-9C9B-4EB6-9A35-1851EAFC8A52}" type="presOf" srcId="{7E465F2A-FEA1-4201-91DF-D908F5885DC2}" destId="{D1DD22CF-24B0-4660-B412-42180E5BFCE0}" srcOrd="0" destOrd="0" presId="urn:microsoft.com/office/officeart/2005/8/layout/default"/>
    <dgm:cxn modelId="{B804C995-E145-41E5-B496-8B6D29FBCBA1}" type="presOf" srcId="{A249068A-EFDC-446D-B75E-6718D4E30F45}" destId="{AA173BDB-1C7D-497F-8E49-1E02096541C1}" srcOrd="0" destOrd="0" presId="urn:microsoft.com/office/officeart/2005/8/layout/default"/>
    <dgm:cxn modelId="{2A81CB77-0B20-420E-96D8-BA59EDEEA605}" type="presOf" srcId="{EB3E29A9-9985-4C2D-B6D8-47391AED0A92}" destId="{1573CA02-1A0C-49A7-8E05-5FA089A608CA}" srcOrd="0" destOrd="0" presId="urn:microsoft.com/office/officeart/2005/8/layout/default"/>
    <dgm:cxn modelId="{9937868E-0ACF-4286-9ED5-69FAC85F21FB}" srcId="{E039BBC8-9D64-40DF-AB47-B94EFE30F260}" destId="{A2900AB3-E7B3-4424-950F-00AC5B15EAB1}" srcOrd="0" destOrd="0" parTransId="{E906969C-2579-466C-B4EC-9781704B15D5}" sibTransId="{FF026CD5-8F74-4C2E-A2A7-22CB59C7E19D}"/>
    <dgm:cxn modelId="{C72F3D3C-36F3-460F-B99E-93A6B2240339}" srcId="{E039BBC8-9D64-40DF-AB47-B94EFE30F260}" destId="{A249068A-EFDC-446D-B75E-6718D4E30F45}" srcOrd="3" destOrd="0" parTransId="{AFC47665-C799-4B13-A128-EF1426CDB5B2}" sibTransId="{D1BBFE3C-631D-4505-AC3C-FE970BA70477}"/>
    <dgm:cxn modelId="{2615C1AD-9EB6-4BA4-8151-23314456DD9D}" srcId="{E039BBC8-9D64-40DF-AB47-B94EFE30F260}" destId="{EB3E29A9-9985-4C2D-B6D8-47391AED0A92}" srcOrd="2" destOrd="0" parTransId="{142EE627-0E2E-4925-8E9E-AC5BFA4BE500}" sibTransId="{176AA995-5F9A-43F1-BC27-DFE6D7251A61}"/>
    <dgm:cxn modelId="{F305A667-9922-4638-9F90-1CCE2FFC64A6}" type="presOf" srcId="{A2900AB3-E7B3-4424-950F-00AC5B15EAB1}" destId="{F651F2B0-EB4E-4C3B-B141-60A899275B06}" srcOrd="0" destOrd="0" presId="urn:microsoft.com/office/officeart/2005/8/layout/default"/>
    <dgm:cxn modelId="{57D63C01-9C29-4986-BC6B-D0F3FEBA27F6}" type="presOf" srcId="{E039BBC8-9D64-40DF-AB47-B94EFE30F260}" destId="{49787A86-BD35-4BC4-9E0F-FFD5199CEA9B}" srcOrd="0" destOrd="0" presId="urn:microsoft.com/office/officeart/2005/8/layout/default"/>
    <dgm:cxn modelId="{7E874575-76F7-4549-92C9-F184D792F6A7}" type="presParOf" srcId="{49787A86-BD35-4BC4-9E0F-FFD5199CEA9B}" destId="{F651F2B0-EB4E-4C3B-B141-60A899275B06}" srcOrd="0" destOrd="0" presId="urn:microsoft.com/office/officeart/2005/8/layout/default"/>
    <dgm:cxn modelId="{16B2A3A2-66EE-4148-A5C0-D4E710CFC033}" type="presParOf" srcId="{49787A86-BD35-4BC4-9E0F-FFD5199CEA9B}" destId="{149565CB-10A4-4D19-BE1C-5B1CB0302247}" srcOrd="1" destOrd="0" presId="urn:microsoft.com/office/officeart/2005/8/layout/default"/>
    <dgm:cxn modelId="{D6DB9FEA-067D-4003-98EF-8649DBA85A7D}" type="presParOf" srcId="{49787A86-BD35-4BC4-9E0F-FFD5199CEA9B}" destId="{D1DD22CF-24B0-4660-B412-42180E5BFCE0}" srcOrd="2" destOrd="0" presId="urn:microsoft.com/office/officeart/2005/8/layout/default"/>
    <dgm:cxn modelId="{B374E0B9-DF91-487A-BE89-01BE44DEB6A0}" type="presParOf" srcId="{49787A86-BD35-4BC4-9E0F-FFD5199CEA9B}" destId="{9048E3ED-5C8A-468A-A584-7977623C7E69}" srcOrd="3" destOrd="0" presId="urn:microsoft.com/office/officeart/2005/8/layout/default"/>
    <dgm:cxn modelId="{3C36132A-0D68-4F92-99CB-B4007FC77D5B}" type="presParOf" srcId="{49787A86-BD35-4BC4-9E0F-FFD5199CEA9B}" destId="{1573CA02-1A0C-49A7-8E05-5FA089A608CA}" srcOrd="4" destOrd="0" presId="urn:microsoft.com/office/officeart/2005/8/layout/default"/>
    <dgm:cxn modelId="{86A3558A-4E32-461D-A7BE-EB01A203A4B7}" type="presParOf" srcId="{49787A86-BD35-4BC4-9E0F-FFD5199CEA9B}" destId="{D6C83386-423B-44F3-9959-794BD0F6C32E}" srcOrd="5" destOrd="0" presId="urn:microsoft.com/office/officeart/2005/8/layout/default"/>
    <dgm:cxn modelId="{E6B24413-1515-4A5D-9C2E-4308BA0C4B4F}" type="presParOf" srcId="{49787A86-BD35-4BC4-9E0F-FFD5199CEA9B}" destId="{AA173BDB-1C7D-497F-8E49-1E02096541C1}"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CA4B6B-673A-43F2-811D-A1D3F3819CD6}">
      <dsp:nvSpPr>
        <dsp:cNvPr id="0" name=""/>
        <dsp:cNvSpPr/>
      </dsp:nvSpPr>
      <dsp:spPr>
        <a:xfrm>
          <a:off x="1004" y="1087611"/>
          <a:ext cx="3917900" cy="2350740"/>
        </a:xfrm>
        <a:prstGeom prst="rect">
          <a:avLst/>
        </a:prstGeom>
        <a:gradFill rotWithShape="0">
          <a:gsLst>
            <a:gs pos="0">
              <a:schemeClr val="accent2">
                <a:shade val="80000"/>
                <a:hueOff val="0"/>
                <a:satOff val="0"/>
                <a:lumOff val="0"/>
                <a:alphaOff val="0"/>
                <a:tint val="50000"/>
                <a:satMod val="300000"/>
              </a:schemeClr>
            </a:gs>
            <a:gs pos="35000">
              <a:schemeClr val="accent2">
                <a:shade val="80000"/>
                <a:hueOff val="0"/>
                <a:satOff val="0"/>
                <a:lumOff val="0"/>
                <a:alphaOff val="0"/>
                <a:tint val="37000"/>
                <a:satMod val="300000"/>
              </a:schemeClr>
            </a:gs>
            <a:gs pos="100000">
              <a:schemeClr val="accent2">
                <a:shade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ms-MY" sz="4100" b="1" kern="1200" dirty="0" smtClean="0"/>
            <a:t>Labioskizis dan labiopalatoskizis</a:t>
          </a:r>
          <a:endParaRPr lang="en-US" sz="4100" kern="1200" dirty="0"/>
        </a:p>
      </dsp:txBody>
      <dsp:txXfrm>
        <a:off x="1004" y="1087611"/>
        <a:ext cx="3917900" cy="2350740"/>
      </dsp:txXfrm>
    </dsp:sp>
    <dsp:sp modelId="{10AF80EE-1587-4918-958B-7DA1C56AEA3A}">
      <dsp:nvSpPr>
        <dsp:cNvPr id="0" name=""/>
        <dsp:cNvSpPr/>
      </dsp:nvSpPr>
      <dsp:spPr>
        <a:xfrm>
          <a:off x="4310695" y="1087611"/>
          <a:ext cx="3917900" cy="2350740"/>
        </a:xfrm>
        <a:prstGeom prst="rect">
          <a:avLst/>
        </a:prstGeom>
        <a:gradFill rotWithShape="0">
          <a:gsLst>
            <a:gs pos="0">
              <a:schemeClr val="accent2">
                <a:shade val="80000"/>
                <a:hueOff val="-35872"/>
                <a:satOff val="-4024"/>
                <a:lumOff val="25680"/>
                <a:alphaOff val="0"/>
                <a:tint val="50000"/>
                <a:satMod val="300000"/>
              </a:schemeClr>
            </a:gs>
            <a:gs pos="35000">
              <a:schemeClr val="accent2">
                <a:shade val="80000"/>
                <a:hueOff val="-35872"/>
                <a:satOff val="-4024"/>
                <a:lumOff val="25680"/>
                <a:alphaOff val="0"/>
                <a:tint val="37000"/>
                <a:satMod val="300000"/>
              </a:schemeClr>
            </a:gs>
            <a:gs pos="100000">
              <a:schemeClr val="accent2">
                <a:shade val="80000"/>
                <a:hueOff val="-35872"/>
                <a:satOff val="-4024"/>
                <a:lumOff val="2568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ms-MY" sz="4100" kern="1200" dirty="0" smtClean="0"/>
            <a:t>Sindroma Pierre Robin</a:t>
          </a:r>
          <a:endParaRPr lang="en-US" sz="4100" kern="1200" dirty="0"/>
        </a:p>
      </dsp:txBody>
      <dsp:txXfrm>
        <a:off x="4310695" y="1087611"/>
        <a:ext cx="3917900" cy="23507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889710-135E-4AB4-860D-DA2591720601}">
      <dsp:nvSpPr>
        <dsp:cNvPr id="0" name=""/>
        <dsp:cNvSpPr/>
      </dsp:nvSpPr>
      <dsp:spPr>
        <a:xfrm>
          <a:off x="2544" y="419397"/>
          <a:ext cx="2019002" cy="1211401"/>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ms-MY" sz="1500" b="1" kern="1200" smtClean="0"/>
            <a:t>Perlukaan kulit</a:t>
          </a:r>
          <a:endParaRPr lang="en-US" sz="1500" kern="1200"/>
        </a:p>
      </dsp:txBody>
      <dsp:txXfrm>
        <a:off x="2544" y="419397"/>
        <a:ext cx="2019002" cy="1211401"/>
      </dsp:txXfrm>
    </dsp:sp>
    <dsp:sp modelId="{0198F2B9-F2E8-4FD9-8E46-348581AE3C9E}">
      <dsp:nvSpPr>
        <dsp:cNvPr id="0" name=""/>
        <dsp:cNvSpPr/>
      </dsp:nvSpPr>
      <dsp:spPr>
        <a:xfrm>
          <a:off x="2223447" y="419397"/>
          <a:ext cx="2019002" cy="1211401"/>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ms-MY" sz="1500" b="1" kern="1200" dirty="0" smtClean="0"/>
            <a:t>Eritema, Ptekiae, Abrasi, Ekimosis dan Nekrosis lemak Subkutan</a:t>
          </a:r>
          <a:endParaRPr lang="en-US" sz="1500" kern="1200" dirty="0"/>
        </a:p>
      </dsp:txBody>
      <dsp:txXfrm>
        <a:off x="2223447" y="419397"/>
        <a:ext cx="2019002" cy="1211401"/>
      </dsp:txXfrm>
    </dsp:sp>
    <dsp:sp modelId="{588400CD-2A90-4A95-B2FF-3A275F19E1D8}">
      <dsp:nvSpPr>
        <dsp:cNvPr id="0" name=""/>
        <dsp:cNvSpPr/>
      </dsp:nvSpPr>
      <dsp:spPr>
        <a:xfrm>
          <a:off x="4444350" y="419397"/>
          <a:ext cx="2019002" cy="1211401"/>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ms-MY" sz="1500" b="1" kern="1200" dirty="0" smtClean="0"/>
            <a:t>Perdarahan subaponeurotik</a:t>
          </a:r>
          <a:endParaRPr lang="en-US" sz="1500" kern="1200" dirty="0"/>
        </a:p>
      </dsp:txBody>
      <dsp:txXfrm>
        <a:off x="4444350" y="419397"/>
        <a:ext cx="2019002" cy="1211401"/>
      </dsp:txXfrm>
    </dsp:sp>
    <dsp:sp modelId="{78AB2539-1EA3-49A0-BBFC-282AFC98B7C6}">
      <dsp:nvSpPr>
        <dsp:cNvPr id="0" name=""/>
        <dsp:cNvSpPr/>
      </dsp:nvSpPr>
      <dsp:spPr>
        <a:xfrm>
          <a:off x="6665252" y="419397"/>
          <a:ext cx="2019002" cy="1211401"/>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ms-MY" sz="1500" b="1" kern="1200" dirty="0" smtClean="0"/>
            <a:t>Trauma muskulus sternokleidomastoideus</a:t>
          </a:r>
          <a:endParaRPr lang="en-US" sz="1500" kern="1200" dirty="0"/>
        </a:p>
      </dsp:txBody>
      <dsp:txXfrm>
        <a:off x="6665252" y="419397"/>
        <a:ext cx="2019002" cy="1211401"/>
      </dsp:txXfrm>
    </dsp:sp>
    <dsp:sp modelId="{3E005EDB-0D4D-40C8-BD6E-79FF668CD607}">
      <dsp:nvSpPr>
        <dsp:cNvPr id="0" name=""/>
        <dsp:cNvSpPr/>
      </dsp:nvSpPr>
      <dsp:spPr>
        <a:xfrm>
          <a:off x="2544" y="1832699"/>
          <a:ext cx="2019002" cy="1211401"/>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ms-MY" sz="1500" b="1" kern="1200" dirty="0" smtClean="0"/>
            <a:t>Caput Succedenum</a:t>
          </a:r>
          <a:endParaRPr lang="en-US" sz="1500" kern="1200" dirty="0"/>
        </a:p>
      </dsp:txBody>
      <dsp:txXfrm>
        <a:off x="2544" y="1832699"/>
        <a:ext cx="2019002" cy="1211401"/>
      </dsp:txXfrm>
    </dsp:sp>
    <dsp:sp modelId="{4A792B92-16E1-4C91-AC94-0A50EC1A768B}">
      <dsp:nvSpPr>
        <dsp:cNvPr id="0" name=""/>
        <dsp:cNvSpPr/>
      </dsp:nvSpPr>
      <dsp:spPr>
        <a:xfrm>
          <a:off x="2223447" y="1832699"/>
          <a:ext cx="2019002" cy="1211401"/>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ms-MY" sz="1500" b="1" kern="1200" smtClean="0"/>
            <a:t>Cephal hematoma</a:t>
          </a:r>
          <a:endParaRPr lang="en-US" sz="1500" kern="1200" dirty="0"/>
        </a:p>
      </dsp:txBody>
      <dsp:txXfrm>
        <a:off x="2223447" y="1832699"/>
        <a:ext cx="2019002" cy="1211401"/>
      </dsp:txXfrm>
    </dsp:sp>
    <dsp:sp modelId="{5531606D-947A-46CD-97C0-517F850A0BA3}">
      <dsp:nvSpPr>
        <dsp:cNvPr id="0" name=""/>
        <dsp:cNvSpPr/>
      </dsp:nvSpPr>
      <dsp:spPr>
        <a:xfrm>
          <a:off x="4444350" y="1832699"/>
          <a:ext cx="2019002" cy="1211401"/>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ms-MY" sz="1500" b="1" kern="1200" smtClean="0"/>
            <a:t>Fraktur klavikula</a:t>
          </a:r>
          <a:endParaRPr lang="en-US" sz="1500" kern="1200" dirty="0"/>
        </a:p>
      </dsp:txBody>
      <dsp:txXfrm>
        <a:off x="4444350" y="1832699"/>
        <a:ext cx="2019002" cy="1211401"/>
      </dsp:txXfrm>
    </dsp:sp>
    <dsp:sp modelId="{AE8D94A9-769A-4101-8061-8BFEA73A1CB0}">
      <dsp:nvSpPr>
        <dsp:cNvPr id="0" name=""/>
        <dsp:cNvSpPr/>
      </dsp:nvSpPr>
      <dsp:spPr>
        <a:xfrm>
          <a:off x="6665252" y="1832699"/>
          <a:ext cx="2019002" cy="1211401"/>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ms-MY" sz="1500" b="1" kern="1200" smtClean="0"/>
            <a:t>Fraktur humerus</a:t>
          </a:r>
          <a:endParaRPr lang="en-US" sz="1500" kern="1200" dirty="0"/>
        </a:p>
      </dsp:txBody>
      <dsp:txXfrm>
        <a:off x="6665252" y="1832699"/>
        <a:ext cx="2019002" cy="1211401"/>
      </dsp:txXfrm>
    </dsp:sp>
    <dsp:sp modelId="{47C905C9-5BAD-42DC-A9A2-97A2632E2F5F}">
      <dsp:nvSpPr>
        <dsp:cNvPr id="0" name=""/>
        <dsp:cNvSpPr/>
      </dsp:nvSpPr>
      <dsp:spPr>
        <a:xfrm>
          <a:off x="1112996" y="3246000"/>
          <a:ext cx="2019002" cy="1211401"/>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ms-MY" sz="1500" b="1" kern="1200" smtClean="0"/>
            <a:t>Trauma Flexus Brachialis</a:t>
          </a:r>
          <a:endParaRPr lang="en-US" sz="1500" kern="1200" dirty="0"/>
        </a:p>
      </dsp:txBody>
      <dsp:txXfrm>
        <a:off x="1112996" y="3246000"/>
        <a:ext cx="2019002" cy="1211401"/>
      </dsp:txXfrm>
    </dsp:sp>
    <dsp:sp modelId="{F6337962-CCCE-41E3-843E-D2DCF800C3C0}">
      <dsp:nvSpPr>
        <dsp:cNvPr id="0" name=""/>
        <dsp:cNvSpPr/>
      </dsp:nvSpPr>
      <dsp:spPr>
        <a:xfrm>
          <a:off x="3333898" y="3246000"/>
          <a:ext cx="2019002" cy="1211401"/>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ms-MY" sz="1500" b="1" kern="1200" smtClean="0"/>
            <a:t>Perdarahan Sub Konjuntiva</a:t>
          </a:r>
          <a:endParaRPr lang="en-US" sz="1500" kern="1200" dirty="0"/>
        </a:p>
      </dsp:txBody>
      <dsp:txXfrm>
        <a:off x="3333898" y="3246000"/>
        <a:ext cx="2019002" cy="1211401"/>
      </dsp:txXfrm>
    </dsp:sp>
    <dsp:sp modelId="{2EB4C283-3561-48A5-97A4-F31638F9E598}">
      <dsp:nvSpPr>
        <dsp:cNvPr id="0" name=""/>
        <dsp:cNvSpPr/>
      </dsp:nvSpPr>
      <dsp:spPr>
        <a:xfrm>
          <a:off x="5554801" y="3246000"/>
          <a:ext cx="2019002" cy="1211401"/>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ms-MY" sz="1500" b="1" kern="1200" smtClean="0"/>
            <a:t>Perdarahan Retina</a:t>
          </a:r>
          <a:endParaRPr lang="en-US" sz="1500" kern="1200" dirty="0"/>
        </a:p>
      </dsp:txBody>
      <dsp:txXfrm>
        <a:off x="5554801" y="3246000"/>
        <a:ext cx="2019002" cy="12114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13ADF1-7A0D-4AC2-8AB9-A4C1E495A06F}">
      <dsp:nvSpPr>
        <dsp:cNvPr id="0" name=""/>
        <dsp:cNvSpPr/>
      </dsp:nvSpPr>
      <dsp:spPr>
        <a:xfrm>
          <a:off x="1004" y="1087611"/>
          <a:ext cx="3917900" cy="2350740"/>
        </a:xfrm>
        <a:prstGeom prst="rect">
          <a:avLst/>
        </a:prstGeom>
        <a:gradFill rotWithShape="0">
          <a:gsLst>
            <a:gs pos="0">
              <a:schemeClr val="accent2">
                <a:shade val="80000"/>
                <a:hueOff val="0"/>
                <a:satOff val="0"/>
                <a:lumOff val="0"/>
                <a:alphaOff val="0"/>
                <a:tint val="50000"/>
                <a:satMod val="300000"/>
              </a:schemeClr>
            </a:gs>
            <a:gs pos="35000">
              <a:schemeClr val="accent2">
                <a:shade val="80000"/>
                <a:hueOff val="0"/>
                <a:satOff val="0"/>
                <a:lumOff val="0"/>
                <a:alphaOff val="0"/>
                <a:tint val="37000"/>
                <a:satMod val="300000"/>
              </a:schemeClr>
            </a:gs>
            <a:gs pos="100000">
              <a:schemeClr val="accent2">
                <a:shade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9070" tIns="179070" rIns="179070" bIns="179070" numCol="1" spcCol="1270" anchor="ctr" anchorCtr="0">
          <a:noAutofit/>
        </a:bodyPr>
        <a:lstStyle/>
        <a:p>
          <a:pPr lvl="0" algn="ctr" defTabSz="2089150">
            <a:lnSpc>
              <a:spcPct val="90000"/>
            </a:lnSpc>
            <a:spcBef>
              <a:spcPct val="0"/>
            </a:spcBef>
            <a:spcAft>
              <a:spcPct val="35000"/>
            </a:spcAft>
          </a:pPr>
          <a:r>
            <a:rPr lang="ms-MY" sz="4700" b="1" kern="1200" dirty="0" smtClean="0"/>
            <a:t>Berat Badan Lahir Rendah (BBLR)</a:t>
          </a:r>
          <a:endParaRPr lang="en-US" sz="4700" kern="1200" dirty="0"/>
        </a:p>
      </dsp:txBody>
      <dsp:txXfrm>
        <a:off x="1004" y="1087611"/>
        <a:ext cx="3917900" cy="2350740"/>
      </dsp:txXfrm>
    </dsp:sp>
    <dsp:sp modelId="{BFD6EB8D-74CB-4D28-9860-25B7511A3006}">
      <dsp:nvSpPr>
        <dsp:cNvPr id="0" name=""/>
        <dsp:cNvSpPr/>
      </dsp:nvSpPr>
      <dsp:spPr>
        <a:xfrm>
          <a:off x="4310695" y="1087611"/>
          <a:ext cx="3917900" cy="2350740"/>
        </a:xfrm>
        <a:prstGeom prst="rect">
          <a:avLst/>
        </a:prstGeom>
        <a:gradFill rotWithShape="0">
          <a:gsLst>
            <a:gs pos="0">
              <a:schemeClr val="accent2">
                <a:shade val="80000"/>
                <a:hueOff val="-35872"/>
                <a:satOff val="-4024"/>
                <a:lumOff val="25680"/>
                <a:alphaOff val="0"/>
                <a:tint val="50000"/>
                <a:satMod val="300000"/>
              </a:schemeClr>
            </a:gs>
            <a:gs pos="35000">
              <a:schemeClr val="accent2">
                <a:shade val="80000"/>
                <a:hueOff val="-35872"/>
                <a:satOff val="-4024"/>
                <a:lumOff val="25680"/>
                <a:alphaOff val="0"/>
                <a:tint val="37000"/>
                <a:satMod val="300000"/>
              </a:schemeClr>
            </a:gs>
            <a:gs pos="100000">
              <a:schemeClr val="accent2">
                <a:shade val="80000"/>
                <a:hueOff val="-35872"/>
                <a:satOff val="-4024"/>
                <a:lumOff val="2568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9070" tIns="179070" rIns="179070" bIns="179070" numCol="1" spcCol="1270" anchor="ctr" anchorCtr="0">
          <a:noAutofit/>
        </a:bodyPr>
        <a:lstStyle/>
        <a:p>
          <a:pPr lvl="0" algn="ctr" defTabSz="2089150">
            <a:lnSpc>
              <a:spcPct val="90000"/>
            </a:lnSpc>
            <a:spcBef>
              <a:spcPct val="0"/>
            </a:spcBef>
            <a:spcAft>
              <a:spcPct val="35000"/>
            </a:spcAft>
          </a:pPr>
          <a:r>
            <a:rPr lang="ms-MY" sz="4700" b="1" kern="1200" dirty="0" smtClean="0"/>
            <a:t>Ikterus</a:t>
          </a:r>
          <a:endParaRPr lang="en-US" sz="4700" kern="1200" dirty="0"/>
        </a:p>
      </dsp:txBody>
      <dsp:txXfrm>
        <a:off x="4310695" y="1087611"/>
        <a:ext cx="3917900" cy="23507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592F1C-9A70-463B-9FBF-A83BA994477C}">
      <dsp:nvSpPr>
        <dsp:cNvPr id="0" name=""/>
        <dsp:cNvSpPr/>
      </dsp:nvSpPr>
      <dsp:spPr>
        <a:xfrm>
          <a:off x="460905" y="1047"/>
          <a:ext cx="3479899" cy="2087939"/>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n-US" sz="4200" kern="1200" dirty="0" err="1" smtClean="0"/>
            <a:t>Perdarahan</a:t>
          </a:r>
          <a:r>
            <a:rPr lang="en-US" sz="4200" kern="1200" dirty="0" smtClean="0"/>
            <a:t> </a:t>
          </a:r>
          <a:r>
            <a:rPr lang="en-US" sz="4200" kern="1200" dirty="0" err="1" smtClean="0"/>
            <a:t>Tali</a:t>
          </a:r>
          <a:r>
            <a:rPr lang="en-US" sz="4200" kern="1200" dirty="0" smtClean="0"/>
            <a:t> </a:t>
          </a:r>
          <a:r>
            <a:rPr lang="en-US" sz="4200" kern="1200" dirty="0" err="1" smtClean="0"/>
            <a:t>Pusat</a:t>
          </a:r>
          <a:r>
            <a:rPr lang="en-US" sz="4200" kern="1200" dirty="0" smtClean="0"/>
            <a:t> </a:t>
          </a:r>
          <a:endParaRPr lang="en-US" sz="4200" kern="1200" dirty="0"/>
        </a:p>
      </dsp:txBody>
      <dsp:txXfrm>
        <a:off x="460905" y="1047"/>
        <a:ext cx="3479899" cy="2087939"/>
      </dsp:txXfrm>
    </dsp:sp>
    <dsp:sp modelId="{D5740AB7-C285-4661-A010-79EABB3F7255}">
      <dsp:nvSpPr>
        <dsp:cNvPr id="0" name=""/>
        <dsp:cNvSpPr/>
      </dsp:nvSpPr>
      <dsp:spPr>
        <a:xfrm>
          <a:off x="4288794" y="1047"/>
          <a:ext cx="3479899" cy="2087939"/>
        </a:xfrm>
        <a:prstGeom prst="rect">
          <a:avLst/>
        </a:prstGeom>
        <a:gradFill rotWithShape="0">
          <a:gsLst>
            <a:gs pos="0">
              <a:schemeClr val="accent2">
                <a:hueOff val="1560506"/>
                <a:satOff val="-1946"/>
                <a:lumOff val="458"/>
                <a:alphaOff val="0"/>
                <a:tint val="50000"/>
                <a:satMod val="300000"/>
              </a:schemeClr>
            </a:gs>
            <a:gs pos="35000">
              <a:schemeClr val="accent2">
                <a:hueOff val="1560506"/>
                <a:satOff val="-1946"/>
                <a:lumOff val="458"/>
                <a:alphaOff val="0"/>
                <a:tint val="37000"/>
                <a:satMod val="300000"/>
              </a:schemeClr>
            </a:gs>
            <a:gs pos="100000">
              <a:schemeClr val="accent2">
                <a:hueOff val="1560506"/>
                <a:satOff val="-1946"/>
                <a:lumOff val="45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ms-MY" sz="4200" kern="1200" dirty="0" smtClean="0"/>
            <a:t>Asfiksia Neonatorum</a:t>
          </a:r>
          <a:endParaRPr lang="en-US" sz="4200" kern="1200" dirty="0"/>
        </a:p>
      </dsp:txBody>
      <dsp:txXfrm>
        <a:off x="4288794" y="1047"/>
        <a:ext cx="3479899" cy="2087939"/>
      </dsp:txXfrm>
    </dsp:sp>
    <dsp:sp modelId="{4097B152-40F9-4081-A9BE-AE920F41E886}">
      <dsp:nvSpPr>
        <dsp:cNvPr id="0" name=""/>
        <dsp:cNvSpPr/>
      </dsp:nvSpPr>
      <dsp:spPr>
        <a:xfrm>
          <a:off x="460905" y="2436976"/>
          <a:ext cx="3479899" cy="2087939"/>
        </a:xfrm>
        <a:prstGeom prst="rect">
          <a:avLst/>
        </a:prstGeom>
        <a:gradFill rotWithShape="0">
          <a:gsLst>
            <a:gs pos="0">
              <a:schemeClr val="accent2">
                <a:hueOff val="3121013"/>
                <a:satOff val="-3893"/>
                <a:lumOff val="915"/>
                <a:alphaOff val="0"/>
                <a:tint val="50000"/>
                <a:satMod val="300000"/>
              </a:schemeClr>
            </a:gs>
            <a:gs pos="35000">
              <a:schemeClr val="accent2">
                <a:hueOff val="3121013"/>
                <a:satOff val="-3893"/>
                <a:lumOff val="915"/>
                <a:alphaOff val="0"/>
                <a:tint val="37000"/>
                <a:satMod val="300000"/>
              </a:schemeClr>
            </a:gs>
            <a:gs pos="100000">
              <a:schemeClr val="accent2">
                <a:hueOff val="3121013"/>
                <a:satOff val="-3893"/>
                <a:lumOff val="91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ms-MY" sz="4200" b="1" kern="1200" smtClean="0"/>
            <a:t>Perdarahan tali pusat</a:t>
          </a:r>
          <a:endParaRPr lang="en-US" sz="4200" kern="1200"/>
        </a:p>
      </dsp:txBody>
      <dsp:txXfrm>
        <a:off x="460905" y="2436976"/>
        <a:ext cx="3479899" cy="2087939"/>
      </dsp:txXfrm>
    </dsp:sp>
    <dsp:sp modelId="{8D435499-FB8E-42A0-AEAB-CC2B4D22EF2F}">
      <dsp:nvSpPr>
        <dsp:cNvPr id="0" name=""/>
        <dsp:cNvSpPr/>
      </dsp:nvSpPr>
      <dsp:spPr>
        <a:xfrm>
          <a:off x="4288794" y="2436976"/>
          <a:ext cx="3479899" cy="2087939"/>
        </a:xfrm>
        <a:prstGeom prst="rect">
          <a:avLst/>
        </a:prstGeom>
        <a:gradFill rotWithShape="0">
          <a:gsLst>
            <a:gs pos="0">
              <a:schemeClr val="accent2">
                <a:hueOff val="4681519"/>
                <a:satOff val="-5839"/>
                <a:lumOff val="1373"/>
                <a:alphaOff val="0"/>
                <a:tint val="50000"/>
                <a:satMod val="300000"/>
              </a:schemeClr>
            </a:gs>
            <a:gs pos="35000">
              <a:schemeClr val="accent2">
                <a:hueOff val="4681519"/>
                <a:satOff val="-5839"/>
                <a:lumOff val="1373"/>
                <a:alphaOff val="0"/>
                <a:tint val="37000"/>
                <a:satMod val="300000"/>
              </a:schemeClr>
            </a:gs>
            <a:gs pos="100000">
              <a:schemeClr val="accent2">
                <a:hueOff val="4681519"/>
                <a:satOff val="-5839"/>
                <a:lumOff val="137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ms-MY" sz="4200" b="1" kern="1200" dirty="0" smtClean="0"/>
            <a:t>Sindrom Gangguan Nafas</a:t>
          </a:r>
          <a:endParaRPr lang="en-US" sz="4200" kern="1200" dirty="0"/>
        </a:p>
      </dsp:txBody>
      <dsp:txXfrm>
        <a:off x="4288794" y="2436976"/>
        <a:ext cx="3479899" cy="208793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51F2B0-EB4E-4C3B-B141-60A899275B06}">
      <dsp:nvSpPr>
        <dsp:cNvPr id="0" name=""/>
        <dsp:cNvSpPr/>
      </dsp:nvSpPr>
      <dsp:spPr>
        <a:xfrm>
          <a:off x="460905" y="1047"/>
          <a:ext cx="3479899" cy="2087939"/>
        </a:xfrm>
        <a:prstGeom prst="rect">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r>
            <a:rPr lang="en-US" sz="4800" kern="1200" dirty="0" err="1" smtClean="0">
              <a:latin typeface="Andalus" pitchFamily="18" charset="-78"/>
              <a:cs typeface="Andalus" pitchFamily="18" charset="-78"/>
            </a:rPr>
            <a:t>Jambu</a:t>
          </a:r>
          <a:r>
            <a:rPr lang="en-US" sz="4800" kern="1200" dirty="0" smtClean="0">
              <a:latin typeface="Andalus" pitchFamily="18" charset="-78"/>
              <a:cs typeface="Andalus" pitchFamily="18" charset="-78"/>
            </a:rPr>
            <a:t> </a:t>
          </a:r>
          <a:r>
            <a:rPr lang="en-US" sz="4800" kern="1200" dirty="0" err="1" smtClean="0">
              <a:latin typeface="Andalus" pitchFamily="18" charset="-78"/>
              <a:cs typeface="Andalus" pitchFamily="18" charset="-78"/>
            </a:rPr>
            <a:t>Biji</a:t>
          </a:r>
          <a:r>
            <a:rPr lang="en-US" sz="4800" kern="1200" dirty="0" smtClean="0">
              <a:latin typeface="Andalus" pitchFamily="18" charset="-78"/>
              <a:cs typeface="Andalus" pitchFamily="18" charset="-78"/>
            </a:rPr>
            <a:t> </a:t>
          </a:r>
          <a:endParaRPr lang="en-US" sz="4800" kern="1200" dirty="0">
            <a:latin typeface="Andalus" pitchFamily="18" charset="-78"/>
            <a:cs typeface="Andalus" pitchFamily="18" charset="-78"/>
          </a:endParaRPr>
        </a:p>
      </dsp:txBody>
      <dsp:txXfrm>
        <a:off x="460905" y="1047"/>
        <a:ext cx="3479899" cy="2087939"/>
      </dsp:txXfrm>
    </dsp:sp>
    <dsp:sp modelId="{D1DD22CF-24B0-4660-B412-42180E5BFCE0}">
      <dsp:nvSpPr>
        <dsp:cNvPr id="0" name=""/>
        <dsp:cNvSpPr/>
      </dsp:nvSpPr>
      <dsp:spPr>
        <a:xfrm>
          <a:off x="4288794" y="1047"/>
          <a:ext cx="3479899" cy="2087939"/>
        </a:xfrm>
        <a:prstGeom prst="rect">
          <a:avLst/>
        </a:prstGeom>
        <a:solidFill>
          <a:schemeClr val="accent2">
            <a:shade val="80000"/>
            <a:hueOff val="-11957"/>
            <a:satOff val="-1341"/>
            <a:lumOff val="856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r>
            <a:rPr lang="en-US" sz="4800" kern="1200" dirty="0" err="1" smtClean="0">
              <a:latin typeface="Andalus" pitchFamily="18" charset="-78"/>
              <a:cs typeface="Andalus" pitchFamily="18" charset="-78"/>
            </a:rPr>
            <a:t>Jahe</a:t>
          </a:r>
          <a:endParaRPr lang="en-US" sz="4800" kern="1200" dirty="0">
            <a:latin typeface="Andalus" pitchFamily="18" charset="-78"/>
            <a:cs typeface="Andalus" pitchFamily="18" charset="-78"/>
          </a:endParaRPr>
        </a:p>
      </dsp:txBody>
      <dsp:txXfrm>
        <a:off x="4288794" y="1047"/>
        <a:ext cx="3479899" cy="2087939"/>
      </dsp:txXfrm>
    </dsp:sp>
    <dsp:sp modelId="{1573CA02-1A0C-49A7-8E05-5FA089A608CA}">
      <dsp:nvSpPr>
        <dsp:cNvPr id="0" name=""/>
        <dsp:cNvSpPr/>
      </dsp:nvSpPr>
      <dsp:spPr>
        <a:xfrm>
          <a:off x="460905" y="2436976"/>
          <a:ext cx="3479899" cy="2087939"/>
        </a:xfrm>
        <a:prstGeom prst="rect">
          <a:avLst/>
        </a:prstGeom>
        <a:solidFill>
          <a:schemeClr val="accent2">
            <a:shade val="80000"/>
            <a:hueOff val="-23915"/>
            <a:satOff val="-2683"/>
            <a:lumOff val="1712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r>
            <a:rPr lang="en-US" sz="4800" kern="1200" dirty="0" err="1" smtClean="0">
              <a:latin typeface="Andalus" pitchFamily="18" charset="-78"/>
              <a:cs typeface="Andalus" pitchFamily="18" charset="-78"/>
            </a:rPr>
            <a:t>Daun</a:t>
          </a:r>
          <a:r>
            <a:rPr lang="en-US" sz="4800" kern="1200" dirty="0" smtClean="0">
              <a:latin typeface="Andalus" pitchFamily="18" charset="-78"/>
              <a:cs typeface="Andalus" pitchFamily="18" charset="-78"/>
            </a:rPr>
            <a:t> </a:t>
          </a:r>
          <a:r>
            <a:rPr lang="en-US" sz="4800" kern="1200" dirty="0" err="1" smtClean="0">
              <a:latin typeface="Andalus" pitchFamily="18" charset="-78"/>
              <a:cs typeface="Andalus" pitchFamily="18" charset="-78"/>
            </a:rPr>
            <a:t>Kayu</a:t>
          </a:r>
          <a:r>
            <a:rPr lang="en-US" sz="4800" kern="1200" dirty="0" smtClean="0">
              <a:latin typeface="Andalus" pitchFamily="18" charset="-78"/>
              <a:cs typeface="Andalus" pitchFamily="18" charset="-78"/>
            </a:rPr>
            <a:t> </a:t>
          </a:r>
          <a:r>
            <a:rPr lang="en-US" sz="4800" kern="1200" dirty="0" err="1" smtClean="0">
              <a:latin typeface="Andalus" pitchFamily="18" charset="-78"/>
              <a:cs typeface="Andalus" pitchFamily="18" charset="-78"/>
            </a:rPr>
            <a:t>Putih</a:t>
          </a:r>
          <a:r>
            <a:rPr lang="en-US" sz="4800" kern="1200" dirty="0" smtClean="0">
              <a:latin typeface="Andalus" pitchFamily="18" charset="-78"/>
              <a:cs typeface="Andalus" pitchFamily="18" charset="-78"/>
            </a:rPr>
            <a:t> </a:t>
          </a:r>
          <a:endParaRPr lang="en-US" sz="4800" kern="1200" dirty="0">
            <a:latin typeface="Andalus" pitchFamily="18" charset="-78"/>
            <a:cs typeface="Andalus" pitchFamily="18" charset="-78"/>
          </a:endParaRPr>
        </a:p>
      </dsp:txBody>
      <dsp:txXfrm>
        <a:off x="460905" y="2436976"/>
        <a:ext cx="3479899" cy="2087939"/>
      </dsp:txXfrm>
    </dsp:sp>
    <dsp:sp modelId="{AA173BDB-1C7D-497F-8E49-1E02096541C1}">
      <dsp:nvSpPr>
        <dsp:cNvPr id="0" name=""/>
        <dsp:cNvSpPr/>
      </dsp:nvSpPr>
      <dsp:spPr>
        <a:xfrm>
          <a:off x="4288794" y="2436976"/>
          <a:ext cx="3479899" cy="2087939"/>
        </a:xfrm>
        <a:prstGeom prst="rect">
          <a:avLst/>
        </a:prstGeom>
        <a:solidFill>
          <a:schemeClr val="accent2">
            <a:shade val="80000"/>
            <a:hueOff val="-35872"/>
            <a:satOff val="-4024"/>
            <a:lumOff val="2568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r>
            <a:rPr lang="en-US" sz="4800" kern="1200" dirty="0" err="1" smtClean="0">
              <a:latin typeface="Andalus" pitchFamily="18" charset="-78"/>
              <a:cs typeface="Andalus" pitchFamily="18" charset="-78"/>
            </a:rPr>
            <a:t>Secang</a:t>
          </a:r>
          <a:endParaRPr lang="en-US" sz="4800" kern="1200" dirty="0">
            <a:latin typeface="Andalus" pitchFamily="18" charset="-78"/>
            <a:cs typeface="Andalus" pitchFamily="18" charset="-78"/>
          </a:endParaRPr>
        </a:p>
      </dsp:txBody>
      <dsp:txXfrm>
        <a:off x="4288794" y="2436976"/>
        <a:ext cx="3479899" cy="208793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167955-DAC2-45B5-977E-D369D1C1951C}" type="datetimeFigureOut">
              <a:rPr lang="en-US" smtClean="0"/>
              <a:t>11/19/2021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FF355D-E163-49F4-B7A9-8E38010E65B2}" type="slidenum">
              <a:rPr lang="en-US" smtClean="0"/>
              <a:t>‹#›</a:t>
            </a:fld>
            <a:endParaRPr lang="en-US"/>
          </a:p>
        </p:txBody>
      </p:sp>
    </p:spTree>
    <p:extLst>
      <p:ext uri="{BB962C8B-B14F-4D97-AF65-F5344CB8AC3E}">
        <p14:creationId xmlns:p14="http://schemas.microsoft.com/office/powerpoint/2010/main" val="733879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FF355D-E163-49F4-B7A9-8E38010E65B2}" type="slidenum">
              <a:rPr lang="en-US" smtClean="0"/>
              <a:t>39</a:t>
            </a:fld>
            <a:endParaRPr lang="en-US"/>
          </a:p>
        </p:txBody>
      </p:sp>
    </p:spTree>
    <p:extLst>
      <p:ext uri="{BB962C8B-B14F-4D97-AF65-F5344CB8AC3E}">
        <p14:creationId xmlns:p14="http://schemas.microsoft.com/office/powerpoint/2010/main" val="1429204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3F72F3-EFD4-4A6C-862C-73F4CF3B0CB8}" type="datetimeFigureOut">
              <a:rPr lang="en-US" smtClean="0"/>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65F18-5B1C-4371-9342-5F873DDFEB16}" type="slidenum">
              <a:rPr lang="en-US" smtClean="0"/>
              <a:t>‹#›</a:t>
            </a:fld>
            <a:endParaRPr lang="en-US"/>
          </a:p>
        </p:txBody>
      </p:sp>
    </p:spTree>
    <p:extLst>
      <p:ext uri="{BB962C8B-B14F-4D97-AF65-F5344CB8AC3E}">
        <p14:creationId xmlns:p14="http://schemas.microsoft.com/office/powerpoint/2010/main" val="3027881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3F72F3-EFD4-4A6C-862C-73F4CF3B0CB8}" type="datetimeFigureOut">
              <a:rPr lang="en-US" smtClean="0"/>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65F18-5B1C-4371-9342-5F873DDFEB16}" type="slidenum">
              <a:rPr lang="en-US" smtClean="0"/>
              <a:t>‹#›</a:t>
            </a:fld>
            <a:endParaRPr lang="en-US"/>
          </a:p>
        </p:txBody>
      </p:sp>
    </p:spTree>
    <p:extLst>
      <p:ext uri="{BB962C8B-B14F-4D97-AF65-F5344CB8AC3E}">
        <p14:creationId xmlns:p14="http://schemas.microsoft.com/office/powerpoint/2010/main" val="2873098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3F72F3-EFD4-4A6C-862C-73F4CF3B0CB8}" type="datetimeFigureOut">
              <a:rPr lang="en-US" smtClean="0"/>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65F18-5B1C-4371-9342-5F873DDFEB16}" type="slidenum">
              <a:rPr lang="en-US" smtClean="0"/>
              <a:t>‹#›</a:t>
            </a:fld>
            <a:endParaRPr lang="en-US"/>
          </a:p>
        </p:txBody>
      </p:sp>
    </p:spTree>
    <p:extLst>
      <p:ext uri="{BB962C8B-B14F-4D97-AF65-F5344CB8AC3E}">
        <p14:creationId xmlns:p14="http://schemas.microsoft.com/office/powerpoint/2010/main" val="1707380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3F72F3-EFD4-4A6C-862C-73F4CF3B0CB8}" type="datetimeFigureOut">
              <a:rPr lang="en-US" smtClean="0"/>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65F18-5B1C-4371-9342-5F873DDFEB16}" type="slidenum">
              <a:rPr lang="en-US" smtClean="0"/>
              <a:t>‹#›</a:t>
            </a:fld>
            <a:endParaRPr lang="en-US"/>
          </a:p>
        </p:txBody>
      </p:sp>
    </p:spTree>
    <p:extLst>
      <p:ext uri="{BB962C8B-B14F-4D97-AF65-F5344CB8AC3E}">
        <p14:creationId xmlns:p14="http://schemas.microsoft.com/office/powerpoint/2010/main" val="25493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3F72F3-EFD4-4A6C-862C-73F4CF3B0CB8}" type="datetimeFigureOut">
              <a:rPr lang="en-US" smtClean="0"/>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65F18-5B1C-4371-9342-5F873DDFEB16}" type="slidenum">
              <a:rPr lang="en-US" smtClean="0"/>
              <a:t>‹#›</a:t>
            </a:fld>
            <a:endParaRPr lang="en-US"/>
          </a:p>
        </p:txBody>
      </p:sp>
    </p:spTree>
    <p:extLst>
      <p:ext uri="{BB962C8B-B14F-4D97-AF65-F5344CB8AC3E}">
        <p14:creationId xmlns:p14="http://schemas.microsoft.com/office/powerpoint/2010/main" val="3471477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3F72F3-EFD4-4A6C-862C-73F4CF3B0CB8}" type="datetimeFigureOut">
              <a:rPr lang="en-US" smtClean="0"/>
              <a:t>11/19/2021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F65F18-5B1C-4371-9342-5F873DDFEB16}" type="slidenum">
              <a:rPr lang="en-US" smtClean="0"/>
              <a:t>‹#›</a:t>
            </a:fld>
            <a:endParaRPr lang="en-US"/>
          </a:p>
        </p:txBody>
      </p:sp>
    </p:spTree>
    <p:extLst>
      <p:ext uri="{BB962C8B-B14F-4D97-AF65-F5344CB8AC3E}">
        <p14:creationId xmlns:p14="http://schemas.microsoft.com/office/powerpoint/2010/main" val="2557305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3F72F3-EFD4-4A6C-862C-73F4CF3B0CB8}" type="datetimeFigureOut">
              <a:rPr lang="en-US" smtClean="0"/>
              <a:t>11/19/2021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F65F18-5B1C-4371-9342-5F873DDFEB16}" type="slidenum">
              <a:rPr lang="en-US" smtClean="0"/>
              <a:t>‹#›</a:t>
            </a:fld>
            <a:endParaRPr lang="en-US"/>
          </a:p>
        </p:txBody>
      </p:sp>
    </p:spTree>
    <p:extLst>
      <p:ext uri="{BB962C8B-B14F-4D97-AF65-F5344CB8AC3E}">
        <p14:creationId xmlns:p14="http://schemas.microsoft.com/office/powerpoint/2010/main" val="1805661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3F72F3-EFD4-4A6C-862C-73F4CF3B0CB8}" type="datetimeFigureOut">
              <a:rPr lang="en-US" smtClean="0"/>
              <a:t>11/19/2021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F65F18-5B1C-4371-9342-5F873DDFEB16}" type="slidenum">
              <a:rPr lang="en-US" smtClean="0"/>
              <a:t>‹#›</a:t>
            </a:fld>
            <a:endParaRPr lang="en-US"/>
          </a:p>
        </p:txBody>
      </p:sp>
    </p:spTree>
    <p:extLst>
      <p:ext uri="{BB962C8B-B14F-4D97-AF65-F5344CB8AC3E}">
        <p14:creationId xmlns:p14="http://schemas.microsoft.com/office/powerpoint/2010/main" val="3028175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3F72F3-EFD4-4A6C-862C-73F4CF3B0CB8}" type="datetimeFigureOut">
              <a:rPr lang="en-US" smtClean="0"/>
              <a:t>11/19/2021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F65F18-5B1C-4371-9342-5F873DDFEB16}" type="slidenum">
              <a:rPr lang="en-US" smtClean="0"/>
              <a:t>‹#›</a:t>
            </a:fld>
            <a:endParaRPr lang="en-US"/>
          </a:p>
        </p:txBody>
      </p:sp>
    </p:spTree>
    <p:extLst>
      <p:ext uri="{BB962C8B-B14F-4D97-AF65-F5344CB8AC3E}">
        <p14:creationId xmlns:p14="http://schemas.microsoft.com/office/powerpoint/2010/main" val="326684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3F72F3-EFD4-4A6C-862C-73F4CF3B0CB8}" type="datetimeFigureOut">
              <a:rPr lang="en-US" smtClean="0"/>
              <a:t>11/19/2021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F65F18-5B1C-4371-9342-5F873DDFEB16}" type="slidenum">
              <a:rPr lang="en-US" smtClean="0"/>
              <a:t>‹#›</a:t>
            </a:fld>
            <a:endParaRPr lang="en-US"/>
          </a:p>
        </p:txBody>
      </p:sp>
    </p:spTree>
    <p:extLst>
      <p:ext uri="{BB962C8B-B14F-4D97-AF65-F5344CB8AC3E}">
        <p14:creationId xmlns:p14="http://schemas.microsoft.com/office/powerpoint/2010/main" val="149242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3F72F3-EFD4-4A6C-862C-73F4CF3B0CB8}" type="datetimeFigureOut">
              <a:rPr lang="en-US" smtClean="0"/>
              <a:t>11/19/2021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F65F18-5B1C-4371-9342-5F873DDFEB16}" type="slidenum">
              <a:rPr lang="en-US" smtClean="0"/>
              <a:t>‹#›</a:t>
            </a:fld>
            <a:endParaRPr lang="en-US"/>
          </a:p>
        </p:txBody>
      </p:sp>
    </p:spTree>
    <p:extLst>
      <p:ext uri="{BB962C8B-B14F-4D97-AF65-F5344CB8AC3E}">
        <p14:creationId xmlns:p14="http://schemas.microsoft.com/office/powerpoint/2010/main" val="1726375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3F72F3-EFD4-4A6C-862C-73F4CF3B0CB8}" type="datetimeFigureOut">
              <a:rPr lang="en-US" smtClean="0"/>
              <a:t>11/19/2021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F65F18-5B1C-4371-9342-5F873DDFEB16}" type="slidenum">
              <a:rPr lang="en-US" smtClean="0"/>
              <a:t>‹#›</a:t>
            </a:fld>
            <a:endParaRPr lang="en-US"/>
          </a:p>
        </p:txBody>
      </p:sp>
    </p:spTree>
    <p:extLst>
      <p:ext uri="{BB962C8B-B14F-4D97-AF65-F5344CB8AC3E}">
        <p14:creationId xmlns:p14="http://schemas.microsoft.com/office/powerpoint/2010/main" val="1599148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133600"/>
            <a:ext cx="8077200" cy="2609850"/>
          </a:xfrm>
        </p:spPr>
        <p:txBody>
          <a:bodyPr>
            <a:noAutofit/>
          </a:bodyPr>
          <a:lstStyle/>
          <a:p>
            <a:pPr lvl="0"/>
            <a:r>
              <a:rPr lang="ms-MY" b="1" dirty="0" smtClean="0">
                <a:latin typeface="Arial Black" pitchFamily="34" charset="0"/>
                <a:cs typeface="Aharoni" pitchFamily="2" charset="-79"/>
              </a:rPr>
              <a:t>Bayi Baru Lahir Bermasalah</a:t>
            </a:r>
            <a:endParaRPr lang="en-US" b="1" dirty="0">
              <a:latin typeface="Arial Black" pitchFamily="34" charset="0"/>
              <a:cs typeface="Aharoni" pitchFamily="2" charset="-79"/>
            </a:endParaRPr>
          </a:p>
        </p:txBody>
      </p:sp>
      <p:sp>
        <p:nvSpPr>
          <p:cNvPr id="3" name="Subtitle 2"/>
          <p:cNvSpPr>
            <a:spLocks noGrp="1"/>
          </p:cNvSpPr>
          <p:nvPr>
            <p:ph type="subTitle" idx="1"/>
          </p:nvPr>
        </p:nvSpPr>
        <p:spPr>
          <a:xfrm>
            <a:off x="1676400" y="5105400"/>
            <a:ext cx="7315200" cy="1752600"/>
          </a:xfrm>
        </p:spPr>
        <p:txBody>
          <a:bodyPr/>
          <a:lstStyle/>
          <a:p>
            <a:r>
              <a:rPr lang="en-US" dirty="0" err="1" smtClean="0">
                <a:solidFill>
                  <a:srgbClr val="FF0000"/>
                </a:solidFill>
                <a:latin typeface="Aharoni" pitchFamily="2" charset="-79"/>
                <a:cs typeface="Aharoni" pitchFamily="2" charset="-79"/>
              </a:rPr>
              <a:t>Wilda</a:t>
            </a:r>
            <a:r>
              <a:rPr lang="en-US" dirty="0" smtClean="0">
                <a:solidFill>
                  <a:srgbClr val="FF0000"/>
                </a:solidFill>
                <a:latin typeface="Aharoni" pitchFamily="2" charset="-79"/>
                <a:cs typeface="Aharoni" pitchFamily="2" charset="-79"/>
              </a:rPr>
              <a:t> </a:t>
            </a:r>
            <a:r>
              <a:rPr lang="en-US" dirty="0" err="1" smtClean="0">
                <a:solidFill>
                  <a:srgbClr val="FF0000"/>
                </a:solidFill>
                <a:latin typeface="Aharoni" pitchFamily="2" charset="-79"/>
                <a:cs typeface="Aharoni" pitchFamily="2" charset="-79"/>
              </a:rPr>
              <a:t>Rezki</a:t>
            </a:r>
            <a:r>
              <a:rPr lang="en-US" dirty="0" smtClean="0">
                <a:solidFill>
                  <a:srgbClr val="FF0000"/>
                </a:solidFill>
                <a:latin typeface="Aharoni" pitchFamily="2" charset="-79"/>
                <a:cs typeface="Aharoni" pitchFamily="2" charset="-79"/>
              </a:rPr>
              <a:t> </a:t>
            </a:r>
            <a:r>
              <a:rPr lang="en-US" dirty="0" err="1" smtClean="0">
                <a:solidFill>
                  <a:srgbClr val="FF0000"/>
                </a:solidFill>
                <a:latin typeface="Aharoni" pitchFamily="2" charset="-79"/>
                <a:cs typeface="Aharoni" pitchFamily="2" charset="-79"/>
              </a:rPr>
              <a:t>Pratiwi</a:t>
            </a:r>
            <a:r>
              <a:rPr lang="en-US" dirty="0" smtClean="0">
                <a:solidFill>
                  <a:srgbClr val="FF0000"/>
                </a:solidFill>
                <a:latin typeface="Aharoni" pitchFamily="2" charset="-79"/>
                <a:cs typeface="Aharoni" pitchFamily="2" charset="-79"/>
              </a:rPr>
              <a:t> , S.ST., M. </a:t>
            </a:r>
            <a:r>
              <a:rPr lang="en-US" dirty="0" err="1" smtClean="0">
                <a:solidFill>
                  <a:srgbClr val="FF0000"/>
                </a:solidFill>
                <a:latin typeface="Aharoni" pitchFamily="2" charset="-79"/>
                <a:cs typeface="Aharoni" pitchFamily="2" charset="-79"/>
              </a:rPr>
              <a:t>Kes</a:t>
            </a:r>
            <a:endParaRPr lang="en-US" dirty="0">
              <a:solidFill>
                <a:srgbClr val="FF0000"/>
              </a:solidFill>
              <a:latin typeface="Aharoni" pitchFamily="2" charset="-79"/>
              <a:cs typeface="Aharoni" pitchFamily="2" charset="-79"/>
            </a:endParaRPr>
          </a:p>
        </p:txBody>
      </p:sp>
    </p:spTree>
    <p:extLst>
      <p:ext uri="{BB962C8B-B14F-4D97-AF65-F5344CB8AC3E}">
        <p14:creationId xmlns:p14="http://schemas.microsoft.com/office/powerpoint/2010/main" val="17869153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s-MY" dirty="0"/>
              <a:t> </a:t>
            </a:r>
            <a:r>
              <a:rPr lang="en-US" dirty="0"/>
              <a:t/>
            </a:r>
            <a:br>
              <a:rPr lang="en-US" dirty="0"/>
            </a:br>
            <a:r>
              <a:rPr lang="ms-MY" b="1" dirty="0"/>
              <a:t>Trauma pada bayi baru lahir</a:t>
            </a:r>
            <a:r>
              <a:rPr lang="en-US" b="1" dirty="0"/>
              <a:t/>
            </a:r>
            <a:br>
              <a:rPr lang="en-US" b="1"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64840833"/>
              </p:ext>
            </p:extLst>
          </p:nvPr>
        </p:nvGraphicFramePr>
        <p:xfrm>
          <a:off x="152400" y="1600200"/>
          <a:ext cx="86868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97573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2" algn="ctr" rtl="0">
              <a:spcBef>
                <a:spcPct val="0"/>
              </a:spcBef>
            </a:pPr>
            <a:r>
              <a:rPr lang="ms-MY" sz="3600" b="1" dirty="0" smtClean="0">
                <a:latin typeface="Aharoni" pitchFamily="2" charset="-79"/>
                <a:cs typeface="Aharoni" pitchFamily="2" charset="-79"/>
              </a:rPr>
              <a:t/>
            </a:r>
            <a:br>
              <a:rPr lang="ms-MY" sz="3600" b="1" dirty="0" smtClean="0">
                <a:latin typeface="Aharoni" pitchFamily="2" charset="-79"/>
                <a:cs typeface="Aharoni" pitchFamily="2" charset="-79"/>
              </a:rPr>
            </a:br>
            <a:r>
              <a:rPr lang="ms-MY" sz="3600" b="1" dirty="0" smtClean="0">
                <a:latin typeface="Aharoni" pitchFamily="2" charset="-79"/>
                <a:cs typeface="Aharoni" pitchFamily="2" charset="-79"/>
              </a:rPr>
              <a:t>Perlukaan </a:t>
            </a:r>
            <a:r>
              <a:rPr lang="ms-MY" sz="3600" b="1" dirty="0">
                <a:latin typeface="Aharoni" pitchFamily="2" charset="-79"/>
                <a:cs typeface="Aharoni" pitchFamily="2" charset="-79"/>
              </a:rPr>
              <a:t>kulit</a:t>
            </a:r>
            <a:r>
              <a:rPr lang="en-US" sz="3600" b="1" dirty="0">
                <a:latin typeface="Aharoni" pitchFamily="2" charset="-79"/>
                <a:cs typeface="Aharoni" pitchFamily="2" charset="-79"/>
              </a:rPr>
              <a:t/>
            </a:r>
            <a:br>
              <a:rPr lang="en-US" sz="3600" b="1" dirty="0">
                <a:latin typeface="Aharoni" pitchFamily="2" charset="-79"/>
                <a:cs typeface="Aharoni" pitchFamily="2" charset="-79"/>
              </a:rPr>
            </a:br>
            <a:endParaRPr lang="en-US" sz="3600" dirty="0">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pPr algn="just"/>
            <a:r>
              <a:rPr lang="ms-MY" dirty="0"/>
              <a:t>Kelainan ini mungkin timbul pada persalinan yang menggunakan alat-alt seperti cunam atau vakum. Infeksi sekunder merupakan bahaya yang dapat timbul pada kejadian ini. Karena itu, kebersihan dan pengeringan </a:t>
            </a:r>
            <a:r>
              <a:rPr lang="ms-MY" dirty="0" smtClean="0"/>
              <a:t>kulit</a:t>
            </a:r>
            <a:r>
              <a:rPr lang="ms-MY" dirty="0"/>
              <a:t/>
            </a:r>
            <a:br>
              <a:rPr lang="ms-MY" dirty="0"/>
            </a:br>
            <a:r>
              <a:rPr lang="ms-MY" dirty="0"/>
              <a:t>yang terluka perlu diperhatikan. Bila perlu dapat juga digunakan obat-obat antiseptik lokal. Biasanya diperlukan waktu 6-8 minggu utnuk penyembuhan</a:t>
            </a:r>
            <a:endParaRPr lang="en-US" dirty="0"/>
          </a:p>
          <a:p>
            <a:pPr algn="just"/>
            <a:endParaRPr lang="en-US" dirty="0"/>
          </a:p>
        </p:txBody>
      </p:sp>
    </p:spTree>
    <p:extLst>
      <p:ext uri="{BB962C8B-B14F-4D97-AF65-F5344CB8AC3E}">
        <p14:creationId xmlns:p14="http://schemas.microsoft.com/office/powerpoint/2010/main" val="8325985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2" algn="ctr" rtl="0">
              <a:spcBef>
                <a:spcPct val="0"/>
              </a:spcBef>
            </a:pPr>
            <a:r>
              <a:rPr lang="ms-MY" sz="3200" b="1" dirty="0">
                <a:latin typeface="Aharoni" pitchFamily="2" charset="-79"/>
                <a:cs typeface="Aharoni" pitchFamily="2" charset="-79"/>
              </a:rPr>
              <a:t>Eritema, Ptekiae, Abrasi, Ekimosis dan Nekrosis lemak Subkutan</a:t>
            </a:r>
            <a:r>
              <a:rPr lang="en-US" sz="3200" b="1" dirty="0">
                <a:latin typeface="Aharoni" pitchFamily="2" charset="-79"/>
                <a:cs typeface="Aharoni" pitchFamily="2" charset="-79"/>
              </a:rPr>
              <a:t/>
            </a:r>
            <a:br>
              <a:rPr lang="en-US" sz="3200" b="1" dirty="0">
                <a:latin typeface="Aharoni" pitchFamily="2" charset="-79"/>
                <a:cs typeface="Aharoni" pitchFamily="2" charset="-79"/>
              </a:rPr>
            </a:br>
            <a:endParaRPr lang="en-US" sz="3200" dirty="0">
              <a:latin typeface="Aharoni" pitchFamily="2" charset="-79"/>
              <a:cs typeface="Aharoni" pitchFamily="2" charset="-79"/>
            </a:endParaRPr>
          </a:p>
        </p:txBody>
      </p:sp>
      <p:sp>
        <p:nvSpPr>
          <p:cNvPr id="3" name="Content Placeholder 2"/>
          <p:cNvSpPr>
            <a:spLocks noGrp="1"/>
          </p:cNvSpPr>
          <p:nvPr>
            <p:ph idx="1"/>
          </p:nvPr>
        </p:nvSpPr>
        <p:spPr/>
        <p:txBody>
          <a:bodyPr/>
          <a:lstStyle/>
          <a:p>
            <a:pPr algn="just"/>
            <a:r>
              <a:rPr lang="ms-MY" dirty="0">
                <a:latin typeface="Andalus" pitchFamily="18" charset="-78"/>
                <a:cs typeface="Andalus" pitchFamily="18" charset="-78"/>
              </a:rPr>
              <a:t>Jenis persalinan yang sering menyebabkan kelainan ini yaitu presentasi muka dan persalinan yang diselesaikan dengan ekstraksi cunam dan ekstraksi vakum. Kelainan ini memerlukan pengobatan khusus dan menghilang pada minggu pertama</a:t>
            </a:r>
            <a:endParaRPr lang="en-US" dirty="0">
              <a:latin typeface="Andalus" pitchFamily="18" charset="-78"/>
              <a:cs typeface="Andalus" pitchFamily="18" charset="-78"/>
            </a:endParaRPr>
          </a:p>
        </p:txBody>
      </p:sp>
    </p:spTree>
    <p:extLst>
      <p:ext uri="{BB962C8B-B14F-4D97-AF65-F5344CB8AC3E}">
        <p14:creationId xmlns:p14="http://schemas.microsoft.com/office/powerpoint/2010/main" val="4437165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2" algn="ctr" rtl="0">
              <a:spcBef>
                <a:spcPct val="0"/>
              </a:spcBef>
            </a:pPr>
            <a:r>
              <a:rPr lang="ms-MY" sz="3600" b="1" dirty="0">
                <a:latin typeface="Aharoni" pitchFamily="2" charset="-79"/>
                <a:cs typeface="Aharoni" pitchFamily="2" charset="-79"/>
              </a:rPr>
              <a:t>Perdarahan subaponeurotik</a:t>
            </a:r>
            <a:r>
              <a:rPr lang="en-US" sz="3600" b="1" dirty="0">
                <a:latin typeface="Aharoni" pitchFamily="2" charset="-79"/>
                <a:cs typeface="Aharoni" pitchFamily="2" charset="-79"/>
              </a:rPr>
              <a:t/>
            </a:r>
            <a:br>
              <a:rPr lang="en-US" sz="3600" b="1" dirty="0">
                <a:latin typeface="Aharoni" pitchFamily="2" charset="-79"/>
                <a:cs typeface="Aharoni" pitchFamily="2" charset="-79"/>
              </a:rPr>
            </a:br>
            <a:endParaRPr lang="en-US" sz="3600" dirty="0">
              <a:latin typeface="Aharoni" pitchFamily="2" charset="-79"/>
              <a:cs typeface="Aharoni" pitchFamily="2" charset="-79"/>
            </a:endParaRPr>
          </a:p>
        </p:txBody>
      </p:sp>
      <p:sp>
        <p:nvSpPr>
          <p:cNvPr id="3" name="Content Placeholder 2"/>
          <p:cNvSpPr>
            <a:spLocks noGrp="1"/>
          </p:cNvSpPr>
          <p:nvPr>
            <p:ph idx="1"/>
          </p:nvPr>
        </p:nvSpPr>
        <p:spPr/>
        <p:txBody>
          <a:bodyPr>
            <a:normAutofit fontScale="92500" lnSpcReduction="20000"/>
          </a:bodyPr>
          <a:lstStyle/>
          <a:p>
            <a:pPr algn="just"/>
            <a:r>
              <a:rPr lang="ms-MY" dirty="0">
                <a:latin typeface="Andalus" pitchFamily="18" charset="-78"/>
                <a:cs typeface="Andalus" pitchFamily="18" charset="-78"/>
              </a:rPr>
              <a:t>Perdarahan ini terjadi di bawah aponeurosis akibat pecahnya vena-vena yang menghubungkan jaringan di luar dengan sinus-sinus di dalam tengkorak. Perdarahan terjadi pada persalinan yang diakhiri dengan alat, dan biasanya tidk mempunyai batas tegas, sehingga kadang- kadang kepala berbentuk asimetris. Kelainan ini dapat menimbulkan anemia, syok, atau hiperbilirubinemia. Pemebrian vit k dianjurkan pada perdarahan ringan, dengan dot 1-2mg/kgBB/selama tiga hari dan tranfusi darah bila diperlukan.</a:t>
            </a:r>
            <a:endParaRPr lang="en-US" dirty="0">
              <a:latin typeface="Andalus" pitchFamily="18" charset="-78"/>
              <a:cs typeface="Andalus" pitchFamily="18" charset="-78"/>
            </a:endParaRPr>
          </a:p>
          <a:p>
            <a:pPr algn="just"/>
            <a:endParaRPr lang="en-US" dirty="0">
              <a:latin typeface="Andalus" pitchFamily="18" charset="-78"/>
              <a:cs typeface="Andalus" pitchFamily="18" charset="-78"/>
            </a:endParaRPr>
          </a:p>
        </p:txBody>
      </p:sp>
    </p:spTree>
    <p:extLst>
      <p:ext uri="{BB962C8B-B14F-4D97-AF65-F5344CB8AC3E}">
        <p14:creationId xmlns:p14="http://schemas.microsoft.com/office/powerpoint/2010/main" val="28231158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2" algn="ctr" rtl="0">
              <a:spcBef>
                <a:spcPct val="0"/>
              </a:spcBef>
            </a:pPr>
            <a:r>
              <a:rPr lang="ms-MY" sz="3200" b="1" dirty="0" smtClean="0"/>
              <a:t/>
            </a:r>
            <a:br>
              <a:rPr lang="ms-MY" sz="3200" b="1" dirty="0" smtClean="0"/>
            </a:br>
            <a:r>
              <a:rPr lang="ms-MY" sz="3200" b="1" dirty="0" smtClean="0"/>
              <a:t>Trauma </a:t>
            </a:r>
            <a:r>
              <a:rPr lang="ms-MY" sz="3200" b="1" dirty="0"/>
              <a:t>muskulus sternokleidomastoideus</a:t>
            </a:r>
            <a:r>
              <a:rPr lang="en-US" sz="3200" b="1" dirty="0"/>
              <a:t/>
            </a:r>
            <a:br>
              <a:rPr lang="en-US" sz="3200" b="1" dirty="0"/>
            </a:br>
            <a:endParaRPr lang="en-US" sz="3200" dirty="0"/>
          </a:p>
        </p:txBody>
      </p:sp>
      <p:sp>
        <p:nvSpPr>
          <p:cNvPr id="3" name="Content Placeholder 2"/>
          <p:cNvSpPr>
            <a:spLocks noGrp="1"/>
          </p:cNvSpPr>
          <p:nvPr>
            <p:ph idx="1"/>
          </p:nvPr>
        </p:nvSpPr>
        <p:spPr/>
        <p:txBody>
          <a:bodyPr>
            <a:normAutofit fontScale="92500" lnSpcReduction="10000"/>
          </a:bodyPr>
          <a:lstStyle/>
          <a:p>
            <a:pPr algn="just"/>
            <a:r>
              <a:rPr lang="ms-MY" dirty="0"/>
              <a:t>Kelainan ini didapat pada persalinan sungsang karena usaha untuk melahirkan kepala bayi. Kepala serta leher bayi cenderung miring ke arah otot yang sakit dan jika keadaan dibiarkan, oto sembuh, tetapi dalam keadaan lebih pendek dari normal. Sebelum hal itu terjadi, perlu dilakukan fisioterapi dengan cara pengurutan </a:t>
            </a:r>
            <a:r>
              <a:rPr lang="ms-MY" dirty="0" smtClean="0"/>
              <a:t>setempat</a:t>
            </a:r>
            <a:r>
              <a:rPr lang="ms-MY" dirty="0"/>
              <a:t/>
            </a:r>
            <a:br>
              <a:rPr lang="ms-MY" dirty="0"/>
            </a:br>
            <a:r>
              <a:rPr lang="ms-MY" dirty="0"/>
              <a:t>dan peregangan leher secara pasif ke sisi yang berlawanan. Jika setelah 6 bulan tidak berhasil maka harus dilakukan pembedahan korektif.</a:t>
            </a:r>
            <a:endParaRPr lang="en-US" dirty="0"/>
          </a:p>
          <a:p>
            <a:pPr algn="just"/>
            <a:endParaRPr lang="en-US" dirty="0"/>
          </a:p>
        </p:txBody>
      </p:sp>
    </p:spTree>
    <p:extLst>
      <p:ext uri="{BB962C8B-B14F-4D97-AF65-F5344CB8AC3E}">
        <p14:creationId xmlns:p14="http://schemas.microsoft.com/office/powerpoint/2010/main" val="8477381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2" algn="ctr" rtl="0">
              <a:spcBef>
                <a:spcPct val="0"/>
              </a:spcBef>
            </a:pPr>
            <a:r>
              <a:rPr lang="ms-MY" sz="4000" b="1" dirty="0">
                <a:latin typeface="Aharoni" pitchFamily="2" charset="-79"/>
                <a:cs typeface="Aharoni" pitchFamily="2" charset="-79"/>
              </a:rPr>
              <a:t>Caput Succedenum</a:t>
            </a:r>
            <a:r>
              <a:rPr lang="en-US" sz="4000" b="1" dirty="0">
                <a:latin typeface="Aharoni" pitchFamily="2" charset="-79"/>
                <a:cs typeface="Aharoni" pitchFamily="2" charset="-79"/>
              </a:rPr>
              <a:t/>
            </a:r>
            <a:br>
              <a:rPr lang="en-US" sz="4000" b="1" dirty="0">
                <a:latin typeface="Aharoni" pitchFamily="2" charset="-79"/>
                <a:cs typeface="Aharoni" pitchFamily="2" charset="-79"/>
              </a:rPr>
            </a:br>
            <a:endParaRPr lang="en-US" sz="4000" dirty="0">
              <a:latin typeface="Aharoni" pitchFamily="2" charset="-79"/>
              <a:cs typeface="Aharoni" pitchFamily="2" charset="-79"/>
            </a:endParaRPr>
          </a:p>
        </p:txBody>
      </p:sp>
      <p:sp>
        <p:nvSpPr>
          <p:cNvPr id="3" name="Content Placeholder 2"/>
          <p:cNvSpPr>
            <a:spLocks noGrp="1"/>
          </p:cNvSpPr>
          <p:nvPr>
            <p:ph idx="1"/>
          </p:nvPr>
        </p:nvSpPr>
        <p:spPr/>
        <p:txBody>
          <a:bodyPr/>
          <a:lstStyle/>
          <a:p>
            <a:pPr algn="just"/>
            <a:r>
              <a:rPr lang="ms-MY" dirty="0">
                <a:latin typeface="Andalus" pitchFamily="18" charset="-78"/>
                <a:cs typeface="Andalus" pitchFamily="18" charset="-78"/>
              </a:rPr>
              <a:t>Caput succedaneum adalah oedema dari kulit kepala anak yang terjadi karena tekanan dari jalan lahir kepada kepala bayi / anak. Caput succedaneum adalah oedema yang terjadi di dalam dan di bawah kulit kepala fetus selama proses kelahiran</a:t>
            </a:r>
            <a:endParaRPr lang="en-US" dirty="0">
              <a:latin typeface="Andalus" pitchFamily="18" charset="-78"/>
              <a:cs typeface="Andalus" pitchFamily="18" charset="-78"/>
            </a:endParaRPr>
          </a:p>
          <a:p>
            <a:endParaRPr lang="en-US" dirty="0"/>
          </a:p>
        </p:txBody>
      </p:sp>
      <p:pic>
        <p:nvPicPr>
          <p:cNvPr id="4" name="image4.jpeg"/>
          <p:cNvPicPr/>
          <p:nvPr/>
        </p:nvPicPr>
        <p:blipFill>
          <a:blip r:embed="rId2" cstate="print"/>
          <a:stretch>
            <a:fillRect/>
          </a:stretch>
        </p:blipFill>
        <p:spPr>
          <a:xfrm>
            <a:off x="5562600" y="4572000"/>
            <a:ext cx="2821305" cy="1858645"/>
          </a:xfrm>
          <a:prstGeom prst="rect">
            <a:avLst/>
          </a:prstGeom>
        </p:spPr>
      </p:pic>
    </p:spTree>
    <p:extLst>
      <p:ext uri="{BB962C8B-B14F-4D97-AF65-F5344CB8AC3E}">
        <p14:creationId xmlns:p14="http://schemas.microsoft.com/office/powerpoint/2010/main" val="30615645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2" algn="ctr" rtl="0">
              <a:spcBef>
                <a:spcPct val="0"/>
              </a:spcBef>
            </a:pPr>
            <a:r>
              <a:rPr lang="ms-MY" sz="4000" b="1" dirty="0">
                <a:latin typeface="Aharoni" pitchFamily="2" charset="-79"/>
                <a:cs typeface="Aharoni" pitchFamily="2" charset="-79"/>
              </a:rPr>
              <a:t>Cephal hematoma</a:t>
            </a:r>
            <a:r>
              <a:rPr lang="en-US" sz="4000" b="1" dirty="0">
                <a:latin typeface="Aharoni" pitchFamily="2" charset="-79"/>
                <a:cs typeface="Aharoni" pitchFamily="2" charset="-79"/>
              </a:rPr>
              <a:t/>
            </a:r>
            <a:br>
              <a:rPr lang="en-US" sz="4000" b="1" dirty="0">
                <a:latin typeface="Aharoni" pitchFamily="2" charset="-79"/>
                <a:cs typeface="Aharoni" pitchFamily="2" charset="-79"/>
              </a:rPr>
            </a:br>
            <a:endParaRPr lang="en-US" sz="4000" dirty="0">
              <a:latin typeface="Aharoni" pitchFamily="2" charset="-79"/>
              <a:cs typeface="Aharoni" pitchFamily="2" charset="-79"/>
            </a:endParaRPr>
          </a:p>
        </p:txBody>
      </p:sp>
      <p:sp>
        <p:nvSpPr>
          <p:cNvPr id="3" name="Content Placeholder 2"/>
          <p:cNvSpPr>
            <a:spLocks noGrp="1"/>
          </p:cNvSpPr>
          <p:nvPr>
            <p:ph idx="1"/>
          </p:nvPr>
        </p:nvSpPr>
        <p:spPr>
          <a:xfrm>
            <a:off x="457200" y="1219200"/>
            <a:ext cx="7696200" cy="3124200"/>
          </a:xfrm>
        </p:spPr>
        <p:txBody>
          <a:bodyPr>
            <a:normAutofit fontScale="92500" lnSpcReduction="20000"/>
          </a:bodyPr>
          <a:lstStyle/>
          <a:p>
            <a:pPr algn="just"/>
            <a:r>
              <a:rPr lang="ms-MY" dirty="0">
                <a:latin typeface="Andalus" pitchFamily="18" charset="-78"/>
                <a:cs typeface="Andalus" pitchFamily="18" charset="-78"/>
              </a:rPr>
              <a:t>Cepal haematom adalah pengumpulan darah dibawah periosteum biasanya terjadi Pada os parietale. Haematom ini dapat terjadi pada persalinan yang normal. Cepal haematom adalah pendarahan subperiosteal yang terbatas pada permukaan pada satu tulang kranial, biasanya pada kondisi jinak terlihat pada bayi baru lahir akibat trauma tulang.</a:t>
            </a:r>
            <a:endParaRPr lang="en-US" dirty="0">
              <a:latin typeface="Andalus" pitchFamily="18" charset="-78"/>
              <a:cs typeface="Andalus" pitchFamily="18" charset="-78"/>
            </a:endParaRPr>
          </a:p>
          <a:p>
            <a:pPr algn="just"/>
            <a:endParaRPr lang="en-US" dirty="0">
              <a:latin typeface="Andalus" pitchFamily="18" charset="-78"/>
              <a:cs typeface="Andalus" pitchFamily="18" charset="-78"/>
            </a:endParaRPr>
          </a:p>
        </p:txBody>
      </p:sp>
      <p:pic>
        <p:nvPicPr>
          <p:cNvPr id="4" name="image5.jpeg"/>
          <p:cNvPicPr/>
          <p:nvPr/>
        </p:nvPicPr>
        <p:blipFill>
          <a:blip r:embed="rId2" cstate="print"/>
          <a:stretch>
            <a:fillRect/>
          </a:stretch>
        </p:blipFill>
        <p:spPr>
          <a:xfrm>
            <a:off x="6022955" y="4572000"/>
            <a:ext cx="2862580" cy="1802130"/>
          </a:xfrm>
          <a:prstGeom prst="rect">
            <a:avLst/>
          </a:prstGeom>
        </p:spPr>
      </p:pic>
    </p:spTree>
    <p:extLst>
      <p:ext uri="{BB962C8B-B14F-4D97-AF65-F5344CB8AC3E}">
        <p14:creationId xmlns:p14="http://schemas.microsoft.com/office/powerpoint/2010/main" val="13992296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2" algn="ctr" rtl="0">
              <a:spcBef>
                <a:spcPct val="0"/>
              </a:spcBef>
            </a:pPr>
            <a:r>
              <a:rPr lang="ms-MY" sz="4000" b="1" dirty="0" smtClean="0">
                <a:latin typeface="Aharoni" pitchFamily="2" charset="-79"/>
                <a:cs typeface="Aharoni" pitchFamily="2" charset="-79"/>
              </a:rPr>
              <a:t/>
            </a:r>
            <a:br>
              <a:rPr lang="ms-MY" sz="4000" b="1" dirty="0" smtClean="0">
                <a:latin typeface="Aharoni" pitchFamily="2" charset="-79"/>
                <a:cs typeface="Aharoni" pitchFamily="2" charset="-79"/>
              </a:rPr>
            </a:br>
            <a:r>
              <a:rPr lang="ms-MY" sz="4000" b="1" dirty="0" smtClean="0">
                <a:latin typeface="Aharoni" pitchFamily="2" charset="-79"/>
                <a:cs typeface="Aharoni" pitchFamily="2" charset="-79"/>
              </a:rPr>
              <a:t>Fraktur </a:t>
            </a:r>
            <a:r>
              <a:rPr lang="ms-MY" sz="4000" b="1" dirty="0">
                <a:latin typeface="Aharoni" pitchFamily="2" charset="-79"/>
                <a:cs typeface="Aharoni" pitchFamily="2" charset="-79"/>
              </a:rPr>
              <a:t>klavikula</a:t>
            </a:r>
            <a:r>
              <a:rPr lang="en-US" sz="4000" b="1" dirty="0">
                <a:latin typeface="Aharoni" pitchFamily="2" charset="-79"/>
                <a:cs typeface="Aharoni" pitchFamily="2" charset="-79"/>
              </a:rPr>
              <a:t/>
            </a:r>
            <a:br>
              <a:rPr lang="en-US" sz="4000" b="1" dirty="0">
                <a:latin typeface="Aharoni" pitchFamily="2" charset="-79"/>
                <a:cs typeface="Aharoni" pitchFamily="2" charset="-79"/>
              </a:rPr>
            </a:br>
            <a:endParaRPr lang="en-US" sz="4000" dirty="0">
              <a:latin typeface="Aharoni" pitchFamily="2" charset="-79"/>
              <a:cs typeface="Aharoni" pitchFamily="2" charset="-79"/>
            </a:endParaRPr>
          </a:p>
        </p:txBody>
      </p:sp>
      <p:sp>
        <p:nvSpPr>
          <p:cNvPr id="3" name="Content Placeholder 2"/>
          <p:cNvSpPr>
            <a:spLocks noGrp="1"/>
          </p:cNvSpPr>
          <p:nvPr>
            <p:ph idx="1"/>
          </p:nvPr>
        </p:nvSpPr>
        <p:spPr/>
        <p:txBody>
          <a:bodyPr/>
          <a:lstStyle/>
          <a:p>
            <a:pPr algn="just"/>
            <a:r>
              <a:rPr lang="ms-MY" dirty="0">
                <a:latin typeface="Andalus" pitchFamily="18" charset="-78"/>
                <a:cs typeface="Andalus" pitchFamily="18" charset="-78"/>
              </a:rPr>
              <a:t>Fraktur klavikula adalah keadaan patah akibat dari kompresi kranium terhadap promontorium sacrum ibu, atau mungkin pula akibat tekanan yang ditimbulkan oleh tangan asisten di dalam vagina atau ketika kepala bayi di dorong ke atas ke luar dari saluran lahir pada persalinan seksio sesarea.</a:t>
            </a:r>
            <a:endParaRPr lang="en-US" dirty="0">
              <a:latin typeface="Andalus" pitchFamily="18" charset="-78"/>
              <a:cs typeface="Andalus" pitchFamily="18" charset="-78"/>
            </a:endParaRPr>
          </a:p>
          <a:p>
            <a:pPr algn="just"/>
            <a:endParaRPr lang="en-US" dirty="0">
              <a:latin typeface="Andalus" pitchFamily="18" charset="-78"/>
              <a:cs typeface="Andalus" pitchFamily="18" charset="-78"/>
            </a:endParaRPr>
          </a:p>
        </p:txBody>
      </p:sp>
    </p:spTree>
    <p:extLst>
      <p:ext uri="{BB962C8B-B14F-4D97-AF65-F5344CB8AC3E}">
        <p14:creationId xmlns:p14="http://schemas.microsoft.com/office/powerpoint/2010/main" val="40594861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2" algn="ctr" rtl="0">
              <a:spcBef>
                <a:spcPct val="0"/>
              </a:spcBef>
            </a:pPr>
            <a:r>
              <a:rPr lang="ms-MY" sz="3600" b="1" dirty="0" smtClean="0">
                <a:latin typeface="Andalus" pitchFamily="18" charset="-78"/>
                <a:cs typeface="Andalus" pitchFamily="18" charset="-78"/>
              </a:rPr>
              <a:t/>
            </a:r>
            <a:br>
              <a:rPr lang="ms-MY" sz="3600" b="1" dirty="0" smtClean="0">
                <a:latin typeface="Andalus" pitchFamily="18" charset="-78"/>
                <a:cs typeface="Andalus" pitchFamily="18" charset="-78"/>
              </a:rPr>
            </a:br>
            <a:r>
              <a:rPr lang="ms-MY" sz="3600" b="1" dirty="0" smtClean="0">
                <a:latin typeface="Andalus" pitchFamily="18" charset="-78"/>
                <a:cs typeface="Andalus" pitchFamily="18" charset="-78"/>
              </a:rPr>
              <a:t>Fraktur </a:t>
            </a:r>
            <a:r>
              <a:rPr lang="ms-MY" sz="3600" b="1" dirty="0">
                <a:latin typeface="Andalus" pitchFamily="18" charset="-78"/>
                <a:cs typeface="Andalus" pitchFamily="18" charset="-78"/>
              </a:rPr>
              <a:t>humerus</a:t>
            </a:r>
            <a:r>
              <a:rPr lang="en-US" sz="3600" b="1" dirty="0">
                <a:latin typeface="Andalus" pitchFamily="18" charset="-78"/>
                <a:cs typeface="Andalus" pitchFamily="18" charset="-78"/>
              </a:rPr>
              <a:t/>
            </a:r>
            <a:br>
              <a:rPr lang="en-US" sz="3600" b="1" dirty="0">
                <a:latin typeface="Andalus" pitchFamily="18" charset="-78"/>
                <a:cs typeface="Andalus" pitchFamily="18" charset="-78"/>
              </a:rPr>
            </a:br>
            <a:endParaRPr lang="en-US" sz="3600" dirty="0">
              <a:latin typeface="Andalus" pitchFamily="18" charset="-78"/>
              <a:cs typeface="Andalus" pitchFamily="18" charset="-78"/>
            </a:endParaRPr>
          </a:p>
        </p:txBody>
      </p:sp>
      <p:sp>
        <p:nvSpPr>
          <p:cNvPr id="3" name="Content Placeholder 2"/>
          <p:cNvSpPr>
            <a:spLocks noGrp="1"/>
          </p:cNvSpPr>
          <p:nvPr>
            <p:ph idx="1"/>
          </p:nvPr>
        </p:nvSpPr>
        <p:spPr/>
        <p:txBody>
          <a:bodyPr/>
          <a:lstStyle/>
          <a:p>
            <a:pPr algn="just"/>
            <a:r>
              <a:rPr lang="ms-MY" dirty="0">
                <a:latin typeface="Andalus" pitchFamily="18" charset="-78"/>
                <a:cs typeface="Andalus" pitchFamily="18" charset="-78"/>
              </a:rPr>
              <a:t>Fraktur humerus terjadi pada persalinan letak sungsang, presentasi verteks dengan kesukaran mengeluarkan bahu / pundak. Pada keadaan ini biasanya sisi yang terkena tidak dapat digerakkan dan refleks moro pada sisi tersebut menghilang.</a:t>
            </a:r>
            <a:endParaRPr lang="en-US" dirty="0">
              <a:latin typeface="Andalus" pitchFamily="18" charset="-78"/>
              <a:cs typeface="Andalus" pitchFamily="18" charset="-78"/>
            </a:endParaRPr>
          </a:p>
          <a:p>
            <a:pPr algn="just"/>
            <a:endParaRPr lang="en-US" dirty="0">
              <a:latin typeface="Andalus" pitchFamily="18" charset="-78"/>
              <a:cs typeface="Andalus" pitchFamily="18" charset="-78"/>
            </a:endParaRPr>
          </a:p>
        </p:txBody>
      </p:sp>
    </p:spTree>
    <p:extLst>
      <p:ext uri="{BB962C8B-B14F-4D97-AF65-F5344CB8AC3E}">
        <p14:creationId xmlns:p14="http://schemas.microsoft.com/office/powerpoint/2010/main" val="35904939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2" algn="ctr" rtl="0">
              <a:spcBef>
                <a:spcPct val="0"/>
              </a:spcBef>
            </a:pPr>
            <a:r>
              <a:rPr lang="ms-MY" sz="3600" b="1" dirty="0">
                <a:latin typeface="Aharoni" pitchFamily="2" charset="-79"/>
                <a:cs typeface="Aharoni" pitchFamily="2" charset="-79"/>
              </a:rPr>
              <a:t>Trauma Flexus Brachialis</a:t>
            </a:r>
            <a:r>
              <a:rPr lang="en-US" sz="3600" b="1" dirty="0">
                <a:latin typeface="Aharoni" pitchFamily="2" charset="-79"/>
                <a:cs typeface="Aharoni" pitchFamily="2" charset="-79"/>
              </a:rPr>
              <a:t/>
            </a:r>
            <a:br>
              <a:rPr lang="en-US" sz="3600" b="1" dirty="0">
                <a:latin typeface="Aharoni" pitchFamily="2" charset="-79"/>
                <a:cs typeface="Aharoni" pitchFamily="2" charset="-79"/>
              </a:rPr>
            </a:br>
            <a:endParaRPr lang="en-US" sz="3600" dirty="0">
              <a:latin typeface="Aharoni" pitchFamily="2" charset="-79"/>
              <a:cs typeface="Aharoni" pitchFamily="2" charset="-79"/>
            </a:endParaRPr>
          </a:p>
        </p:txBody>
      </p:sp>
      <p:sp>
        <p:nvSpPr>
          <p:cNvPr id="3" name="Content Placeholder 2"/>
          <p:cNvSpPr>
            <a:spLocks noGrp="1"/>
          </p:cNvSpPr>
          <p:nvPr>
            <p:ph idx="1"/>
          </p:nvPr>
        </p:nvSpPr>
        <p:spPr/>
        <p:txBody>
          <a:bodyPr>
            <a:normAutofit lnSpcReduction="10000"/>
          </a:bodyPr>
          <a:lstStyle/>
          <a:p>
            <a:pPr algn="just"/>
            <a:r>
              <a:rPr lang="ms-MY" dirty="0">
                <a:latin typeface="Andalus" pitchFamily="18" charset="-78"/>
                <a:cs typeface="Andalus" pitchFamily="18" charset="-78"/>
              </a:rPr>
              <a:t>Cedera flexus brachialis sering terjadi dan ditemukan pada hampir 1 dalam 500 kelahiran aterm. Cedera tersebut biasanya terjadi setelah suatu persalinan yang sulit namun kadang kala </a:t>
            </a:r>
            <a:r>
              <a:rPr lang="ms-MY" dirty="0" smtClean="0">
                <a:latin typeface="Andalus" pitchFamily="18" charset="-78"/>
                <a:cs typeface="Andalus" pitchFamily="18" charset="-78"/>
              </a:rPr>
              <a:t>sesudah </a:t>
            </a:r>
            <a:r>
              <a:rPr lang="ms-MY" dirty="0">
                <a:latin typeface="Andalus" pitchFamily="18" charset="-78"/>
                <a:cs typeface="Andalus" pitchFamily="18" charset="-78"/>
              </a:rPr>
              <a:t>persalinan yang tampaknya mudah, bayi yang mengalami </a:t>
            </a:r>
            <a:r>
              <a:rPr lang="ms-MY" dirty="0" smtClean="0">
                <a:latin typeface="Andalus" pitchFamily="18" charset="-78"/>
                <a:cs typeface="Andalus" pitchFamily="18" charset="-78"/>
              </a:rPr>
              <a:t>kelumpuhan</a:t>
            </a:r>
            <a:r>
              <a:rPr lang="en-US" dirty="0">
                <a:latin typeface="Andalus" pitchFamily="18" charset="-78"/>
                <a:cs typeface="Andalus" pitchFamily="18" charset="-78"/>
              </a:rPr>
              <a:t> </a:t>
            </a:r>
            <a:r>
              <a:rPr lang="ms-MY" dirty="0" smtClean="0">
                <a:latin typeface="Andalus" pitchFamily="18" charset="-78"/>
                <a:cs typeface="Andalus" pitchFamily="18" charset="-78"/>
              </a:rPr>
              <a:t>lengan.Trauma </a:t>
            </a:r>
            <a:r>
              <a:rPr lang="ms-MY" dirty="0">
                <a:latin typeface="Andalus" pitchFamily="18" charset="-78"/>
                <a:cs typeface="Andalus" pitchFamily="18" charset="-78"/>
              </a:rPr>
              <a:t>ini dapat dijumpai pada persalinan yang mengalami kesukran dalam melahirkan kepala atau bahu.</a:t>
            </a:r>
            <a:endParaRPr lang="en-US" dirty="0">
              <a:latin typeface="Andalus" pitchFamily="18" charset="-78"/>
              <a:cs typeface="Andalus" pitchFamily="18" charset="-78"/>
            </a:endParaRPr>
          </a:p>
          <a:p>
            <a:pPr algn="just"/>
            <a:endParaRPr lang="en-US" dirty="0">
              <a:latin typeface="Andalus" pitchFamily="18" charset="-78"/>
              <a:cs typeface="Andalus" pitchFamily="18" charset="-78"/>
            </a:endParaRPr>
          </a:p>
        </p:txBody>
      </p:sp>
    </p:spTree>
    <p:extLst>
      <p:ext uri="{BB962C8B-B14F-4D97-AF65-F5344CB8AC3E}">
        <p14:creationId xmlns:p14="http://schemas.microsoft.com/office/powerpoint/2010/main" val="26750240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Aharoni" pitchFamily="2" charset="-79"/>
                <a:cs typeface="Aharoni" pitchFamily="2" charset="-79"/>
              </a:rPr>
              <a:t>DOA SEBELUM BELAJAR </a:t>
            </a:r>
            <a:endParaRPr lang="id-ID" dirty="0">
              <a:latin typeface="Aharoni" pitchFamily="2" charset="-79"/>
              <a:cs typeface="Aharoni" pitchFamily="2" charset="-79"/>
            </a:endParaRPr>
          </a:p>
        </p:txBody>
      </p:sp>
      <p:pic>
        <p:nvPicPr>
          <p:cNvPr id="1026" name="Picture 2" descr="D:\WILDA FILE\RPS ASKEB1 KEHAMILAN\gambar kehamilan\Doa sebelum belajar.png"/>
          <p:cNvPicPr>
            <a:picLocks noGrp="1" noChangeAspect="1" noChangeArrowheads="1"/>
          </p:cNvPicPr>
          <p:nvPr>
            <p:ph idx="1"/>
          </p:nvPr>
        </p:nvPicPr>
        <p:blipFill>
          <a:blip r:embed="rId2" cstate="print"/>
          <a:srcRect/>
          <a:stretch>
            <a:fillRect/>
          </a:stretch>
        </p:blipFill>
        <p:spPr bwMode="auto">
          <a:xfrm>
            <a:off x="500034" y="1142984"/>
            <a:ext cx="8215370" cy="5394017"/>
          </a:xfrm>
          <a:prstGeom prst="rect">
            <a:avLst/>
          </a:prstGeom>
          <a:noFill/>
        </p:spPr>
      </p:pic>
    </p:spTree>
    <p:extLst>
      <p:ext uri="{BB962C8B-B14F-4D97-AF65-F5344CB8AC3E}">
        <p14:creationId xmlns:p14="http://schemas.microsoft.com/office/powerpoint/2010/main" val="38480813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2" algn="ctr" rtl="0">
              <a:spcBef>
                <a:spcPct val="0"/>
              </a:spcBef>
            </a:pPr>
            <a:r>
              <a:rPr lang="ms-MY" sz="3200" b="1" dirty="0">
                <a:latin typeface="Aharoni" pitchFamily="2" charset="-79"/>
                <a:cs typeface="Aharoni" pitchFamily="2" charset="-79"/>
              </a:rPr>
              <a:t>Perdarahan Sub Konjuntiva</a:t>
            </a:r>
            <a:r>
              <a:rPr lang="en-US" sz="3200" b="1" dirty="0">
                <a:latin typeface="Aharoni" pitchFamily="2" charset="-79"/>
                <a:cs typeface="Aharoni" pitchFamily="2" charset="-79"/>
              </a:rPr>
              <a:t/>
            </a:r>
            <a:br>
              <a:rPr lang="en-US" sz="3200" b="1" dirty="0">
                <a:latin typeface="Aharoni" pitchFamily="2" charset="-79"/>
                <a:cs typeface="Aharoni" pitchFamily="2" charset="-79"/>
              </a:rPr>
            </a:br>
            <a:endParaRPr lang="en-US" sz="3200" dirty="0">
              <a:latin typeface="Aharoni" pitchFamily="2" charset="-79"/>
              <a:cs typeface="Aharoni" pitchFamily="2" charset="-79"/>
            </a:endParaRPr>
          </a:p>
        </p:txBody>
      </p:sp>
      <p:sp>
        <p:nvSpPr>
          <p:cNvPr id="3" name="Content Placeholder 2"/>
          <p:cNvSpPr>
            <a:spLocks noGrp="1"/>
          </p:cNvSpPr>
          <p:nvPr>
            <p:ph idx="1"/>
          </p:nvPr>
        </p:nvSpPr>
        <p:spPr/>
        <p:txBody>
          <a:bodyPr/>
          <a:lstStyle/>
          <a:p>
            <a:r>
              <a:rPr lang="ms-MY" dirty="0">
                <a:latin typeface="Andalus" pitchFamily="18" charset="-78"/>
                <a:cs typeface="Andalus" pitchFamily="18" charset="-78"/>
              </a:rPr>
              <a:t>Mungkin tampak meskipun tidak terkait yang akan hilang selama 1-2 minggu</a:t>
            </a:r>
            <a:endParaRPr lang="en-US" dirty="0">
              <a:latin typeface="Andalus" pitchFamily="18" charset="-78"/>
              <a:cs typeface="Andalus" pitchFamily="18" charset="-78"/>
            </a:endParaRPr>
          </a:p>
        </p:txBody>
      </p:sp>
    </p:spTree>
    <p:extLst>
      <p:ext uri="{BB962C8B-B14F-4D97-AF65-F5344CB8AC3E}">
        <p14:creationId xmlns:p14="http://schemas.microsoft.com/office/powerpoint/2010/main" val="3589976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2" algn="ctr" rtl="0">
              <a:spcBef>
                <a:spcPct val="0"/>
              </a:spcBef>
            </a:pPr>
            <a:r>
              <a:rPr lang="ms-MY" sz="3600" b="1" dirty="0">
                <a:latin typeface="Aharoni" pitchFamily="2" charset="-79"/>
                <a:cs typeface="Aharoni" pitchFamily="2" charset="-79"/>
              </a:rPr>
              <a:t>Perdarahan Retina</a:t>
            </a:r>
            <a:r>
              <a:rPr lang="en-US" sz="3600" b="1" dirty="0">
                <a:latin typeface="Aharoni" pitchFamily="2" charset="-79"/>
                <a:cs typeface="Aharoni" pitchFamily="2" charset="-79"/>
              </a:rPr>
              <a:t/>
            </a:r>
            <a:br>
              <a:rPr lang="en-US" sz="3600" b="1" dirty="0">
                <a:latin typeface="Aharoni" pitchFamily="2" charset="-79"/>
                <a:cs typeface="Aharoni" pitchFamily="2" charset="-79"/>
              </a:rPr>
            </a:br>
            <a:endParaRPr lang="en-US" sz="3600" dirty="0">
              <a:latin typeface="Aharoni" pitchFamily="2" charset="-79"/>
              <a:cs typeface="Aharoni" pitchFamily="2" charset="-79"/>
            </a:endParaRPr>
          </a:p>
        </p:txBody>
      </p:sp>
      <p:sp>
        <p:nvSpPr>
          <p:cNvPr id="3" name="Content Placeholder 2"/>
          <p:cNvSpPr>
            <a:spLocks noGrp="1"/>
          </p:cNvSpPr>
          <p:nvPr>
            <p:ph idx="1"/>
          </p:nvPr>
        </p:nvSpPr>
        <p:spPr/>
        <p:txBody>
          <a:bodyPr/>
          <a:lstStyle/>
          <a:p>
            <a:pPr algn="just"/>
            <a:r>
              <a:rPr lang="ms-MY" dirty="0">
                <a:latin typeface="Andalus" pitchFamily="18" charset="-78"/>
                <a:cs typeface="Andalus" pitchFamily="18" charset="-78"/>
              </a:rPr>
              <a:t>Berhubungan erat dengan asfiksia atau peninggian tekanan intra kranial pada bayi. Perdarahan bersifat sementaradan dapat hilang dengan sendirinya.</a:t>
            </a:r>
            <a:endParaRPr lang="en-US" dirty="0">
              <a:latin typeface="Andalus" pitchFamily="18" charset="-78"/>
              <a:cs typeface="Andalus" pitchFamily="18" charset="-78"/>
            </a:endParaRPr>
          </a:p>
          <a:p>
            <a:pPr algn="just"/>
            <a:endParaRPr lang="en-US" dirty="0">
              <a:latin typeface="Andalus" pitchFamily="18" charset="-78"/>
              <a:cs typeface="Andalus" pitchFamily="18" charset="-78"/>
            </a:endParaRPr>
          </a:p>
        </p:txBody>
      </p:sp>
    </p:spTree>
    <p:extLst>
      <p:ext uri="{BB962C8B-B14F-4D97-AF65-F5344CB8AC3E}">
        <p14:creationId xmlns:p14="http://schemas.microsoft.com/office/powerpoint/2010/main" val="37047211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ms-MY" sz="4000" b="1" dirty="0" smtClean="0">
                <a:latin typeface="Aharoni" pitchFamily="2" charset="-79"/>
                <a:cs typeface="Aharoni" pitchFamily="2" charset="-79"/>
              </a:rPr>
              <a:t/>
            </a:r>
            <a:br>
              <a:rPr lang="ms-MY" sz="4000" b="1" dirty="0" smtClean="0">
                <a:latin typeface="Aharoni" pitchFamily="2" charset="-79"/>
                <a:cs typeface="Aharoni" pitchFamily="2" charset="-79"/>
              </a:rPr>
            </a:br>
            <a:r>
              <a:rPr lang="ms-MY" sz="4000" b="1" dirty="0" smtClean="0">
                <a:latin typeface="Aharoni" pitchFamily="2" charset="-79"/>
                <a:cs typeface="Aharoni" pitchFamily="2" charset="-79"/>
              </a:rPr>
              <a:t>Neonatus </a:t>
            </a:r>
            <a:r>
              <a:rPr lang="ms-MY" sz="4000" b="1" dirty="0">
                <a:latin typeface="Aharoni" pitchFamily="2" charset="-79"/>
                <a:cs typeface="Aharoni" pitchFamily="2" charset="-79"/>
              </a:rPr>
              <a:t>berisiko tinggi</a:t>
            </a:r>
            <a:r>
              <a:rPr lang="en-US" sz="4000" b="1" dirty="0">
                <a:latin typeface="Aharoni" pitchFamily="2" charset="-79"/>
                <a:cs typeface="Aharoni" pitchFamily="2" charset="-79"/>
              </a:rPr>
              <a:t/>
            </a:r>
            <a:br>
              <a:rPr lang="en-US" sz="4000" b="1" dirty="0">
                <a:latin typeface="Aharoni" pitchFamily="2" charset="-79"/>
                <a:cs typeface="Aharoni" pitchFamily="2" charset="-79"/>
              </a:rPr>
            </a:br>
            <a:endParaRPr lang="en-US" sz="4000" dirty="0">
              <a:latin typeface="Aharoni" pitchFamily="2" charset="-79"/>
              <a:cs typeface="Aharoni" pitchFamily="2" charset="-79"/>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2740376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53109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ms-MY" b="1" dirty="0"/>
              <a:t>Berat Badan Lahir Rendah (BBLR)</a:t>
            </a:r>
            <a:r>
              <a:rPr lang="en-US" dirty="0"/>
              <a:t/>
            </a:r>
            <a:br>
              <a:rPr lang="en-US" dirty="0"/>
            </a:br>
            <a:endParaRPr lang="en-US" dirty="0"/>
          </a:p>
        </p:txBody>
      </p:sp>
      <p:sp>
        <p:nvSpPr>
          <p:cNvPr id="3" name="Content Placeholder 2"/>
          <p:cNvSpPr>
            <a:spLocks noGrp="1"/>
          </p:cNvSpPr>
          <p:nvPr>
            <p:ph idx="1"/>
          </p:nvPr>
        </p:nvSpPr>
        <p:spPr/>
        <p:txBody>
          <a:bodyPr/>
          <a:lstStyle/>
          <a:p>
            <a:pPr algn="just"/>
            <a:r>
              <a:rPr lang="ms-MY" dirty="0"/>
              <a:t>Bayi berat badan lahir rendah (BBLR) merupakan salah satu komplikasi pada bayi yang bila tidak ditangani secara benar dapat menyebabkan kematian. Penyebab dari bayi yang lahir dengan berat badan rendah hingga saat ini belum diketahui namun dari banyak kasus penyakit ibu, aktivitas ibu, dan status soaial ibu termasuk komplikasi pada saat hamil berhubungan dengan kejadian BBLR.</a:t>
            </a:r>
            <a:endParaRPr lang="en-US" dirty="0"/>
          </a:p>
          <a:p>
            <a:pPr algn="just"/>
            <a:endParaRPr lang="en-US" dirty="0"/>
          </a:p>
        </p:txBody>
      </p:sp>
    </p:spTree>
    <p:extLst>
      <p:ext uri="{BB962C8B-B14F-4D97-AF65-F5344CB8AC3E}">
        <p14:creationId xmlns:p14="http://schemas.microsoft.com/office/powerpoint/2010/main" val="6527488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ms-MY" sz="3200" dirty="0"/>
              <a:t>Berat badan lahir rendah adalah Bayi baru lahir dengan berat badan lahir kurang dari 2500 gram</a:t>
            </a:r>
            <a:endParaRPr lang="en-US" sz="3200" dirty="0"/>
          </a:p>
        </p:txBody>
      </p:sp>
      <p:sp>
        <p:nvSpPr>
          <p:cNvPr id="3" name="Content Placeholder 2"/>
          <p:cNvSpPr>
            <a:spLocks noGrp="1"/>
          </p:cNvSpPr>
          <p:nvPr>
            <p:ph idx="1"/>
          </p:nvPr>
        </p:nvSpPr>
        <p:spPr/>
        <p:txBody>
          <a:bodyPr/>
          <a:lstStyle/>
          <a:p>
            <a:pPr lvl="1"/>
            <a:r>
              <a:rPr lang="ms-MY" dirty="0">
                <a:latin typeface="Andalus" pitchFamily="18" charset="-78"/>
                <a:cs typeface="Andalus" pitchFamily="18" charset="-78"/>
              </a:rPr>
              <a:t>Bayi berat lahir rendah (</a:t>
            </a:r>
            <a:r>
              <a:rPr lang="ms-MY" b="1" dirty="0">
                <a:latin typeface="Andalus" pitchFamily="18" charset="-78"/>
                <a:cs typeface="Andalus" pitchFamily="18" charset="-78"/>
              </a:rPr>
              <a:t>BBLR</a:t>
            </a:r>
            <a:r>
              <a:rPr lang="ms-MY" dirty="0">
                <a:latin typeface="Andalus" pitchFamily="18" charset="-78"/>
                <a:cs typeface="Andalus" pitchFamily="18" charset="-78"/>
              </a:rPr>
              <a:t>) berat lahir 1500 - 2500 gram</a:t>
            </a:r>
            <a:endParaRPr lang="en-US" sz="2400" dirty="0">
              <a:latin typeface="Andalus" pitchFamily="18" charset="-78"/>
              <a:cs typeface="Andalus" pitchFamily="18" charset="-78"/>
            </a:endParaRPr>
          </a:p>
          <a:p>
            <a:pPr lvl="1"/>
            <a:r>
              <a:rPr lang="ms-MY" dirty="0">
                <a:latin typeface="Andalus" pitchFamily="18" charset="-78"/>
                <a:cs typeface="Andalus" pitchFamily="18" charset="-78"/>
              </a:rPr>
              <a:t>Bayi berat lahir sangat rendah (</a:t>
            </a:r>
            <a:r>
              <a:rPr lang="ms-MY" b="1" dirty="0">
                <a:latin typeface="Andalus" pitchFamily="18" charset="-78"/>
                <a:cs typeface="Andalus" pitchFamily="18" charset="-78"/>
              </a:rPr>
              <a:t>BBLSR</a:t>
            </a:r>
            <a:r>
              <a:rPr lang="ms-MY" dirty="0">
                <a:latin typeface="Andalus" pitchFamily="18" charset="-78"/>
                <a:cs typeface="Andalus" pitchFamily="18" charset="-78"/>
              </a:rPr>
              <a:t>) berat lahir 1000 - 1500 gram</a:t>
            </a:r>
            <a:endParaRPr lang="en-US" sz="2400" dirty="0">
              <a:latin typeface="Andalus" pitchFamily="18" charset="-78"/>
              <a:cs typeface="Andalus" pitchFamily="18" charset="-78"/>
            </a:endParaRPr>
          </a:p>
          <a:p>
            <a:pPr lvl="1"/>
            <a:r>
              <a:rPr lang="ms-MY" dirty="0">
                <a:latin typeface="Andalus" pitchFamily="18" charset="-78"/>
                <a:cs typeface="Andalus" pitchFamily="18" charset="-78"/>
              </a:rPr>
              <a:t>Bayi berat lahir ekstrem rendah (</a:t>
            </a:r>
            <a:r>
              <a:rPr lang="ms-MY" b="1" dirty="0">
                <a:latin typeface="Andalus" pitchFamily="18" charset="-78"/>
                <a:cs typeface="Andalus" pitchFamily="18" charset="-78"/>
              </a:rPr>
              <a:t>BBLER</a:t>
            </a:r>
            <a:r>
              <a:rPr lang="ms-MY" dirty="0">
                <a:latin typeface="Andalus" pitchFamily="18" charset="-78"/>
                <a:cs typeface="Andalus" pitchFamily="18" charset="-78"/>
              </a:rPr>
              <a:t>) berat lahir &lt; 1000 gram</a:t>
            </a:r>
            <a:endParaRPr lang="en-US" sz="2400" dirty="0">
              <a:latin typeface="Andalus" pitchFamily="18" charset="-78"/>
              <a:cs typeface="Andalus" pitchFamily="18" charset="-78"/>
            </a:endParaRPr>
          </a:p>
          <a:p>
            <a:endParaRPr lang="en-US" dirty="0">
              <a:latin typeface="Andalus" pitchFamily="18" charset="-78"/>
              <a:cs typeface="Andalus" pitchFamily="18" charset="-78"/>
            </a:endParaRPr>
          </a:p>
        </p:txBody>
      </p:sp>
    </p:spTree>
    <p:extLst>
      <p:ext uri="{BB962C8B-B14F-4D97-AF65-F5344CB8AC3E}">
        <p14:creationId xmlns:p14="http://schemas.microsoft.com/office/powerpoint/2010/main" val="9902074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Lanjutan</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pPr algn="just"/>
            <a:r>
              <a:rPr lang="ms-MY" dirty="0"/>
              <a:t>Berat Badan Lahir Rendah (BBLR) dapat dikelompokkan menjadi 2 yaitu : (1) Bayi Prematur (SMK), dalam hal ini terdapat derajat prematuritas, menurut Usher digolongkan menjadi 3 kelompok : Bayi sangat prematur (</a:t>
            </a:r>
            <a:r>
              <a:rPr lang="ms-MY" i="1" dirty="0"/>
              <a:t>extremely premature</a:t>
            </a:r>
            <a:r>
              <a:rPr lang="ms-MY" dirty="0"/>
              <a:t>): 24-30 minggu, Bayi prematur sedang (</a:t>
            </a:r>
            <a:r>
              <a:rPr lang="ms-MY" i="1" dirty="0"/>
              <a:t>moderately premature</a:t>
            </a:r>
            <a:r>
              <a:rPr lang="ms-MY" dirty="0"/>
              <a:t>) 31-36 minggu, </a:t>
            </a:r>
            <a:r>
              <a:rPr lang="ms-MY" i="1" dirty="0"/>
              <a:t>Bordeline premature </a:t>
            </a:r>
            <a:r>
              <a:rPr lang="ms-MY" dirty="0"/>
              <a:t>: 37-38 minggu. Bayi ini mempunyai sifat </a:t>
            </a:r>
            <a:r>
              <a:rPr lang="ms-MY" i="1" dirty="0"/>
              <a:t>premature </a:t>
            </a:r>
            <a:r>
              <a:rPr lang="ms-MY" dirty="0"/>
              <a:t>dan </a:t>
            </a:r>
            <a:r>
              <a:rPr lang="ms-MY" i="1" dirty="0"/>
              <a:t>mature</a:t>
            </a:r>
            <a:r>
              <a:rPr lang="ms-MY" dirty="0"/>
              <a:t>. (2) Bayi Kecil untuk Masa Kehamilan (KMK)</a:t>
            </a:r>
            <a:endParaRPr lang="en-US" dirty="0"/>
          </a:p>
          <a:p>
            <a:pPr algn="just"/>
            <a:endParaRPr lang="en-US" dirty="0"/>
          </a:p>
        </p:txBody>
      </p:sp>
    </p:spTree>
    <p:extLst>
      <p:ext uri="{BB962C8B-B14F-4D97-AF65-F5344CB8AC3E}">
        <p14:creationId xmlns:p14="http://schemas.microsoft.com/office/powerpoint/2010/main" val="37030735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ms-MY" sz="4800" b="1" dirty="0"/>
              <a:t>Ikterus</a:t>
            </a:r>
            <a:endParaRPr lang="en-US" sz="4800" b="1" dirty="0"/>
          </a:p>
        </p:txBody>
      </p:sp>
      <p:sp>
        <p:nvSpPr>
          <p:cNvPr id="3" name="Content Placeholder 2"/>
          <p:cNvSpPr>
            <a:spLocks noGrp="1"/>
          </p:cNvSpPr>
          <p:nvPr>
            <p:ph idx="1"/>
          </p:nvPr>
        </p:nvSpPr>
        <p:spPr/>
        <p:txBody>
          <a:bodyPr>
            <a:normAutofit lnSpcReduction="10000"/>
          </a:bodyPr>
          <a:lstStyle/>
          <a:p>
            <a:pPr algn="just"/>
            <a:r>
              <a:rPr lang="ms-MY" dirty="0">
                <a:latin typeface="Andalus" pitchFamily="18" charset="-78"/>
                <a:cs typeface="Andalus" pitchFamily="18" charset="-78"/>
              </a:rPr>
              <a:t>Ikterus adalah menguningnya sklera, kulit atau jaringan lain akibat penimbunan bilirubin dalam tubuh atau akumulasi bilirubin dalam darah lebih dari 5 mg/dl </a:t>
            </a:r>
            <a:r>
              <a:rPr lang="ms-MY" dirty="0" smtClean="0">
                <a:latin typeface="Andalus" pitchFamily="18" charset="-78"/>
                <a:cs typeface="Andalus" pitchFamily="18" charset="-78"/>
              </a:rPr>
              <a:t>dalam</a:t>
            </a:r>
            <a:r>
              <a:rPr lang="en-US" dirty="0" smtClean="0">
                <a:latin typeface="Andalus" pitchFamily="18" charset="-78"/>
                <a:cs typeface="Andalus" pitchFamily="18" charset="-78"/>
              </a:rPr>
              <a:t> </a:t>
            </a:r>
            <a:r>
              <a:rPr lang="ms-MY" dirty="0" smtClean="0">
                <a:latin typeface="Andalus" pitchFamily="18" charset="-78"/>
                <a:cs typeface="Andalus" pitchFamily="18" charset="-78"/>
              </a:rPr>
              <a:t>24 </a:t>
            </a:r>
            <a:r>
              <a:rPr lang="ms-MY" dirty="0">
                <a:latin typeface="Andalus" pitchFamily="18" charset="-78"/>
                <a:cs typeface="Andalus" pitchFamily="18" charset="-78"/>
              </a:rPr>
              <a:t>jam, yang menandakan terjadinya gangguan fungsional dari hepar, sistem biliary atau sistem haematologi. Ikterus dapat terjadi baik karena peningkatan bilirubin indirek (</a:t>
            </a:r>
            <a:r>
              <a:rPr lang="ms-MY" i="1" dirty="0">
                <a:latin typeface="Andalus" pitchFamily="18" charset="-78"/>
                <a:cs typeface="Andalus" pitchFamily="18" charset="-78"/>
              </a:rPr>
              <a:t>unconjugated</a:t>
            </a:r>
            <a:r>
              <a:rPr lang="ms-MY" dirty="0">
                <a:latin typeface="Andalus" pitchFamily="18" charset="-78"/>
                <a:cs typeface="Andalus" pitchFamily="18" charset="-78"/>
              </a:rPr>
              <a:t>) dan direk (</a:t>
            </a:r>
            <a:r>
              <a:rPr lang="ms-MY" i="1" dirty="0">
                <a:latin typeface="Andalus" pitchFamily="18" charset="-78"/>
                <a:cs typeface="Andalus" pitchFamily="18" charset="-78"/>
              </a:rPr>
              <a:t>conjugated</a:t>
            </a:r>
            <a:r>
              <a:rPr lang="ms-MY" dirty="0">
                <a:latin typeface="Andalus" pitchFamily="18" charset="-78"/>
                <a:cs typeface="Andalus" pitchFamily="18" charset="-78"/>
              </a:rPr>
              <a:t>).</a:t>
            </a:r>
            <a:endParaRPr lang="en-US" dirty="0">
              <a:latin typeface="Andalus" pitchFamily="18" charset="-78"/>
              <a:cs typeface="Andalus" pitchFamily="18" charset="-78"/>
            </a:endParaRPr>
          </a:p>
          <a:p>
            <a:pPr algn="just"/>
            <a:endParaRPr lang="en-US" dirty="0">
              <a:latin typeface="Andalus" pitchFamily="18" charset="-78"/>
              <a:cs typeface="Andalus" pitchFamily="18" charset="-78"/>
            </a:endParaRPr>
          </a:p>
        </p:txBody>
      </p:sp>
    </p:spTree>
    <p:extLst>
      <p:ext uri="{BB962C8B-B14F-4D97-AF65-F5344CB8AC3E}">
        <p14:creationId xmlns:p14="http://schemas.microsoft.com/office/powerpoint/2010/main" val="3712016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s-MY" b="1" dirty="0" smtClean="0"/>
              <a:t>Ikterus fisiologis</a:t>
            </a:r>
            <a:endParaRPr lang="en-US" dirty="0"/>
          </a:p>
        </p:txBody>
      </p:sp>
      <p:sp>
        <p:nvSpPr>
          <p:cNvPr id="3" name="Content Placeholder 2"/>
          <p:cNvSpPr>
            <a:spLocks noGrp="1"/>
          </p:cNvSpPr>
          <p:nvPr>
            <p:ph idx="1"/>
          </p:nvPr>
        </p:nvSpPr>
        <p:spPr/>
        <p:txBody>
          <a:bodyPr>
            <a:normAutofit fontScale="92500" lnSpcReduction="20000"/>
          </a:bodyPr>
          <a:lstStyle/>
          <a:p>
            <a:pPr algn="just"/>
            <a:r>
              <a:rPr lang="ms-MY" b="1" dirty="0">
                <a:latin typeface="Andalus" pitchFamily="18" charset="-78"/>
                <a:cs typeface="Andalus" pitchFamily="18" charset="-78"/>
              </a:rPr>
              <a:t>Ikterus fisiologis</a:t>
            </a:r>
            <a:r>
              <a:rPr lang="ms-MY" dirty="0">
                <a:latin typeface="Andalus" pitchFamily="18" charset="-78"/>
                <a:cs typeface="Andalus" pitchFamily="18" charset="-78"/>
              </a:rPr>
              <a:t>. Dalam keadaan normal kadar bilirubin indirek dalam serum tali pusat adalah 1-3 mg/dl dan akan meningkat dengan kecepatan kurang 5 mg/dl/24 jam, dengan demikian ikterus baru terlihat pada hari ke 2-3, biasanya mencapai puncak antara hari ke 2-4, dengan kadar 5-6 mg/dl untuk selanjutnya menurun sampai kadar 5-6 mg/dl untuk selanjutnya menurun sampai kadarnya lebih rendah dari 2 mg/dl antara hari ke 5-7 kehidupan</a:t>
            </a:r>
            <a:endParaRPr lang="en-US" dirty="0">
              <a:latin typeface="Andalus" pitchFamily="18" charset="-78"/>
              <a:cs typeface="Andalus" pitchFamily="18" charset="-78"/>
            </a:endParaRPr>
          </a:p>
        </p:txBody>
      </p:sp>
    </p:spTree>
    <p:extLst>
      <p:ext uri="{BB962C8B-B14F-4D97-AF65-F5344CB8AC3E}">
        <p14:creationId xmlns:p14="http://schemas.microsoft.com/office/powerpoint/2010/main" val="4975040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s-MY" b="1" dirty="0"/>
              <a:t>Hiperbilirubin patologis</a:t>
            </a:r>
            <a:r>
              <a:rPr lang="ms-MY" dirty="0"/>
              <a:t>.</a:t>
            </a:r>
            <a:endParaRPr lang="en-US" dirty="0"/>
          </a:p>
        </p:txBody>
      </p:sp>
      <p:sp>
        <p:nvSpPr>
          <p:cNvPr id="3" name="Content Placeholder 2"/>
          <p:cNvSpPr>
            <a:spLocks noGrp="1"/>
          </p:cNvSpPr>
          <p:nvPr>
            <p:ph idx="1"/>
          </p:nvPr>
        </p:nvSpPr>
        <p:spPr/>
        <p:txBody>
          <a:bodyPr/>
          <a:lstStyle/>
          <a:p>
            <a:pPr algn="just"/>
            <a:r>
              <a:rPr lang="ms-MY" dirty="0">
                <a:latin typeface="Andalus" pitchFamily="18" charset="-78"/>
                <a:cs typeface="Andalus" pitchFamily="18" charset="-78"/>
              </a:rPr>
              <a:t>Makna hiperbilirubinemia terletak pada insiden kernikterus yang </a:t>
            </a:r>
            <a:r>
              <a:rPr lang="ms-MY" dirty="0" smtClean="0">
                <a:latin typeface="Andalus" pitchFamily="18" charset="-78"/>
                <a:cs typeface="Andalus" pitchFamily="18" charset="-78"/>
              </a:rPr>
              <a:t>tinggi,</a:t>
            </a:r>
            <a:r>
              <a:rPr lang="en-US" dirty="0" smtClean="0">
                <a:latin typeface="Andalus" pitchFamily="18" charset="-78"/>
                <a:cs typeface="Andalus" pitchFamily="18" charset="-78"/>
              </a:rPr>
              <a:t> </a:t>
            </a:r>
            <a:r>
              <a:rPr lang="ms-MY" dirty="0" smtClean="0">
                <a:latin typeface="Andalus" pitchFamily="18" charset="-78"/>
                <a:cs typeface="Andalus" pitchFamily="18" charset="-78"/>
              </a:rPr>
              <a:t>berhubungan </a:t>
            </a:r>
            <a:r>
              <a:rPr lang="ms-MY" dirty="0">
                <a:latin typeface="Andalus" pitchFamily="18" charset="-78"/>
                <a:cs typeface="Andalus" pitchFamily="18" charset="-78"/>
              </a:rPr>
              <a:t>dengan kadar bilirubin bebas yang lebih dari 18-20 mg/dl pada bayi aterm. Pada bayi dengan berat badan lahir rendah akan memperlihatkan kernikterus pada kadar yang lebih rendah (10-15mg/dl)</a:t>
            </a:r>
            <a:endParaRPr lang="en-US" dirty="0">
              <a:latin typeface="Andalus" pitchFamily="18" charset="-78"/>
              <a:cs typeface="Andalus" pitchFamily="18" charset="-78"/>
            </a:endParaRPr>
          </a:p>
          <a:p>
            <a:pPr algn="just"/>
            <a:endParaRPr lang="en-US" dirty="0">
              <a:latin typeface="Andalus" pitchFamily="18" charset="-78"/>
              <a:cs typeface="Andalus" pitchFamily="18" charset="-78"/>
            </a:endParaRPr>
          </a:p>
        </p:txBody>
      </p:sp>
    </p:spTree>
    <p:extLst>
      <p:ext uri="{BB962C8B-B14F-4D97-AF65-F5344CB8AC3E}">
        <p14:creationId xmlns:p14="http://schemas.microsoft.com/office/powerpoint/2010/main" val="1410195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s-MY" dirty="0" smtClean="0"/>
              <a:t> </a:t>
            </a:r>
            <a:r>
              <a:rPr lang="en-US" dirty="0" smtClean="0"/>
              <a:t/>
            </a:r>
            <a:br>
              <a:rPr lang="en-US" dirty="0" smtClean="0"/>
            </a:br>
            <a:r>
              <a:rPr lang="ms-MY" b="1" dirty="0" smtClean="0"/>
              <a:t>Kegawatdaruratan pada Bayi Baru Lahir</a:t>
            </a:r>
            <a:r>
              <a:rPr lang="en-US" b="1" dirty="0" smtClean="0"/>
              <a:t/>
            </a:r>
            <a:br>
              <a:rPr lang="en-US" b="1" dirty="0" smtClean="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4531285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4484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r>
              <a:rPr lang="ms-MY" sz="3200" b="1" dirty="0">
                <a:latin typeface="Aharoni" pitchFamily="2" charset="-79"/>
                <a:cs typeface="Aharoni" pitchFamily="2" charset="-79"/>
              </a:rPr>
              <a:t>Kelainan kelainan pada bayi baru lahir</a:t>
            </a:r>
            <a:endParaRPr lang="en-US" sz="2800" dirty="0">
              <a:latin typeface="Aharoni" pitchFamily="2" charset="-79"/>
              <a:cs typeface="Aharoni" pitchFamily="2" charset="-79"/>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0890846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88121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2" algn="ctr" rtl="0">
              <a:spcBef>
                <a:spcPct val="0"/>
              </a:spcBef>
            </a:pPr>
            <a:r>
              <a:rPr lang="ms-MY" sz="3600" b="1" dirty="0" smtClean="0">
                <a:latin typeface="Aharoni" pitchFamily="2" charset="-79"/>
                <a:cs typeface="Aharoni" pitchFamily="2" charset="-79"/>
              </a:rPr>
              <a:t/>
            </a:r>
            <a:br>
              <a:rPr lang="ms-MY" sz="3600" b="1" dirty="0" smtClean="0">
                <a:latin typeface="Aharoni" pitchFamily="2" charset="-79"/>
                <a:cs typeface="Aharoni" pitchFamily="2" charset="-79"/>
              </a:rPr>
            </a:br>
            <a:r>
              <a:rPr lang="ms-MY" sz="3600" b="1" dirty="0" smtClean="0">
                <a:latin typeface="Aharoni" pitchFamily="2" charset="-79"/>
                <a:cs typeface="Aharoni" pitchFamily="2" charset="-79"/>
              </a:rPr>
              <a:t>Perdarahan </a:t>
            </a:r>
            <a:r>
              <a:rPr lang="ms-MY" sz="3600" b="1" dirty="0">
                <a:latin typeface="Aharoni" pitchFamily="2" charset="-79"/>
                <a:cs typeface="Aharoni" pitchFamily="2" charset="-79"/>
              </a:rPr>
              <a:t>tali pusat</a:t>
            </a:r>
            <a:r>
              <a:rPr lang="en-US" sz="3200" dirty="0">
                <a:latin typeface="Aharoni" pitchFamily="2" charset="-79"/>
                <a:cs typeface="Aharoni" pitchFamily="2" charset="-79"/>
              </a:rPr>
              <a:t/>
            </a:r>
            <a:br>
              <a:rPr lang="en-US" sz="3200" dirty="0">
                <a:latin typeface="Aharoni" pitchFamily="2" charset="-79"/>
                <a:cs typeface="Aharoni" pitchFamily="2" charset="-79"/>
              </a:rPr>
            </a:br>
            <a:endParaRPr lang="en-US" sz="3600" dirty="0">
              <a:latin typeface="Aharoni" pitchFamily="2" charset="-79"/>
              <a:cs typeface="Aharoni" pitchFamily="2" charset="-79"/>
            </a:endParaRPr>
          </a:p>
        </p:txBody>
      </p:sp>
      <p:sp>
        <p:nvSpPr>
          <p:cNvPr id="3" name="Content Placeholder 2"/>
          <p:cNvSpPr>
            <a:spLocks noGrp="1"/>
          </p:cNvSpPr>
          <p:nvPr>
            <p:ph idx="1"/>
          </p:nvPr>
        </p:nvSpPr>
        <p:spPr/>
        <p:txBody>
          <a:bodyPr>
            <a:normAutofit fontScale="85000" lnSpcReduction="20000"/>
          </a:bodyPr>
          <a:lstStyle/>
          <a:p>
            <a:pPr algn="just" defTabSz="280988"/>
            <a:r>
              <a:rPr lang="ms-MY" dirty="0">
                <a:latin typeface="Andalus" pitchFamily="18" charset="-78"/>
                <a:cs typeface="Andalus" pitchFamily="18" charset="-78"/>
              </a:rPr>
              <a:t>Perdarahan tali pusat dapat disebabkan oleh trauma, ikatan	tali	pusat		yang	longgar,	atau	kejanggalan pembentukan thrombus yang normal. Kemungkinan lain sebab   perdarahan	</a:t>
            </a:r>
            <a:r>
              <a:rPr lang="ms-MY" dirty="0" smtClean="0">
                <a:latin typeface="Andalus" pitchFamily="18" charset="-78"/>
                <a:cs typeface="Andalus" pitchFamily="18" charset="-78"/>
              </a:rPr>
              <a:t>adalah </a:t>
            </a:r>
          </a:p>
          <a:p>
            <a:pPr algn="just"/>
            <a:r>
              <a:rPr lang="ms-MY" dirty="0" smtClean="0">
                <a:latin typeface="Andalus" pitchFamily="18" charset="-78"/>
                <a:cs typeface="Andalus" pitchFamily="18" charset="-78"/>
              </a:rPr>
              <a:t>penyakit </a:t>
            </a:r>
            <a:r>
              <a:rPr lang="ms-MY" dirty="0">
                <a:latin typeface="Andalus" pitchFamily="18" charset="-78"/>
                <a:cs typeface="Andalus" pitchFamily="18" charset="-78"/>
              </a:rPr>
              <a:t>perdarahan pada neonatus dan infeksi lokal maupun sistemik. Tali pusat harus diawasi terus menerus pada hari-hari pertama agar perdarahan yang terjadi dapat di tanggulangi secepatnya. Perdarahan tali pusat dapat disebabkan oleh robekan umbilikus. Komplikasi persalinan ini masih dijumpai akibat masih terjadinya </a:t>
            </a:r>
            <a:r>
              <a:rPr lang="ms-MY" i="1" dirty="0">
                <a:latin typeface="Andalus" pitchFamily="18" charset="-78"/>
                <a:cs typeface="Andalus" pitchFamily="18" charset="-78"/>
              </a:rPr>
              <a:t>partus presipitatus </a:t>
            </a:r>
            <a:r>
              <a:rPr lang="ms-MY" dirty="0">
                <a:latin typeface="Andalus" pitchFamily="18" charset="-78"/>
                <a:cs typeface="Andalus" pitchFamily="18" charset="-78"/>
              </a:rPr>
              <a:t>dan tarikan berlebih pada lilitan atau pendeknya tali pusat pada partus normal.</a:t>
            </a:r>
            <a:endParaRPr lang="en-US" dirty="0">
              <a:latin typeface="Andalus" pitchFamily="18" charset="-78"/>
              <a:cs typeface="Andalus" pitchFamily="18" charset="-78"/>
            </a:endParaRPr>
          </a:p>
          <a:p>
            <a:pPr algn="just"/>
            <a:endParaRPr lang="en-US" dirty="0">
              <a:latin typeface="Andalus" pitchFamily="18" charset="-78"/>
              <a:cs typeface="Andalus" pitchFamily="18" charset="-78"/>
            </a:endParaRPr>
          </a:p>
        </p:txBody>
      </p:sp>
    </p:spTree>
    <p:extLst>
      <p:ext uri="{BB962C8B-B14F-4D97-AF65-F5344CB8AC3E}">
        <p14:creationId xmlns:p14="http://schemas.microsoft.com/office/powerpoint/2010/main" val="41097533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2" algn="ctr" rtl="0">
              <a:spcBef>
                <a:spcPct val="0"/>
              </a:spcBef>
            </a:pPr>
            <a:r>
              <a:rPr lang="ms-MY" sz="3600" b="1" dirty="0">
                <a:latin typeface="Aharoni" pitchFamily="2" charset="-79"/>
                <a:cs typeface="Aharoni" pitchFamily="2" charset="-79"/>
              </a:rPr>
              <a:t>Asfiksia Neonatorum</a:t>
            </a:r>
            <a:r>
              <a:rPr lang="en-US" sz="3600" b="1" dirty="0">
                <a:latin typeface="Aharoni" pitchFamily="2" charset="-79"/>
                <a:cs typeface="Aharoni" pitchFamily="2" charset="-79"/>
              </a:rPr>
              <a:t/>
            </a:r>
            <a:br>
              <a:rPr lang="en-US" sz="3600" b="1" dirty="0">
                <a:latin typeface="Aharoni" pitchFamily="2" charset="-79"/>
                <a:cs typeface="Aharoni" pitchFamily="2" charset="-79"/>
              </a:rPr>
            </a:br>
            <a:endParaRPr lang="en-US" sz="3600" dirty="0">
              <a:latin typeface="Aharoni" pitchFamily="2" charset="-79"/>
              <a:cs typeface="Aharoni" pitchFamily="2" charset="-79"/>
            </a:endParaRPr>
          </a:p>
        </p:txBody>
      </p:sp>
      <p:sp>
        <p:nvSpPr>
          <p:cNvPr id="3" name="Content Placeholder 2"/>
          <p:cNvSpPr>
            <a:spLocks noGrp="1"/>
          </p:cNvSpPr>
          <p:nvPr>
            <p:ph idx="1"/>
          </p:nvPr>
        </p:nvSpPr>
        <p:spPr/>
        <p:txBody>
          <a:bodyPr/>
          <a:lstStyle/>
          <a:p>
            <a:pPr algn="just"/>
            <a:r>
              <a:rPr lang="ms-MY" dirty="0"/>
              <a:t>Asfiksia atau mati lemas adalah suatu keadaan berupa berkurangnya kadar oksigen (O</a:t>
            </a:r>
            <a:r>
              <a:rPr lang="ms-MY" baseline="-25000" dirty="0"/>
              <a:t>2</a:t>
            </a:r>
            <a:r>
              <a:rPr lang="ms-MY" dirty="0"/>
              <a:t>) dan berlebihnya kadar karbon dioksida (CO</a:t>
            </a:r>
            <a:r>
              <a:rPr lang="ms-MY" baseline="-25000" dirty="0"/>
              <a:t>2</a:t>
            </a:r>
            <a:r>
              <a:rPr lang="ms-MY" dirty="0"/>
              <a:t>) secara bersamaan dalam darah dan jaringan tubuh akibat gangguan pertukaran antara oksigen (udara) dalam alveoli paru-paru dengan karbon dioksida dalam darah kapiler paru-paru</a:t>
            </a:r>
            <a:endParaRPr lang="en-US" dirty="0"/>
          </a:p>
        </p:txBody>
      </p:sp>
    </p:spTree>
    <p:extLst>
      <p:ext uri="{BB962C8B-B14F-4D97-AF65-F5344CB8AC3E}">
        <p14:creationId xmlns:p14="http://schemas.microsoft.com/office/powerpoint/2010/main" val="15091628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Lanjutan</a:t>
            </a:r>
            <a:r>
              <a:rPr lang="en-US" b="1" dirty="0" smtClean="0"/>
              <a:t>…</a:t>
            </a:r>
            <a:endParaRPr lang="en-US" b="1" dirty="0"/>
          </a:p>
        </p:txBody>
      </p:sp>
      <p:sp>
        <p:nvSpPr>
          <p:cNvPr id="3" name="Content Placeholder 2"/>
          <p:cNvSpPr>
            <a:spLocks noGrp="1"/>
          </p:cNvSpPr>
          <p:nvPr>
            <p:ph idx="1"/>
          </p:nvPr>
        </p:nvSpPr>
        <p:spPr/>
        <p:txBody>
          <a:bodyPr/>
          <a:lstStyle/>
          <a:p>
            <a:pPr algn="just"/>
            <a:r>
              <a:rPr lang="ms-MY" dirty="0">
                <a:latin typeface="Andalus" pitchFamily="18" charset="-78"/>
                <a:cs typeface="Andalus" pitchFamily="18" charset="-78"/>
              </a:rPr>
              <a:t>Asfiksia neonartum ialah suatu keadaan dimana bayi tidak dapat segera bernafas secara spontan dan teratur setelah lahir. Hal ini oleh karena hipoksia janin intra uterin dan hipoksia ini berhubungan dengan faktor-faktor yang timbul di dalam kehamilan, persalinan atau segera setelah lahir.</a:t>
            </a:r>
            <a:endParaRPr lang="en-US" dirty="0">
              <a:latin typeface="Andalus" pitchFamily="18" charset="-78"/>
              <a:cs typeface="Andalus" pitchFamily="18" charset="-78"/>
            </a:endParaRPr>
          </a:p>
          <a:p>
            <a:pPr algn="just"/>
            <a:endParaRPr lang="en-US" dirty="0">
              <a:latin typeface="Andalus" pitchFamily="18" charset="-78"/>
              <a:cs typeface="Andalus" pitchFamily="18" charset="-78"/>
            </a:endParaRPr>
          </a:p>
        </p:txBody>
      </p:sp>
    </p:spTree>
    <p:extLst>
      <p:ext uri="{BB962C8B-B14F-4D97-AF65-F5344CB8AC3E}">
        <p14:creationId xmlns:p14="http://schemas.microsoft.com/office/powerpoint/2010/main" val="10063673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s-MY" dirty="0"/>
              <a:t> </a:t>
            </a:r>
            <a:r>
              <a:rPr lang="en-US" dirty="0"/>
              <a:t/>
            </a:r>
            <a:br>
              <a:rPr lang="en-US" dirty="0"/>
            </a:br>
            <a:r>
              <a:rPr lang="ms-MY" b="1" dirty="0"/>
              <a:t>Sindrom Gangguan Nafas</a:t>
            </a:r>
            <a:r>
              <a:rPr lang="en-US" b="1" dirty="0"/>
              <a:t/>
            </a:r>
            <a:br>
              <a:rPr lang="en-US" b="1" dirty="0"/>
            </a:br>
            <a:endParaRPr lang="en-US" dirty="0"/>
          </a:p>
        </p:txBody>
      </p:sp>
      <p:sp>
        <p:nvSpPr>
          <p:cNvPr id="3" name="Content Placeholder 2"/>
          <p:cNvSpPr>
            <a:spLocks noGrp="1"/>
          </p:cNvSpPr>
          <p:nvPr>
            <p:ph idx="1"/>
          </p:nvPr>
        </p:nvSpPr>
        <p:spPr/>
        <p:txBody>
          <a:bodyPr/>
          <a:lstStyle/>
          <a:p>
            <a:pPr algn="just"/>
            <a:r>
              <a:rPr lang="ms-MY" dirty="0">
                <a:latin typeface="Andalus" pitchFamily="18" charset="-78"/>
                <a:cs typeface="Andalus" pitchFamily="18" charset="-78"/>
              </a:rPr>
              <a:t>Sindrome gawat nafas / </a:t>
            </a:r>
            <a:r>
              <a:rPr lang="ms-MY" i="1" dirty="0">
                <a:latin typeface="Andalus" pitchFamily="18" charset="-78"/>
                <a:cs typeface="Andalus" pitchFamily="18" charset="-78"/>
              </a:rPr>
              <a:t>respiratory distress Syindrome </a:t>
            </a:r>
            <a:r>
              <a:rPr lang="ms-MY" dirty="0">
                <a:latin typeface="Andalus" pitchFamily="18" charset="-78"/>
                <a:cs typeface="Andalus" pitchFamily="18" charset="-78"/>
              </a:rPr>
              <a:t>(RDS) adalah Suatu penyakit paru-paru pada bayi baru lahir , terutama pada bayi premature, dimana suatu membran yang tersusun atas protein dan sel-sel mati melapisi alveoli (kantung udara tipis dalam paru-paru) sehingga membuat kesulitan untuk terjadinya pertukaran gas.</a:t>
            </a:r>
            <a:endParaRPr lang="en-US" dirty="0">
              <a:latin typeface="Andalus" pitchFamily="18" charset="-78"/>
              <a:cs typeface="Andalus" pitchFamily="18" charset="-78"/>
            </a:endParaRPr>
          </a:p>
          <a:p>
            <a:pPr algn="just"/>
            <a:endParaRPr lang="en-US" dirty="0">
              <a:latin typeface="Andalus" pitchFamily="18" charset="-78"/>
              <a:cs typeface="Andalus" pitchFamily="18" charset="-78"/>
            </a:endParaRPr>
          </a:p>
        </p:txBody>
      </p:sp>
    </p:spTree>
    <p:extLst>
      <p:ext uri="{BB962C8B-B14F-4D97-AF65-F5344CB8AC3E}">
        <p14:creationId xmlns:p14="http://schemas.microsoft.com/office/powerpoint/2010/main" val="26966551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Lanjutan</a:t>
            </a:r>
            <a:r>
              <a:rPr lang="en-US" b="1" dirty="0" smtClean="0"/>
              <a:t>….</a:t>
            </a:r>
            <a:endParaRPr lang="en-US" b="1" dirty="0"/>
          </a:p>
        </p:txBody>
      </p:sp>
      <p:sp>
        <p:nvSpPr>
          <p:cNvPr id="3" name="Content Placeholder 2"/>
          <p:cNvSpPr>
            <a:spLocks noGrp="1"/>
          </p:cNvSpPr>
          <p:nvPr>
            <p:ph idx="1"/>
          </p:nvPr>
        </p:nvSpPr>
        <p:spPr/>
        <p:txBody>
          <a:bodyPr>
            <a:normAutofit fontScale="92500" lnSpcReduction="10000"/>
          </a:bodyPr>
          <a:lstStyle/>
          <a:p>
            <a:pPr algn="just"/>
            <a:r>
              <a:rPr lang="ms-MY" i="1" dirty="0">
                <a:latin typeface="Andalus" pitchFamily="18" charset="-78"/>
                <a:cs typeface="Andalus" pitchFamily="18" charset="-78"/>
              </a:rPr>
              <a:t>Respiratory Distress Syndrome </a:t>
            </a:r>
            <a:r>
              <a:rPr lang="ms-MY" dirty="0">
                <a:latin typeface="Andalus" pitchFamily="18" charset="-78"/>
                <a:cs typeface="Andalus" pitchFamily="18" charset="-78"/>
              </a:rPr>
              <a:t>(RDS) disebut </a:t>
            </a:r>
            <a:r>
              <a:rPr lang="ms-MY" i="1" dirty="0">
                <a:latin typeface="Andalus" pitchFamily="18" charset="-78"/>
                <a:cs typeface="Andalus" pitchFamily="18" charset="-78"/>
              </a:rPr>
              <a:t>Hyaline Membrane Disease </a:t>
            </a:r>
            <a:r>
              <a:rPr lang="ms-MY" dirty="0">
                <a:latin typeface="Andalus" pitchFamily="18" charset="-78"/>
                <a:cs typeface="Andalus" pitchFamily="18" charset="-78"/>
              </a:rPr>
              <a:t>(HMD), merupakan syndrome gawat nafas yang disebabkan defisiensi surfaktan terutama pada bayi yang lahir dengan masa gestasi kurang.</a:t>
            </a:r>
            <a:endParaRPr lang="en-US" dirty="0">
              <a:latin typeface="Andalus" pitchFamily="18" charset="-78"/>
              <a:cs typeface="Andalus" pitchFamily="18" charset="-78"/>
            </a:endParaRPr>
          </a:p>
          <a:p>
            <a:pPr algn="just"/>
            <a:r>
              <a:rPr lang="ms-MY" i="1" dirty="0">
                <a:latin typeface="Andalus" pitchFamily="18" charset="-78"/>
                <a:cs typeface="Andalus" pitchFamily="18" charset="-78"/>
              </a:rPr>
              <a:t>Respiratory Distress Syndrome </a:t>
            </a:r>
            <a:r>
              <a:rPr lang="ms-MY" dirty="0">
                <a:latin typeface="Andalus" pitchFamily="18" charset="-78"/>
                <a:cs typeface="Andalus" pitchFamily="18" charset="-78"/>
              </a:rPr>
              <a:t>(RDS), didapatkan sekitar 5-10% kurang bulan, 50% pada bayi dengan berat 501- 1500 gram (</a:t>
            </a:r>
            <a:r>
              <a:rPr lang="ms-MY" i="1" dirty="0">
                <a:latin typeface="Andalus" pitchFamily="18" charset="-78"/>
                <a:cs typeface="Andalus" pitchFamily="18" charset="-78"/>
              </a:rPr>
              <a:t>Lemons et al 2001</a:t>
            </a:r>
            <a:r>
              <a:rPr lang="ms-MY" dirty="0">
                <a:latin typeface="Andalus" pitchFamily="18" charset="-78"/>
                <a:cs typeface="Andalus" pitchFamily="18" charset="-78"/>
              </a:rPr>
              <a:t>). Angka kejadian berhubungan dengan umur gestasi dan berat badan.</a:t>
            </a:r>
            <a:endParaRPr lang="en-US" dirty="0">
              <a:latin typeface="Andalus" pitchFamily="18" charset="-78"/>
              <a:cs typeface="Andalus" pitchFamily="18" charset="-78"/>
            </a:endParaRPr>
          </a:p>
          <a:p>
            <a:pPr algn="just"/>
            <a:endParaRPr lang="en-US" dirty="0">
              <a:latin typeface="Andalus" pitchFamily="18" charset="-78"/>
              <a:cs typeface="Andalus" pitchFamily="18" charset="-78"/>
            </a:endParaRPr>
          </a:p>
        </p:txBody>
      </p:sp>
    </p:spTree>
    <p:extLst>
      <p:ext uri="{BB962C8B-B14F-4D97-AF65-F5344CB8AC3E}">
        <p14:creationId xmlns:p14="http://schemas.microsoft.com/office/powerpoint/2010/main" val="26918578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ms-MY" sz="2800" b="1" dirty="0"/>
              <a:t>Neonatus, bayi dan anak balita dengan penyakit yang lazim terjadi</a:t>
            </a:r>
            <a:r>
              <a:rPr lang="en-US" sz="2800" b="1" dirty="0"/>
              <a:t/>
            </a:r>
            <a:br>
              <a:rPr lang="en-US" sz="2800" b="1" dirty="0"/>
            </a:br>
            <a:endParaRPr lang="en-US" sz="2800" dirty="0"/>
          </a:p>
        </p:txBody>
      </p:sp>
      <p:sp>
        <p:nvSpPr>
          <p:cNvPr id="3" name="Content Placeholder 2"/>
          <p:cNvSpPr>
            <a:spLocks noGrp="1"/>
          </p:cNvSpPr>
          <p:nvPr>
            <p:ph idx="1"/>
          </p:nvPr>
        </p:nvSpPr>
        <p:spPr/>
        <p:txBody>
          <a:bodyPr>
            <a:normAutofit fontScale="92500" lnSpcReduction="20000"/>
          </a:bodyPr>
          <a:lstStyle/>
          <a:p>
            <a:pPr algn="just"/>
            <a:r>
              <a:rPr lang="ms-MY" dirty="0">
                <a:latin typeface="Andalus" pitchFamily="18" charset="-78"/>
                <a:cs typeface="Andalus" pitchFamily="18" charset="-78"/>
              </a:rPr>
              <a:t>Diare merupakan penyakit yang lazim ditemui pada bayi maupun anak-anak. Menurut WHO, diare merupakan buang air besar dalam bentuk cairan lebih dari tiga kali dalam satu hari, dan biasanya berlangsung selama dua hari lebih. Jenis diare dibagi tiga; diare cair akut : Tinja sering/ cair, tanpa darah, berakhir &lt; 7 hari, muntah, demam. Disentri ; terdapat darah dalam tinja, sedikit- sedikit/ sering, sakit perut, sakit pada saat BAB, kerusakan mukosa usus. Diare persisten ; Berakhir 14 hari atau lebih, dapat dimulai dari diare akut atau disentri.</a:t>
            </a:r>
            <a:endParaRPr lang="en-US" dirty="0">
              <a:latin typeface="Andalus" pitchFamily="18" charset="-78"/>
              <a:cs typeface="Andalus" pitchFamily="18" charset="-78"/>
            </a:endParaRPr>
          </a:p>
          <a:p>
            <a:pPr algn="just"/>
            <a:endParaRPr lang="en-US" dirty="0">
              <a:latin typeface="Andalus" pitchFamily="18" charset="-78"/>
              <a:cs typeface="Andalus" pitchFamily="18" charset="-78"/>
            </a:endParaRPr>
          </a:p>
        </p:txBody>
      </p:sp>
    </p:spTree>
    <p:extLst>
      <p:ext uri="{BB962C8B-B14F-4D97-AF65-F5344CB8AC3E}">
        <p14:creationId xmlns:p14="http://schemas.microsoft.com/office/powerpoint/2010/main" val="303718895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Aharoni" pitchFamily="2" charset="-79"/>
                <a:cs typeface="Aharoni" pitchFamily="2" charset="-79"/>
              </a:rPr>
              <a:t>Lanjutan</a:t>
            </a:r>
            <a:r>
              <a:rPr lang="en-US" dirty="0" smtClean="0">
                <a:latin typeface="Aharoni" pitchFamily="2" charset="-79"/>
                <a:cs typeface="Aharoni" pitchFamily="2" charset="-79"/>
              </a:rPr>
              <a:t>….</a:t>
            </a:r>
            <a:endParaRPr lang="en-US" dirty="0">
              <a:latin typeface="Aharoni" pitchFamily="2" charset="-79"/>
              <a:cs typeface="Aharoni" pitchFamily="2" charset="-79"/>
            </a:endParaRPr>
          </a:p>
        </p:txBody>
      </p:sp>
      <p:sp>
        <p:nvSpPr>
          <p:cNvPr id="3" name="Content Placeholder 2"/>
          <p:cNvSpPr>
            <a:spLocks noGrp="1"/>
          </p:cNvSpPr>
          <p:nvPr>
            <p:ph idx="1"/>
          </p:nvPr>
        </p:nvSpPr>
        <p:spPr/>
        <p:txBody>
          <a:bodyPr>
            <a:normAutofit fontScale="85000" lnSpcReduction="10000"/>
          </a:bodyPr>
          <a:lstStyle/>
          <a:p>
            <a:pPr algn="just"/>
            <a:r>
              <a:rPr lang="ms-MY" dirty="0"/>
              <a:t>Diare pada anak harus segera ditangani karena bila tidak segera ditangani, diare dapat menyebabkan tubuh dehidrasi yang bisa berakibat fatal.</a:t>
            </a:r>
            <a:endParaRPr lang="en-US" dirty="0"/>
          </a:p>
          <a:p>
            <a:pPr algn="just"/>
            <a:r>
              <a:rPr lang="ms-MY" dirty="0"/>
              <a:t>Infeksi virus adalah penyebab yang sering ditemukan pada kasus bayi dengan diare, virus yang paling banyak menimbulkan diare adalah rotavirus. Menurut WHO rotavirus turut berkontribusi sebesar 15-25% diare pada usia 6-24 bulan.</a:t>
            </a:r>
            <a:endParaRPr lang="en-US" dirty="0"/>
          </a:p>
          <a:p>
            <a:pPr algn="just"/>
            <a:r>
              <a:rPr lang="ms-MY" dirty="0" smtClean="0"/>
              <a:t>Infeksi </a:t>
            </a:r>
            <a:r>
              <a:rPr lang="ms-MY" dirty="0"/>
              <a:t>bakteri seperti </a:t>
            </a:r>
            <a:r>
              <a:rPr lang="ms-MY" i="1" dirty="0"/>
              <a:t>shigella, vibrio cholera, salmonela (non thypoid), Campylobacter jejuni </a:t>
            </a:r>
            <a:r>
              <a:rPr lang="ms-MY" dirty="0"/>
              <a:t>maupun </a:t>
            </a:r>
            <a:r>
              <a:rPr lang="ms-MY" i="1" dirty="0"/>
              <a:t>Escherichia coli </a:t>
            </a:r>
            <a:r>
              <a:rPr lang="ms-MY" dirty="0"/>
              <a:t>bisa saja merupakan penyebab diare.</a:t>
            </a:r>
            <a:endParaRPr lang="en-US" dirty="0"/>
          </a:p>
          <a:p>
            <a:pPr algn="just"/>
            <a:endParaRPr lang="en-US" dirty="0"/>
          </a:p>
        </p:txBody>
      </p:sp>
    </p:spTree>
    <p:extLst>
      <p:ext uri="{BB962C8B-B14F-4D97-AF65-F5344CB8AC3E}">
        <p14:creationId xmlns:p14="http://schemas.microsoft.com/office/powerpoint/2010/main" val="116794655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Aharoni" pitchFamily="2" charset="-79"/>
                <a:cs typeface="Aharoni" pitchFamily="2" charset="-79"/>
              </a:rPr>
              <a:t>Komplementer</a:t>
            </a:r>
            <a:r>
              <a:rPr lang="en-US" dirty="0" smtClean="0">
                <a:latin typeface="Aharoni" pitchFamily="2" charset="-79"/>
                <a:cs typeface="Aharoni" pitchFamily="2" charset="-79"/>
              </a:rPr>
              <a:t> –</a:t>
            </a:r>
            <a:r>
              <a:rPr lang="en-US" dirty="0" err="1" smtClean="0">
                <a:latin typeface="Aharoni" pitchFamily="2" charset="-79"/>
                <a:cs typeface="Aharoni" pitchFamily="2" charset="-79"/>
              </a:rPr>
              <a:t>Terapi</a:t>
            </a:r>
            <a:r>
              <a:rPr lang="en-US" dirty="0" smtClean="0">
                <a:latin typeface="Aharoni" pitchFamily="2" charset="-79"/>
                <a:cs typeface="Aharoni" pitchFamily="2" charset="-79"/>
              </a:rPr>
              <a:t> Herbal </a:t>
            </a:r>
            <a:endParaRPr lang="en-US" dirty="0">
              <a:latin typeface="Aharoni" pitchFamily="2" charset="-79"/>
              <a:cs typeface="Aharoni" pitchFamily="2" charset="-79"/>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2140510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43645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Andalus" pitchFamily="18" charset="-78"/>
                <a:cs typeface="Andalus" pitchFamily="18" charset="-78"/>
              </a:rPr>
              <a:t>Tugas</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Mahasiswa</a:t>
            </a:r>
            <a:r>
              <a:rPr lang="en-US" b="1" dirty="0" smtClean="0">
                <a:latin typeface="Andalus" pitchFamily="18" charset="-78"/>
                <a:cs typeface="Andalus" pitchFamily="18" charset="-78"/>
              </a:rPr>
              <a:t> </a:t>
            </a:r>
            <a:endParaRPr lang="en-US" b="1" dirty="0">
              <a:latin typeface="Andalus" pitchFamily="18" charset="-78"/>
              <a:cs typeface="Andalus" pitchFamily="18" charset="-78"/>
            </a:endParaRPr>
          </a:p>
        </p:txBody>
      </p:sp>
      <p:sp>
        <p:nvSpPr>
          <p:cNvPr id="3" name="Content Placeholder 2"/>
          <p:cNvSpPr>
            <a:spLocks noGrp="1"/>
          </p:cNvSpPr>
          <p:nvPr>
            <p:ph idx="1"/>
          </p:nvPr>
        </p:nvSpPr>
        <p:spPr/>
        <p:txBody>
          <a:bodyPr>
            <a:normAutofit/>
          </a:bodyPr>
          <a:lstStyle/>
          <a:p>
            <a:pPr algn="just"/>
            <a:r>
              <a:rPr lang="en-US" sz="3600" dirty="0" err="1" smtClean="0">
                <a:latin typeface="Aparajita" pitchFamily="34" charset="0"/>
                <a:cs typeface="Aparajita" pitchFamily="34" charset="0"/>
              </a:rPr>
              <a:t>Mengirimkan</a:t>
            </a:r>
            <a:r>
              <a:rPr lang="en-US" sz="3600" dirty="0" smtClean="0">
                <a:latin typeface="Aparajita" pitchFamily="34" charset="0"/>
                <a:cs typeface="Aparajita" pitchFamily="34" charset="0"/>
              </a:rPr>
              <a:t> </a:t>
            </a:r>
            <a:r>
              <a:rPr lang="en-US" sz="3600" dirty="0" err="1" smtClean="0">
                <a:latin typeface="Aparajita" pitchFamily="34" charset="0"/>
                <a:cs typeface="Aparajita" pitchFamily="34" charset="0"/>
              </a:rPr>
              <a:t>bukti</a:t>
            </a:r>
            <a:r>
              <a:rPr lang="en-US" sz="3600" dirty="0" smtClean="0">
                <a:latin typeface="Aparajita" pitchFamily="34" charset="0"/>
                <a:cs typeface="Aparajita" pitchFamily="34" charset="0"/>
              </a:rPr>
              <a:t> </a:t>
            </a:r>
            <a:r>
              <a:rPr lang="en-US" sz="3600" dirty="0" err="1" smtClean="0">
                <a:latin typeface="Aparajita" pitchFamily="34" charset="0"/>
                <a:cs typeface="Aparajita" pitchFamily="34" charset="0"/>
              </a:rPr>
              <a:t>pelaksanaan</a:t>
            </a:r>
            <a:r>
              <a:rPr lang="en-US" sz="3600" dirty="0" smtClean="0">
                <a:latin typeface="Aparajita" pitchFamily="34" charset="0"/>
                <a:cs typeface="Aparajita" pitchFamily="34" charset="0"/>
              </a:rPr>
              <a:t> ( </a:t>
            </a:r>
            <a:r>
              <a:rPr lang="en-US" sz="3600" dirty="0" err="1" smtClean="0">
                <a:latin typeface="Aparajita" pitchFamily="34" charset="0"/>
                <a:cs typeface="Aparajita" pitchFamily="34" charset="0"/>
              </a:rPr>
              <a:t>dokumentasi</a:t>
            </a:r>
            <a:r>
              <a:rPr lang="en-US" sz="3600" dirty="0" smtClean="0">
                <a:latin typeface="Aparajita" pitchFamily="34" charset="0"/>
                <a:cs typeface="Aparajita" pitchFamily="34" charset="0"/>
              </a:rPr>
              <a:t> )  </a:t>
            </a:r>
            <a:r>
              <a:rPr lang="en-US" sz="3600" dirty="0" err="1" smtClean="0">
                <a:latin typeface="Aparajita" pitchFamily="34" charset="0"/>
                <a:cs typeface="Aparajita" pitchFamily="34" charset="0"/>
              </a:rPr>
              <a:t>terapi</a:t>
            </a:r>
            <a:r>
              <a:rPr lang="en-US" sz="3600" dirty="0" smtClean="0">
                <a:latin typeface="Aparajita" pitchFamily="34" charset="0"/>
                <a:cs typeface="Aparajita" pitchFamily="34" charset="0"/>
              </a:rPr>
              <a:t> </a:t>
            </a:r>
            <a:r>
              <a:rPr lang="en-US" sz="3600" dirty="0" err="1" smtClean="0">
                <a:latin typeface="Aparajita" pitchFamily="34" charset="0"/>
                <a:cs typeface="Aparajita" pitchFamily="34" charset="0"/>
              </a:rPr>
              <a:t>komplementer</a:t>
            </a:r>
            <a:r>
              <a:rPr lang="en-US" sz="3600" dirty="0" smtClean="0">
                <a:latin typeface="Aparajita" pitchFamily="34" charset="0"/>
                <a:cs typeface="Aparajita" pitchFamily="34" charset="0"/>
              </a:rPr>
              <a:t> </a:t>
            </a:r>
            <a:r>
              <a:rPr lang="en-US" sz="3600" dirty="0" err="1" smtClean="0">
                <a:latin typeface="Aparajita" pitchFamily="34" charset="0"/>
                <a:cs typeface="Aparajita" pitchFamily="34" charset="0"/>
              </a:rPr>
              <a:t>bayi</a:t>
            </a:r>
            <a:r>
              <a:rPr lang="en-US" sz="3600" dirty="0" smtClean="0">
                <a:latin typeface="Aparajita" pitchFamily="34" charset="0"/>
                <a:cs typeface="Aparajita" pitchFamily="34" charset="0"/>
              </a:rPr>
              <a:t>, </a:t>
            </a:r>
            <a:r>
              <a:rPr lang="en-US" sz="3600" dirty="0" err="1" smtClean="0">
                <a:latin typeface="Aparajita" pitchFamily="34" charset="0"/>
                <a:cs typeface="Aparajita" pitchFamily="34" charset="0"/>
              </a:rPr>
              <a:t>balita</a:t>
            </a:r>
            <a:r>
              <a:rPr lang="en-US" sz="3600" dirty="0" smtClean="0">
                <a:latin typeface="Aparajita" pitchFamily="34" charset="0"/>
                <a:cs typeface="Aparajita" pitchFamily="34" charset="0"/>
              </a:rPr>
              <a:t> </a:t>
            </a:r>
            <a:r>
              <a:rPr lang="en-US" sz="3600" dirty="0" err="1" smtClean="0">
                <a:latin typeface="Aparajita" pitchFamily="34" charset="0"/>
                <a:cs typeface="Aparajita" pitchFamily="34" charset="0"/>
              </a:rPr>
              <a:t>dan</a:t>
            </a:r>
            <a:r>
              <a:rPr lang="en-US" sz="3600" dirty="0" smtClean="0">
                <a:latin typeface="Aparajita" pitchFamily="34" charset="0"/>
                <a:cs typeface="Aparajita" pitchFamily="34" charset="0"/>
              </a:rPr>
              <a:t> </a:t>
            </a:r>
            <a:r>
              <a:rPr lang="en-US" sz="3600" dirty="0" err="1" smtClean="0">
                <a:latin typeface="Aparajita" pitchFamily="34" charset="0"/>
                <a:cs typeface="Aparajita" pitchFamily="34" charset="0"/>
              </a:rPr>
              <a:t>apras</a:t>
            </a:r>
            <a:r>
              <a:rPr lang="en-US" sz="3600" dirty="0" smtClean="0">
                <a:latin typeface="Aparajita" pitchFamily="34" charset="0"/>
                <a:cs typeface="Aparajita" pitchFamily="34" charset="0"/>
              </a:rPr>
              <a:t> </a:t>
            </a:r>
            <a:r>
              <a:rPr lang="en-US" sz="3600" dirty="0" err="1" smtClean="0">
                <a:latin typeface="Aparajita" pitchFamily="34" charset="0"/>
                <a:cs typeface="Aparajita" pitchFamily="34" charset="0"/>
              </a:rPr>
              <a:t>ditempat</a:t>
            </a:r>
            <a:r>
              <a:rPr lang="en-US" sz="3600" dirty="0" smtClean="0">
                <a:latin typeface="Aparajita" pitchFamily="34" charset="0"/>
                <a:cs typeface="Aparajita" pitchFamily="34" charset="0"/>
              </a:rPr>
              <a:t> </a:t>
            </a:r>
            <a:r>
              <a:rPr lang="en-US" sz="3600" dirty="0" err="1" smtClean="0">
                <a:latin typeface="Aparajita" pitchFamily="34" charset="0"/>
                <a:cs typeface="Aparajita" pitchFamily="34" charset="0"/>
              </a:rPr>
              <a:t>kerja</a:t>
            </a:r>
            <a:r>
              <a:rPr lang="en-US" sz="3600" dirty="0" smtClean="0">
                <a:latin typeface="Aparajita" pitchFamily="34" charset="0"/>
                <a:cs typeface="Aparajita" pitchFamily="34" charset="0"/>
              </a:rPr>
              <a:t> </a:t>
            </a:r>
            <a:r>
              <a:rPr lang="en-US" sz="3600" dirty="0" err="1" smtClean="0">
                <a:latin typeface="Aparajita" pitchFamily="34" charset="0"/>
                <a:cs typeface="Aparajita" pitchFamily="34" charset="0"/>
              </a:rPr>
              <a:t>masing</a:t>
            </a:r>
            <a:r>
              <a:rPr lang="en-US" sz="3600" dirty="0" smtClean="0">
                <a:latin typeface="Aparajita" pitchFamily="34" charset="0"/>
                <a:cs typeface="Aparajita" pitchFamily="34" charset="0"/>
              </a:rPr>
              <a:t>.</a:t>
            </a:r>
          </a:p>
          <a:p>
            <a:pPr algn="just"/>
            <a:r>
              <a:rPr lang="en-US" sz="3600" dirty="0" err="1" smtClean="0">
                <a:latin typeface="Aparajita" pitchFamily="34" charset="0"/>
                <a:cs typeface="Aparajita" pitchFamily="34" charset="0"/>
              </a:rPr>
              <a:t>Mengirimkan</a:t>
            </a:r>
            <a:r>
              <a:rPr lang="en-US" sz="3600" dirty="0" smtClean="0">
                <a:latin typeface="Aparajita" pitchFamily="34" charset="0"/>
                <a:cs typeface="Aparajita" pitchFamily="34" charset="0"/>
              </a:rPr>
              <a:t> </a:t>
            </a:r>
            <a:r>
              <a:rPr lang="en-US" sz="3600" dirty="0" err="1" smtClean="0">
                <a:latin typeface="Aparajita" pitchFamily="34" charset="0"/>
                <a:cs typeface="Aparajita" pitchFamily="34" charset="0"/>
              </a:rPr>
              <a:t>gambar</a:t>
            </a:r>
            <a:r>
              <a:rPr lang="en-US" sz="3600" dirty="0" smtClean="0">
                <a:latin typeface="Aparajita" pitchFamily="34" charset="0"/>
                <a:cs typeface="Aparajita" pitchFamily="34" charset="0"/>
              </a:rPr>
              <a:t> via </a:t>
            </a:r>
            <a:r>
              <a:rPr lang="en-US" sz="3600" dirty="0" err="1" smtClean="0">
                <a:latin typeface="Aparajita" pitchFamily="34" charset="0"/>
                <a:cs typeface="Aparajita" pitchFamily="34" charset="0"/>
              </a:rPr>
              <a:t>Whatsapp</a:t>
            </a:r>
            <a:r>
              <a:rPr lang="en-US" sz="3600" dirty="0" smtClean="0">
                <a:latin typeface="Aparajita" pitchFamily="34" charset="0"/>
                <a:cs typeface="Aparajita" pitchFamily="34" charset="0"/>
              </a:rPr>
              <a:t>  </a:t>
            </a:r>
            <a:r>
              <a:rPr lang="en-US" sz="3600" dirty="0" err="1" smtClean="0">
                <a:latin typeface="Aparajita" pitchFamily="34" charset="0"/>
                <a:cs typeface="Aparajita" pitchFamily="34" charset="0"/>
              </a:rPr>
              <a:t>dengan</a:t>
            </a:r>
            <a:r>
              <a:rPr lang="en-US" sz="3600" dirty="0" smtClean="0">
                <a:latin typeface="Aparajita" pitchFamily="34" charset="0"/>
                <a:cs typeface="Aparajita" pitchFamily="34" charset="0"/>
              </a:rPr>
              <a:t> </a:t>
            </a:r>
            <a:r>
              <a:rPr lang="en-US" sz="3600" dirty="0" err="1" smtClean="0">
                <a:latin typeface="Aparajita" pitchFamily="34" charset="0"/>
                <a:cs typeface="Aparajita" pitchFamily="34" charset="0"/>
              </a:rPr>
              <a:t>menyertakan</a:t>
            </a:r>
            <a:r>
              <a:rPr lang="en-US" sz="3600" dirty="0" smtClean="0">
                <a:latin typeface="Aparajita" pitchFamily="34" charset="0"/>
                <a:cs typeface="Aparajita" pitchFamily="34" charset="0"/>
              </a:rPr>
              <a:t> </a:t>
            </a:r>
            <a:r>
              <a:rPr lang="en-US" sz="3600" dirty="0" err="1" smtClean="0">
                <a:latin typeface="Aparajita" pitchFamily="34" charset="0"/>
                <a:cs typeface="Aparajita" pitchFamily="34" charset="0"/>
              </a:rPr>
              <a:t>Nama</a:t>
            </a:r>
            <a:r>
              <a:rPr lang="en-US" sz="3600" dirty="0" smtClean="0">
                <a:latin typeface="Aparajita" pitchFamily="34" charset="0"/>
                <a:cs typeface="Aparajita" pitchFamily="34" charset="0"/>
              </a:rPr>
              <a:t>, </a:t>
            </a:r>
            <a:r>
              <a:rPr lang="en-US" sz="3600" dirty="0" err="1" smtClean="0">
                <a:latin typeface="Aparajita" pitchFamily="34" charset="0"/>
                <a:cs typeface="Aparajita" pitchFamily="34" charset="0"/>
              </a:rPr>
              <a:t>N</a:t>
            </a:r>
            <a:r>
              <a:rPr lang="en-US" sz="3600" i="1" dirty="0" err="1" smtClean="0">
                <a:latin typeface="Aparajita" pitchFamily="34" charset="0"/>
                <a:cs typeface="Aparajita" pitchFamily="34" charset="0"/>
              </a:rPr>
              <a:t>i</a:t>
            </a:r>
            <a:r>
              <a:rPr lang="en-US" sz="3600" dirty="0" err="1" smtClean="0">
                <a:latin typeface="Aparajita" pitchFamily="34" charset="0"/>
                <a:cs typeface="Aparajita" pitchFamily="34" charset="0"/>
              </a:rPr>
              <a:t>m</a:t>
            </a:r>
            <a:r>
              <a:rPr lang="en-US" sz="3600" dirty="0" smtClean="0">
                <a:latin typeface="Aparajita" pitchFamily="34" charset="0"/>
                <a:cs typeface="Aparajita" pitchFamily="34" charset="0"/>
              </a:rPr>
              <a:t> </a:t>
            </a:r>
            <a:endParaRPr lang="en-US" sz="3600" dirty="0">
              <a:latin typeface="Aparajita" pitchFamily="34" charset="0"/>
              <a:cs typeface="Aparajita" pitchFamily="34" charset="0"/>
            </a:endParaRPr>
          </a:p>
        </p:txBody>
      </p:sp>
    </p:spTree>
    <p:extLst>
      <p:ext uri="{BB962C8B-B14F-4D97-AF65-F5344CB8AC3E}">
        <p14:creationId xmlns:p14="http://schemas.microsoft.com/office/powerpoint/2010/main" val="335784412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b="1" dirty="0" smtClean="0"/>
              <a:t>Doa Setelah Belajar </a:t>
            </a:r>
            <a:endParaRPr lang="id-ID" b="1" dirty="0"/>
          </a:p>
        </p:txBody>
      </p:sp>
      <p:pic>
        <p:nvPicPr>
          <p:cNvPr id="2050" name="Picture 2" descr="D:\WILDA FILE\RPS ASKEB1 KEHAMILAN\gambar kehamilan\Doa Setelah Belajar.png"/>
          <p:cNvPicPr>
            <a:picLocks noGrp="1" noChangeAspect="1" noChangeArrowheads="1"/>
          </p:cNvPicPr>
          <p:nvPr>
            <p:ph idx="1"/>
          </p:nvPr>
        </p:nvPicPr>
        <p:blipFill>
          <a:blip r:embed="rId3" cstate="print"/>
          <a:srcRect/>
          <a:stretch>
            <a:fillRect/>
          </a:stretch>
        </p:blipFill>
        <p:spPr bwMode="auto">
          <a:xfrm>
            <a:off x="500033" y="1285860"/>
            <a:ext cx="8286809" cy="5286412"/>
          </a:xfrm>
          <a:prstGeom prst="rect">
            <a:avLst/>
          </a:prstGeom>
          <a:noFill/>
        </p:spPr>
      </p:pic>
    </p:spTree>
    <p:extLst>
      <p:ext uri="{BB962C8B-B14F-4D97-AF65-F5344CB8AC3E}">
        <p14:creationId xmlns:p14="http://schemas.microsoft.com/office/powerpoint/2010/main" val="11866099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s-MY" dirty="0">
                <a:latin typeface="Aharoni" pitchFamily="2" charset="-79"/>
                <a:cs typeface="Aharoni" pitchFamily="2" charset="-79"/>
              </a:rPr>
              <a:t>Labioskizis dan </a:t>
            </a:r>
            <a:r>
              <a:rPr lang="ms-MY" dirty="0" smtClean="0">
                <a:latin typeface="Aharoni" pitchFamily="2" charset="-79"/>
                <a:cs typeface="Aharoni" pitchFamily="2" charset="-79"/>
              </a:rPr>
              <a:t>Labiopalatoskizis</a:t>
            </a:r>
            <a:endParaRPr lang="en-US" dirty="0">
              <a:latin typeface="Aharoni" pitchFamily="2" charset="-79"/>
              <a:cs typeface="Aharoni" pitchFamily="2" charset="-79"/>
            </a:endParaRPr>
          </a:p>
        </p:txBody>
      </p:sp>
      <p:pic>
        <p:nvPicPr>
          <p:cNvPr id="1026" name="Picture 2" descr="C:\Users\ASUS\Downloads\download.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0600" y="1828800"/>
            <a:ext cx="6858000" cy="3840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88498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s-MY" dirty="0" smtClean="0">
                <a:latin typeface="Aharoni" pitchFamily="2" charset="-79"/>
                <a:cs typeface="Aharoni" pitchFamily="2" charset="-79"/>
              </a:rPr>
              <a:t>Labioskizis dan Labiopalatoskizis</a:t>
            </a:r>
            <a:endParaRPr lang="en-US" dirty="0"/>
          </a:p>
        </p:txBody>
      </p:sp>
      <p:sp>
        <p:nvSpPr>
          <p:cNvPr id="3" name="Content Placeholder 2"/>
          <p:cNvSpPr>
            <a:spLocks noGrp="1"/>
          </p:cNvSpPr>
          <p:nvPr>
            <p:ph idx="1"/>
          </p:nvPr>
        </p:nvSpPr>
        <p:spPr/>
        <p:txBody>
          <a:bodyPr>
            <a:normAutofit fontScale="85000" lnSpcReduction="20000"/>
          </a:bodyPr>
          <a:lstStyle/>
          <a:p>
            <a:pPr algn="just"/>
            <a:r>
              <a:rPr lang="ms-MY" dirty="0">
                <a:latin typeface="Andalus" pitchFamily="18" charset="-78"/>
                <a:cs typeface="Andalus" pitchFamily="18" charset="-78"/>
              </a:rPr>
              <a:t>Labioskizis dan labiopalatoskizis adalah anomaly perkembangan 1 dari 1000 kelahiran. Kelainan bawaan ini berkaitan dengan riwayat keluarga, infeksi virus pada ibu hamil trimester I.</a:t>
            </a:r>
            <a:endParaRPr lang="en-US" dirty="0">
              <a:latin typeface="Andalus" pitchFamily="18" charset="-78"/>
              <a:cs typeface="Andalus" pitchFamily="18" charset="-78"/>
            </a:endParaRPr>
          </a:p>
          <a:p>
            <a:pPr algn="just"/>
            <a:r>
              <a:rPr lang="ms-MY" dirty="0">
                <a:latin typeface="Andalus" pitchFamily="18" charset="-78"/>
                <a:cs typeface="Andalus" pitchFamily="18" charset="-78"/>
              </a:rPr>
              <a:t>Celah bibir dan celah langit- langit adalah suatu kelainan bawaan yang terjadi pada bibir bagian atas serta langit- langit lunak dan langit- langit keras mulut. Celah bibir (labioskizis) adalah suatu ketidaksempurnaan pada penyambung bibir bagian atas, yang biasanya berlokasi tepat dibawah hidung. Celah langit- langit (palatoskizis) adalah suatu saluran abnormal yang melewati langit- langit mulut menuju kesaluran udara di hidung.</a:t>
            </a:r>
            <a:endParaRPr lang="en-US" dirty="0">
              <a:latin typeface="Andalus" pitchFamily="18" charset="-78"/>
              <a:cs typeface="Andalus" pitchFamily="18" charset="-78"/>
            </a:endParaRPr>
          </a:p>
          <a:p>
            <a:endParaRPr lang="en-US" dirty="0">
              <a:latin typeface="Andalus" pitchFamily="18" charset="-78"/>
              <a:cs typeface="Andalus" pitchFamily="18" charset="-78"/>
            </a:endParaRPr>
          </a:p>
        </p:txBody>
      </p:sp>
    </p:spTree>
    <p:extLst>
      <p:ext uri="{BB962C8B-B14F-4D97-AF65-F5344CB8AC3E}">
        <p14:creationId xmlns:p14="http://schemas.microsoft.com/office/powerpoint/2010/main" val="4586458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s-MY" dirty="0">
                <a:latin typeface="Aharoni" pitchFamily="2" charset="-79"/>
                <a:cs typeface="Aharoni" pitchFamily="2" charset="-79"/>
              </a:rPr>
              <a:t>Sindroma Pierre Robin</a:t>
            </a:r>
            <a:endParaRPr lang="en-US" dirty="0">
              <a:latin typeface="Aharoni" pitchFamily="2" charset="-79"/>
              <a:cs typeface="Aharoni" pitchFamily="2" charset="-79"/>
            </a:endParaRPr>
          </a:p>
        </p:txBody>
      </p:sp>
      <p:pic>
        <p:nvPicPr>
          <p:cNvPr id="2050" name="Picture 2" descr="C:\Users\ASUS\Downloads\download (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3000" y="1676400"/>
            <a:ext cx="6667500" cy="373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92415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s-MY" dirty="0" smtClean="0">
                <a:latin typeface="Aharoni" pitchFamily="2" charset="-79"/>
                <a:cs typeface="Aharoni" pitchFamily="2" charset="-79"/>
              </a:rPr>
              <a:t>Sindroma Pierre Robin</a:t>
            </a:r>
            <a:endParaRPr lang="en-US" dirty="0"/>
          </a:p>
        </p:txBody>
      </p:sp>
      <p:sp>
        <p:nvSpPr>
          <p:cNvPr id="3" name="Content Placeholder 2"/>
          <p:cNvSpPr>
            <a:spLocks noGrp="1"/>
          </p:cNvSpPr>
          <p:nvPr>
            <p:ph idx="1"/>
          </p:nvPr>
        </p:nvSpPr>
        <p:spPr/>
        <p:txBody>
          <a:bodyPr/>
          <a:lstStyle/>
          <a:p>
            <a:pPr algn="just"/>
            <a:r>
              <a:rPr lang="ms-MY" dirty="0">
                <a:latin typeface="Andalus" pitchFamily="18" charset="-78"/>
                <a:cs typeface="Andalus" pitchFamily="18" charset="-78"/>
              </a:rPr>
              <a:t>Sindroma Pierre Robin adalah sekelompok kelainan- kelainan yang terutama ditandai adanya rahang bawah yang sangat kecil dengan lidah yang jatuh ke belakang dan mengarah ke bawah. Bisa juga ditandai dengan tingginya lengkung langit-langit mulut atau celah langit- langit.</a:t>
            </a:r>
            <a:endParaRPr lang="en-US" dirty="0">
              <a:latin typeface="Andalus" pitchFamily="18" charset="-78"/>
              <a:cs typeface="Andalus" pitchFamily="18" charset="-78"/>
            </a:endParaRPr>
          </a:p>
          <a:p>
            <a:pPr algn="just"/>
            <a:endParaRPr lang="en-US" dirty="0">
              <a:latin typeface="Andalus" pitchFamily="18" charset="-78"/>
              <a:cs typeface="Andalus" pitchFamily="18" charset="-78"/>
            </a:endParaRPr>
          </a:p>
        </p:txBody>
      </p:sp>
    </p:spTree>
    <p:extLst>
      <p:ext uri="{BB962C8B-B14F-4D97-AF65-F5344CB8AC3E}">
        <p14:creationId xmlns:p14="http://schemas.microsoft.com/office/powerpoint/2010/main" val="10213227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Aharoni" pitchFamily="2" charset="-79"/>
                <a:cs typeface="Aharoni" pitchFamily="2" charset="-79"/>
              </a:rPr>
              <a:t>Lanjutan</a:t>
            </a:r>
            <a:r>
              <a:rPr lang="en-US" dirty="0" smtClean="0">
                <a:latin typeface="Aharoni" pitchFamily="2" charset="-79"/>
                <a:cs typeface="Aharoni" pitchFamily="2" charset="-79"/>
              </a:rPr>
              <a:t>…..</a:t>
            </a:r>
            <a:endParaRPr lang="en-US" dirty="0">
              <a:latin typeface="Aharoni" pitchFamily="2" charset="-79"/>
              <a:cs typeface="Aharoni" pitchFamily="2" charset="-79"/>
            </a:endParaRPr>
          </a:p>
        </p:txBody>
      </p:sp>
      <p:sp>
        <p:nvSpPr>
          <p:cNvPr id="3" name="Content Placeholder 2"/>
          <p:cNvSpPr>
            <a:spLocks noGrp="1"/>
          </p:cNvSpPr>
          <p:nvPr>
            <p:ph idx="1"/>
          </p:nvPr>
        </p:nvSpPr>
        <p:spPr/>
        <p:txBody>
          <a:bodyPr>
            <a:normAutofit lnSpcReduction="10000"/>
          </a:bodyPr>
          <a:lstStyle/>
          <a:p>
            <a:pPr algn="just"/>
            <a:r>
              <a:rPr lang="ms-MY" dirty="0">
                <a:latin typeface="Andalus" pitchFamily="18" charset="-78"/>
                <a:cs typeface="Andalus" pitchFamily="18" charset="-78"/>
              </a:rPr>
              <a:t>Penyebab pasti belum dikethui, bisa merupakan bagian dari sindroma genetic. Gejalanya berupa: rahang yang sangat kecil dengan dagu yang tertarik ke belakang, lidah tampak besar (sebenarnya ukurannya normal tapi relative besar jika dibandingkan dengan rahang yang kecil) dan terletak jauh di belakang orofaring, lengkung langit-langit yang tinggi, celah langit-langit lunak, tercekik/tersedak oeh lidah.</a:t>
            </a:r>
            <a:endParaRPr lang="en-US" dirty="0">
              <a:latin typeface="Andalus" pitchFamily="18" charset="-78"/>
              <a:cs typeface="Andalus" pitchFamily="18" charset="-78"/>
            </a:endParaRPr>
          </a:p>
          <a:p>
            <a:pPr algn="just"/>
            <a:endParaRPr lang="en-US" dirty="0">
              <a:latin typeface="Andalus" pitchFamily="18" charset="-78"/>
              <a:cs typeface="Andalus" pitchFamily="18" charset="-78"/>
            </a:endParaRPr>
          </a:p>
        </p:txBody>
      </p:sp>
    </p:spTree>
    <p:extLst>
      <p:ext uri="{BB962C8B-B14F-4D97-AF65-F5344CB8AC3E}">
        <p14:creationId xmlns:p14="http://schemas.microsoft.com/office/powerpoint/2010/main" val="16042491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305800" cy="5364163"/>
          </a:xfrm>
        </p:spPr>
        <p:txBody>
          <a:bodyPr>
            <a:normAutofit/>
          </a:bodyPr>
          <a:lstStyle/>
          <a:p>
            <a:pPr algn="just"/>
            <a:r>
              <a:rPr lang="ms-MY" dirty="0">
                <a:latin typeface="Andalus" pitchFamily="18" charset="-78"/>
                <a:cs typeface="Andalus" pitchFamily="18" charset="-78"/>
              </a:rPr>
              <a:t>Bayi harus ditempatkan pada posisi membungkuk sehingga gaya tarik bumi akan menarik lidah ke depan dan saluran udara tetap terbuka, pada kasus yang agak berat perlu dipasang selang melalui hidung ke saluran udara untuk menghindari penyumbatan saluran udara.</a:t>
            </a:r>
            <a:endParaRPr lang="en-US" dirty="0">
              <a:latin typeface="Andalus" pitchFamily="18" charset="-78"/>
              <a:cs typeface="Andalus" pitchFamily="18" charset="-78"/>
            </a:endParaRPr>
          </a:p>
          <a:p>
            <a:pPr algn="just"/>
            <a:r>
              <a:rPr lang="ms-MY" dirty="0">
                <a:latin typeface="Andalus" pitchFamily="18" charset="-78"/>
                <a:cs typeface="Andalus" pitchFamily="18" charset="-78"/>
              </a:rPr>
              <a:t>Pada kasus yang berat, jika terjadi penyumbatan saluran udara yang berulang, perlu dilakukan pembedahan.</a:t>
            </a:r>
            <a:endParaRPr lang="en-US" dirty="0">
              <a:latin typeface="Andalus" pitchFamily="18" charset="-78"/>
              <a:cs typeface="Andalus" pitchFamily="18" charset="-78"/>
            </a:endParaRPr>
          </a:p>
          <a:p>
            <a:pPr algn="just"/>
            <a:endParaRPr lang="en-US" dirty="0">
              <a:latin typeface="Andalus" pitchFamily="18" charset="-78"/>
              <a:cs typeface="Andalus" pitchFamily="18" charset="-78"/>
            </a:endParaRPr>
          </a:p>
        </p:txBody>
      </p:sp>
    </p:spTree>
    <p:extLst>
      <p:ext uri="{BB962C8B-B14F-4D97-AF65-F5344CB8AC3E}">
        <p14:creationId xmlns:p14="http://schemas.microsoft.com/office/powerpoint/2010/main" val="30433720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1663</Words>
  <Application>Microsoft Office PowerPoint</Application>
  <PresentationFormat>On-screen Show (4:3)</PresentationFormat>
  <Paragraphs>101</Paragraphs>
  <Slides>39</Slides>
  <Notes>1</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Bayi Baru Lahir Bermasalah</vt:lpstr>
      <vt:lpstr>DOA SEBELUM BELAJAR </vt:lpstr>
      <vt:lpstr>Kelainan kelainan pada bayi baru lahir</vt:lpstr>
      <vt:lpstr>Labioskizis dan Labiopalatoskizis</vt:lpstr>
      <vt:lpstr>Labioskizis dan Labiopalatoskizis</vt:lpstr>
      <vt:lpstr>Sindroma Pierre Robin</vt:lpstr>
      <vt:lpstr>Sindroma Pierre Robin</vt:lpstr>
      <vt:lpstr>Lanjutan…..</vt:lpstr>
      <vt:lpstr>PowerPoint Presentation</vt:lpstr>
      <vt:lpstr>  Trauma pada bayi baru lahir </vt:lpstr>
      <vt:lpstr> Perlukaan kulit </vt:lpstr>
      <vt:lpstr>Eritema, Ptekiae, Abrasi, Ekimosis dan Nekrosis lemak Subkutan </vt:lpstr>
      <vt:lpstr>Perdarahan subaponeurotik </vt:lpstr>
      <vt:lpstr> Trauma muskulus sternokleidomastoideus </vt:lpstr>
      <vt:lpstr>Caput Succedenum </vt:lpstr>
      <vt:lpstr>Cephal hematoma </vt:lpstr>
      <vt:lpstr> Fraktur klavikula </vt:lpstr>
      <vt:lpstr> Fraktur humerus </vt:lpstr>
      <vt:lpstr>Trauma Flexus Brachialis </vt:lpstr>
      <vt:lpstr>Perdarahan Sub Konjuntiva </vt:lpstr>
      <vt:lpstr>Perdarahan Retina </vt:lpstr>
      <vt:lpstr> Neonatus berisiko tinggi </vt:lpstr>
      <vt:lpstr>Berat Badan Lahir Rendah (BBLR) </vt:lpstr>
      <vt:lpstr>Berat badan lahir rendah adalah Bayi baru lahir dengan berat badan lahir kurang dari 2500 gram</vt:lpstr>
      <vt:lpstr>Lanjutan….</vt:lpstr>
      <vt:lpstr>Ikterus</vt:lpstr>
      <vt:lpstr>Ikterus fisiologis</vt:lpstr>
      <vt:lpstr>Hiperbilirubin patologis.</vt:lpstr>
      <vt:lpstr>  Kegawatdaruratan pada Bayi Baru Lahir </vt:lpstr>
      <vt:lpstr> Perdarahan tali pusat </vt:lpstr>
      <vt:lpstr>Asfiksia Neonatorum </vt:lpstr>
      <vt:lpstr>Lanjutan…</vt:lpstr>
      <vt:lpstr>  Sindrom Gangguan Nafas </vt:lpstr>
      <vt:lpstr>Lanjutan….</vt:lpstr>
      <vt:lpstr>Neonatus, bayi dan anak balita dengan penyakit yang lazim terjadi </vt:lpstr>
      <vt:lpstr>Lanjutan….</vt:lpstr>
      <vt:lpstr>Komplementer –Terapi Herbal </vt:lpstr>
      <vt:lpstr>Tugas Mahasiswa </vt:lpstr>
      <vt:lpstr>Doa Setelah Belajar </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Bayi Baru Lahir Bermasalah</dc:title>
  <dc:creator>ismail - [2010]</dc:creator>
  <cp:lastModifiedBy>ismail - [2010]</cp:lastModifiedBy>
  <cp:revision>8</cp:revision>
  <dcterms:created xsi:type="dcterms:W3CDTF">2021-11-19T01:29:44Z</dcterms:created>
  <dcterms:modified xsi:type="dcterms:W3CDTF">2021-11-19T05:51:18Z</dcterms:modified>
</cp:coreProperties>
</file>