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8"/>
  </p:handoutMasterIdLst>
  <p:sldIdLst>
    <p:sldId id="256" r:id="rId2"/>
    <p:sldId id="257" r:id="rId3"/>
    <p:sldId id="281" r:id="rId4"/>
    <p:sldId id="280" r:id="rId5"/>
    <p:sldId id="278" r:id="rId6"/>
    <p:sldId id="279" r:id="rId7"/>
    <p:sldId id="259" r:id="rId8"/>
    <p:sldId id="260" r:id="rId9"/>
    <p:sldId id="261" r:id="rId10"/>
    <p:sldId id="262" r:id="rId11"/>
    <p:sldId id="263" r:id="rId12"/>
    <p:sldId id="264" r:id="rId13"/>
    <p:sldId id="265" r:id="rId14"/>
    <p:sldId id="266" r:id="rId15"/>
    <p:sldId id="267" r:id="rId16"/>
    <p:sldId id="286" r:id="rId17"/>
    <p:sldId id="287" r:id="rId18"/>
    <p:sldId id="288" r:id="rId19"/>
    <p:sldId id="289" r:id="rId20"/>
    <p:sldId id="291" r:id="rId21"/>
    <p:sldId id="268" r:id="rId22"/>
    <p:sldId id="269" r:id="rId23"/>
    <p:sldId id="292" r:id="rId24"/>
    <p:sldId id="270" r:id="rId25"/>
    <p:sldId id="271" r:id="rId26"/>
    <p:sldId id="272" r:id="rId27"/>
    <p:sldId id="273" r:id="rId28"/>
    <p:sldId id="274" r:id="rId29"/>
    <p:sldId id="275" r:id="rId30"/>
    <p:sldId id="276" r:id="rId31"/>
    <p:sldId id="277" r:id="rId32"/>
    <p:sldId id="283" r:id="rId33"/>
    <p:sldId id="284" r:id="rId34"/>
    <p:sldId id="285" r:id="rId35"/>
    <p:sldId id="282" r:id="rId36"/>
    <p:sldId id="293" r:id="rId37"/>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D78AB1F3-CC4F-4ADB-A82C-5591997EBBBE}" type="datetimeFigureOut">
              <a:rPr lang="en-US" smtClean="0"/>
              <a:pPr/>
              <a:t>10/17/2022</a:t>
            </a:fld>
            <a:endParaRPr lang="en-US"/>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366F63FC-E4BE-4A86-88A6-074FBE82479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10/17/2022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10/17/2022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10/17/2022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10/17/2022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10/17/2022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Esophagus" TargetMode="External"/><Relationship Id="rId7" Type="http://schemas.openxmlformats.org/officeDocument/2006/relationships/hyperlink" Target="http://en.wikipedia.org/wiki/Anus" TargetMode="External"/><Relationship Id="rId2" Type="http://schemas.openxmlformats.org/officeDocument/2006/relationships/hyperlink" Target="http://en.wikipedia.org/wiki/Human_mouth" TargetMode="External"/><Relationship Id="rId1" Type="http://schemas.openxmlformats.org/officeDocument/2006/relationships/slideLayout" Target="../slideLayouts/slideLayout2.xml"/><Relationship Id="rId6" Type="http://schemas.openxmlformats.org/officeDocument/2006/relationships/hyperlink" Target="http://en.wikipedia.org/wiki/Colon_(punctuation)" TargetMode="External"/><Relationship Id="rId5" Type="http://schemas.openxmlformats.org/officeDocument/2006/relationships/hyperlink" Target="http://id.wikipedia.org/wiki/Usus_halus" TargetMode="External"/><Relationship Id="rId4" Type="http://schemas.openxmlformats.org/officeDocument/2006/relationships/hyperlink" Target="http://id.wikipedia.org/wiki/Lambung"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id.wikipedia.org/w/index.php?title=Asam_Klorida_(HCL)&amp;action=edit&amp;redlink=1" TargetMode="External"/><Relationship Id="rId3" Type="http://schemas.openxmlformats.org/officeDocument/2006/relationships/hyperlink" Target="https://id.wikipedia.org/w/index.php?title=Enzim_Ptialin&amp;action=edit&amp;redlink=1" TargetMode="External"/><Relationship Id="rId7" Type="http://schemas.openxmlformats.org/officeDocument/2006/relationships/hyperlink" Target="https://id.wikipedia.org/w/index.php?title=Enzim_Lipase_Gastrik&amp;action=edit&amp;redlink=1" TargetMode="External"/><Relationship Id="rId12" Type="http://schemas.openxmlformats.org/officeDocument/2006/relationships/hyperlink" Target="https://id.wikipedia.org/w/index.php?title=Enzim_Tripsin&amp;action=edit&amp;redlink=1" TargetMode="External"/><Relationship Id="rId2" Type="http://schemas.openxmlformats.org/officeDocument/2006/relationships/hyperlink" Target="https://id.wikipedia.org/wiki/Mulut" TargetMode="External"/><Relationship Id="rId1" Type="http://schemas.openxmlformats.org/officeDocument/2006/relationships/slideLayout" Target="../slideLayouts/slideLayout2.xml"/><Relationship Id="rId6" Type="http://schemas.openxmlformats.org/officeDocument/2006/relationships/hyperlink" Target="https://id.wikipedia.org/w/index.php?title=Enzim_Renin&amp;action=edit&amp;redlink=1" TargetMode="External"/><Relationship Id="rId11" Type="http://schemas.openxmlformats.org/officeDocument/2006/relationships/hyperlink" Target="https://id.wikipedia.org/w/index.php?title=Enzim_Lipase_Steapsin&amp;action=edit&amp;redlink=1" TargetMode="External"/><Relationship Id="rId5" Type="http://schemas.openxmlformats.org/officeDocument/2006/relationships/hyperlink" Target="https://id.wikipedia.org/w/index.php?title=Enzim_Pepsin&amp;action=edit&amp;redlink=1" TargetMode="External"/><Relationship Id="rId10" Type="http://schemas.openxmlformats.org/officeDocument/2006/relationships/hyperlink" Target="https://id.wikipedia.org/w/index.php?title=Enzim_Amilase&amp;action=edit&amp;redlink=1" TargetMode="External"/><Relationship Id="rId4" Type="http://schemas.openxmlformats.org/officeDocument/2006/relationships/hyperlink" Target="https://id.wikipedia.org/wiki/Lambung" TargetMode="External"/><Relationship Id="rId9" Type="http://schemas.openxmlformats.org/officeDocument/2006/relationships/hyperlink" Target="https://id.wikipedia.org/wiki/Pankreas"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id.wikipedia.org/w/index.php?title=Enzim_Lipase_Usus&amp;action=edit&amp;redlink=1" TargetMode="External"/><Relationship Id="rId3" Type="http://schemas.openxmlformats.org/officeDocument/2006/relationships/hyperlink" Target="https://id.wikipedia.org/w/index.php?title=Enzim_Enterokinase&amp;action=edit&amp;redlink=1" TargetMode="External"/><Relationship Id="rId7" Type="http://schemas.openxmlformats.org/officeDocument/2006/relationships/hyperlink" Target="https://id.wikipedia.org/w/index.php?title=Enzim_Paptidase&amp;action=edit&amp;redlink=1" TargetMode="External"/><Relationship Id="rId2" Type="http://schemas.openxmlformats.org/officeDocument/2006/relationships/hyperlink" Target="https://id.wikipedia.org/wiki/Usus" TargetMode="External"/><Relationship Id="rId1" Type="http://schemas.openxmlformats.org/officeDocument/2006/relationships/slideLayout" Target="../slideLayouts/slideLayout2.xml"/><Relationship Id="rId6" Type="http://schemas.openxmlformats.org/officeDocument/2006/relationships/hyperlink" Target="https://id.wikipedia.org/w/index.php?title=Enzim_Sukrase&amp;action=edit&amp;redlink=1" TargetMode="External"/><Relationship Id="rId5" Type="http://schemas.openxmlformats.org/officeDocument/2006/relationships/hyperlink" Target="https://id.wikipedia.org/w/index.php?title=Enzim_Laktase&amp;action=edit&amp;redlink=1" TargetMode="External"/><Relationship Id="rId10" Type="http://schemas.openxmlformats.org/officeDocument/2006/relationships/hyperlink" Target="https://id.wikipedia.org/w/index.php?title=Enzim_Disakarase&amp;action=edit&amp;redlink=1" TargetMode="External"/><Relationship Id="rId4" Type="http://schemas.openxmlformats.org/officeDocument/2006/relationships/hyperlink" Target="https://id.wikipedia.org/w/index.php?title=Enzim_Maltase&amp;action=edit&amp;redlink=1" TargetMode="External"/><Relationship Id="rId9" Type="http://schemas.openxmlformats.org/officeDocument/2006/relationships/hyperlink" Target="https://id.wikipedia.org/w/index.php?title=Enzim_Erepsin/dipeptidase&amp;action=edit&amp;redlink=1"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ANATOMI SISTEM </a:t>
            </a:r>
            <a:br>
              <a:rPr lang="en-US" dirty="0"/>
            </a:br>
            <a:r>
              <a:rPr lang="en-US" b="1" dirty="0"/>
              <a:t>   PENCERNAAN  </a:t>
            </a:r>
            <a:br>
              <a:rPr lang="en-US" dirty="0"/>
            </a:br>
            <a:endParaRPr lang="en-US" dirty="0"/>
          </a:p>
        </p:txBody>
      </p:sp>
      <p:sp>
        <p:nvSpPr>
          <p:cNvPr id="3" name="Subtitle 2"/>
          <p:cNvSpPr>
            <a:spLocks noGrp="1"/>
          </p:cNvSpPr>
          <p:nvPr>
            <p:ph type="subTitle" idx="1"/>
          </p:nvPr>
        </p:nvSpPr>
        <p:spPr>
          <a:xfrm>
            <a:off x="2133600" y="3505200"/>
            <a:ext cx="6560234" cy="1066800"/>
          </a:xfrm>
        </p:spPr>
        <p:txBody>
          <a:bodyPr/>
          <a:lstStyle/>
          <a:p>
            <a:r>
              <a:rPr lang="en-US" dirty="0" err="1"/>
              <a:t>Ns.Asnuddin</a:t>
            </a:r>
            <a:r>
              <a:rPr lang="en-US" dirty="0"/>
              <a:t>, S.Kep.,</a:t>
            </a:r>
            <a:r>
              <a:rPr lang="en-US" dirty="0" err="1"/>
              <a:t>M.Kes</a:t>
            </a:r>
            <a:endParaRPr lang="en-US" dirty="0"/>
          </a:p>
        </p:txBody>
      </p:sp>
      <p:pic>
        <p:nvPicPr>
          <p:cNvPr id="4" name="Picture 3" descr="D:\MATERI ANATOMI STIKES MUH\ATLAS MANUSIA03\DIG4ATL.BMP"/>
          <p:cNvPicPr/>
          <p:nvPr/>
        </p:nvPicPr>
        <p:blipFill>
          <a:blip r:embed="rId2"/>
          <a:srcRect/>
          <a:stretch>
            <a:fillRect/>
          </a:stretch>
        </p:blipFill>
        <p:spPr bwMode="auto">
          <a:xfrm>
            <a:off x="3429000" y="4572000"/>
            <a:ext cx="2743200" cy="1828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Faring</a:t>
            </a:r>
            <a:endParaRPr lang="en-US" dirty="0"/>
          </a:p>
        </p:txBody>
      </p:sp>
      <p:sp>
        <p:nvSpPr>
          <p:cNvPr id="3" name="Content Placeholder 2"/>
          <p:cNvSpPr>
            <a:spLocks noGrp="1"/>
          </p:cNvSpPr>
          <p:nvPr>
            <p:ph idx="1"/>
          </p:nvPr>
        </p:nvSpPr>
        <p:spPr>
          <a:xfrm>
            <a:off x="457200" y="1646236"/>
            <a:ext cx="8229600" cy="4830763"/>
          </a:xfrm>
        </p:spPr>
        <p:txBody>
          <a:bodyPr>
            <a:normAutofit fontScale="85000" lnSpcReduction="20000"/>
          </a:bodyPr>
          <a:lstStyle/>
          <a:p>
            <a:r>
              <a:rPr lang="en-US" dirty="0" err="1"/>
              <a:t>Adalah</a:t>
            </a:r>
            <a:r>
              <a:rPr lang="en-US" dirty="0"/>
              <a:t> organ yang </a:t>
            </a:r>
            <a:r>
              <a:rPr lang="en-US" dirty="0" err="1"/>
              <a:t>menghubungkan</a:t>
            </a:r>
            <a:r>
              <a:rPr lang="en-US" dirty="0"/>
              <a:t> </a:t>
            </a:r>
            <a:r>
              <a:rPr lang="en-US" dirty="0" err="1"/>
              <a:t>rongga</a:t>
            </a:r>
            <a:r>
              <a:rPr lang="en-US" dirty="0"/>
              <a:t> </a:t>
            </a:r>
            <a:r>
              <a:rPr lang="en-US" dirty="0" err="1"/>
              <a:t>mulut</a:t>
            </a:r>
            <a:r>
              <a:rPr lang="en-US" dirty="0"/>
              <a:t> </a:t>
            </a:r>
            <a:r>
              <a:rPr lang="en-US" dirty="0" err="1"/>
              <a:t>dengan</a:t>
            </a:r>
            <a:r>
              <a:rPr lang="en-US" dirty="0"/>
              <a:t> </a:t>
            </a:r>
            <a:r>
              <a:rPr lang="en-US" dirty="0" err="1"/>
              <a:t>kerongkongan</a:t>
            </a:r>
            <a:r>
              <a:rPr lang="en-US" dirty="0"/>
              <a:t>, </a:t>
            </a:r>
            <a:r>
              <a:rPr lang="en-US" dirty="0" err="1"/>
              <a:t>panjangnya</a:t>
            </a:r>
            <a:r>
              <a:rPr lang="en-US" dirty="0"/>
              <a:t> ± 12 cm. </a:t>
            </a:r>
            <a:r>
              <a:rPr lang="en-US" dirty="0" err="1"/>
              <a:t>Letaknya</a:t>
            </a:r>
            <a:r>
              <a:rPr lang="en-US" dirty="0"/>
              <a:t> </a:t>
            </a:r>
            <a:r>
              <a:rPr lang="en-US" dirty="0" err="1"/>
              <a:t>terbentang</a:t>
            </a:r>
            <a:r>
              <a:rPr lang="en-US" dirty="0"/>
              <a:t> </a:t>
            </a:r>
            <a:r>
              <a:rPr lang="en-US" dirty="0" err="1"/>
              <a:t>tegak</a:t>
            </a:r>
            <a:r>
              <a:rPr lang="en-US" dirty="0"/>
              <a:t> </a:t>
            </a:r>
            <a:r>
              <a:rPr lang="en-US" dirty="0" err="1"/>
              <a:t>lurus</a:t>
            </a:r>
            <a:r>
              <a:rPr lang="en-US" dirty="0"/>
              <a:t> </a:t>
            </a:r>
            <a:r>
              <a:rPr lang="en-US" dirty="0" err="1"/>
              <a:t>antara</a:t>
            </a:r>
            <a:r>
              <a:rPr lang="en-US" dirty="0"/>
              <a:t> basis </a:t>
            </a:r>
            <a:r>
              <a:rPr lang="en-US" dirty="0" err="1"/>
              <a:t>kranii</a:t>
            </a:r>
            <a:r>
              <a:rPr lang="en-US" dirty="0"/>
              <a:t> </a:t>
            </a:r>
            <a:r>
              <a:rPr lang="en-US" dirty="0" err="1"/>
              <a:t>setinggi</a:t>
            </a:r>
            <a:r>
              <a:rPr lang="en-US" dirty="0"/>
              <a:t> vertebra </a:t>
            </a:r>
            <a:r>
              <a:rPr lang="en-US" dirty="0" err="1"/>
              <a:t>servikalis</a:t>
            </a:r>
            <a:r>
              <a:rPr lang="en-US" dirty="0"/>
              <a:t> IV </a:t>
            </a:r>
            <a:r>
              <a:rPr lang="en-US" dirty="0" err="1"/>
              <a:t>ke</a:t>
            </a:r>
            <a:r>
              <a:rPr lang="en-US" dirty="0"/>
              <a:t> </a:t>
            </a:r>
            <a:r>
              <a:rPr lang="en-US" dirty="0" err="1"/>
              <a:t>bawah</a:t>
            </a:r>
            <a:r>
              <a:rPr lang="en-US" dirty="0"/>
              <a:t> </a:t>
            </a:r>
            <a:r>
              <a:rPr lang="en-US" dirty="0" err="1"/>
              <a:t>setinggi</a:t>
            </a:r>
            <a:r>
              <a:rPr lang="en-US" dirty="0"/>
              <a:t> </a:t>
            </a:r>
            <a:r>
              <a:rPr lang="en-US" dirty="0" err="1"/>
              <a:t>tulang</a:t>
            </a:r>
            <a:r>
              <a:rPr lang="en-US" dirty="0"/>
              <a:t> </a:t>
            </a:r>
            <a:r>
              <a:rPr lang="en-US" dirty="0" err="1"/>
              <a:t>rawan</a:t>
            </a:r>
            <a:r>
              <a:rPr lang="en-US" dirty="0"/>
              <a:t> </a:t>
            </a:r>
            <a:r>
              <a:rPr lang="en-US" dirty="0" err="1"/>
              <a:t>krikoidea</a:t>
            </a:r>
            <a:r>
              <a:rPr lang="en-US" dirty="0"/>
              <a:t>. Faring </a:t>
            </a:r>
            <a:r>
              <a:rPr lang="en-US" dirty="0" err="1"/>
              <a:t>dibentuk</a:t>
            </a:r>
            <a:r>
              <a:rPr lang="en-US" dirty="0"/>
              <a:t> </a:t>
            </a:r>
            <a:r>
              <a:rPr lang="en-US" dirty="0" err="1"/>
              <a:t>oleh</a:t>
            </a:r>
            <a:r>
              <a:rPr lang="en-US" dirty="0"/>
              <a:t> </a:t>
            </a:r>
            <a:r>
              <a:rPr lang="en-US" dirty="0" err="1"/>
              <a:t>jaringan</a:t>
            </a:r>
            <a:r>
              <a:rPr lang="en-US" dirty="0"/>
              <a:t> yang </a:t>
            </a:r>
            <a:r>
              <a:rPr lang="en-US" dirty="0" err="1"/>
              <a:t>kuat</a:t>
            </a:r>
            <a:r>
              <a:rPr lang="en-US" dirty="0"/>
              <a:t> </a:t>
            </a:r>
            <a:r>
              <a:rPr lang="en-US" dirty="0" err="1"/>
              <a:t>dan</a:t>
            </a:r>
            <a:r>
              <a:rPr lang="en-US" dirty="0"/>
              <a:t> </a:t>
            </a:r>
            <a:r>
              <a:rPr lang="en-US" dirty="0" err="1"/>
              <a:t>jaringan</a:t>
            </a:r>
            <a:r>
              <a:rPr lang="en-US" dirty="0"/>
              <a:t> </a:t>
            </a:r>
            <a:r>
              <a:rPr lang="en-US" dirty="0" err="1"/>
              <a:t>otot</a:t>
            </a:r>
            <a:r>
              <a:rPr lang="en-US" dirty="0"/>
              <a:t> </a:t>
            </a:r>
            <a:r>
              <a:rPr lang="en-US" dirty="0" err="1"/>
              <a:t>melingkar</a:t>
            </a:r>
            <a:r>
              <a:rPr lang="en-US" dirty="0"/>
              <a:t>. Organ yang </a:t>
            </a:r>
            <a:r>
              <a:rPr lang="en-US" dirty="0" err="1"/>
              <a:t>terpenting</a:t>
            </a:r>
            <a:r>
              <a:rPr lang="en-US" dirty="0"/>
              <a:t> </a:t>
            </a:r>
            <a:r>
              <a:rPr lang="en-US" dirty="0" err="1"/>
              <a:t>di</a:t>
            </a:r>
            <a:r>
              <a:rPr lang="en-US" dirty="0"/>
              <a:t> </a:t>
            </a:r>
            <a:r>
              <a:rPr lang="en-US" dirty="0" err="1"/>
              <a:t>dalam</a:t>
            </a:r>
            <a:r>
              <a:rPr lang="en-US" dirty="0"/>
              <a:t> faring </a:t>
            </a:r>
            <a:r>
              <a:rPr lang="en-US" dirty="0" err="1"/>
              <a:t>adalah</a:t>
            </a:r>
            <a:r>
              <a:rPr lang="en-US" dirty="0"/>
              <a:t> </a:t>
            </a:r>
            <a:r>
              <a:rPr lang="en-US" i="1" dirty="0"/>
              <a:t>tonsil </a:t>
            </a:r>
            <a:r>
              <a:rPr lang="en-US" dirty="0" err="1"/>
              <a:t>yaitu</a:t>
            </a:r>
            <a:r>
              <a:rPr lang="en-US" dirty="0"/>
              <a:t> </a:t>
            </a:r>
            <a:r>
              <a:rPr lang="en-US" dirty="0" err="1"/>
              <a:t>kumpulan</a:t>
            </a:r>
            <a:r>
              <a:rPr lang="en-US" dirty="0"/>
              <a:t> </a:t>
            </a:r>
            <a:r>
              <a:rPr lang="en-US" dirty="0" err="1"/>
              <a:t>kelenjar</a:t>
            </a:r>
            <a:r>
              <a:rPr lang="en-US" dirty="0"/>
              <a:t> </a:t>
            </a:r>
            <a:r>
              <a:rPr lang="en-US" dirty="0" err="1"/>
              <a:t>limfe</a:t>
            </a:r>
            <a:r>
              <a:rPr lang="en-US" dirty="0"/>
              <a:t> yang </a:t>
            </a:r>
            <a:r>
              <a:rPr lang="en-US" dirty="0" err="1"/>
              <a:t>banyak</a:t>
            </a:r>
            <a:r>
              <a:rPr lang="en-US" dirty="0"/>
              <a:t> </a:t>
            </a:r>
            <a:r>
              <a:rPr lang="en-US" dirty="0" err="1"/>
              <a:t>mengandung</a:t>
            </a:r>
            <a:r>
              <a:rPr lang="en-US" dirty="0"/>
              <a:t> </a:t>
            </a:r>
            <a:r>
              <a:rPr lang="en-US" dirty="0" err="1"/>
              <a:t>limfosit</a:t>
            </a:r>
            <a:r>
              <a:rPr lang="en-US" dirty="0"/>
              <a:t> </a:t>
            </a:r>
            <a:r>
              <a:rPr lang="en-US" dirty="0" err="1"/>
              <a:t>untuk</a:t>
            </a:r>
            <a:r>
              <a:rPr lang="en-US" dirty="0"/>
              <a:t> </a:t>
            </a:r>
            <a:r>
              <a:rPr lang="en-US" dirty="0" err="1"/>
              <a:t>mempertahankan</a:t>
            </a:r>
            <a:r>
              <a:rPr lang="en-US" dirty="0"/>
              <a:t> </a:t>
            </a:r>
            <a:r>
              <a:rPr lang="en-US" dirty="0" err="1"/>
              <a:t>tubuh</a:t>
            </a:r>
            <a:r>
              <a:rPr lang="en-US" dirty="0"/>
              <a:t> </a:t>
            </a:r>
            <a:r>
              <a:rPr lang="en-US" dirty="0" err="1"/>
              <a:t>terhadap</a:t>
            </a:r>
            <a:r>
              <a:rPr lang="en-US" dirty="0"/>
              <a:t> </a:t>
            </a:r>
            <a:r>
              <a:rPr lang="en-US" dirty="0" err="1"/>
              <a:t>infeksi</a:t>
            </a:r>
            <a:r>
              <a:rPr lang="en-US" dirty="0"/>
              <a:t>, </a:t>
            </a:r>
            <a:r>
              <a:rPr lang="en-US" dirty="0" err="1"/>
              <a:t>menyaring</a:t>
            </a:r>
            <a:r>
              <a:rPr lang="en-US" dirty="0"/>
              <a:t>, </a:t>
            </a:r>
            <a:r>
              <a:rPr lang="en-US" dirty="0" err="1"/>
              <a:t>dan</a:t>
            </a:r>
            <a:r>
              <a:rPr lang="en-US" dirty="0"/>
              <a:t> </a:t>
            </a:r>
            <a:r>
              <a:rPr lang="en-US" dirty="0" err="1"/>
              <a:t>mematikan</a:t>
            </a:r>
            <a:r>
              <a:rPr lang="en-US" dirty="0"/>
              <a:t> </a:t>
            </a:r>
            <a:r>
              <a:rPr lang="en-US" dirty="0" err="1"/>
              <a:t>bakteri</a:t>
            </a:r>
            <a:r>
              <a:rPr lang="en-US" dirty="0"/>
              <a:t>/ </a:t>
            </a:r>
            <a:r>
              <a:rPr lang="en-US" dirty="0" err="1"/>
              <a:t>mikroorganisme</a:t>
            </a:r>
            <a:r>
              <a:rPr lang="en-US" dirty="0"/>
              <a:t> yang </a:t>
            </a:r>
            <a:r>
              <a:rPr lang="en-US" dirty="0" err="1"/>
              <a:t>masuk</a:t>
            </a:r>
            <a:r>
              <a:rPr lang="en-US" dirty="0"/>
              <a:t> </a:t>
            </a:r>
            <a:r>
              <a:rPr lang="en-US" dirty="0" err="1"/>
              <a:t>melalui</a:t>
            </a:r>
            <a:r>
              <a:rPr lang="en-US" dirty="0"/>
              <a:t> </a:t>
            </a:r>
            <a:r>
              <a:rPr lang="en-US" dirty="0" err="1"/>
              <a:t>jalan</a:t>
            </a:r>
            <a:r>
              <a:rPr lang="en-US" dirty="0"/>
              <a:t> </a:t>
            </a:r>
            <a:r>
              <a:rPr lang="en-US" dirty="0" err="1"/>
              <a:t>pencernaan</a:t>
            </a:r>
            <a:r>
              <a:rPr lang="en-US" dirty="0"/>
              <a:t> </a:t>
            </a:r>
            <a:r>
              <a:rPr lang="en-US" dirty="0" err="1"/>
              <a:t>dan</a:t>
            </a:r>
            <a:r>
              <a:rPr lang="en-US" dirty="0"/>
              <a:t> </a:t>
            </a:r>
            <a:r>
              <a:rPr lang="en-US" dirty="0" err="1"/>
              <a:t>pernapasan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Esofagus</a:t>
            </a:r>
            <a:endParaRPr lang="en-US" dirty="0"/>
          </a:p>
        </p:txBody>
      </p:sp>
      <p:sp>
        <p:nvSpPr>
          <p:cNvPr id="3" name="Content Placeholder 2"/>
          <p:cNvSpPr>
            <a:spLocks noGrp="1"/>
          </p:cNvSpPr>
          <p:nvPr>
            <p:ph idx="1"/>
          </p:nvPr>
        </p:nvSpPr>
        <p:spPr/>
        <p:txBody>
          <a:bodyPr>
            <a:normAutofit lnSpcReduction="10000"/>
          </a:bodyPr>
          <a:lstStyle/>
          <a:p>
            <a:r>
              <a:rPr lang="en-US" dirty="0" err="1"/>
              <a:t>Esofagus</a:t>
            </a:r>
            <a:r>
              <a:rPr lang="en-US" dirty="0"/>
              <a:t> (</a:t>
            </a:r>
            <a:r>
              <a:rPr lang="en-US" dirty="0" err="1"/>
              <a:t>kerongkongan</a:t>
            </a:r>
            <a:r>
              <a:rPr lang="en-US" dirty="0"/>
              <a:t>) </a:t>
            </a:r>
            <a:r>
              <a:rPr lang="en-US" dirty="0" err="1"/>
              <a:t>merupakan</a:t>
            </a:r>
            <a:r>
              <a:rPr lang="en-US" dirty="0"/>
              <a:t> </a:t>
            </a:r>
            <a:r>
              <a:rPr lang="en-US" dirty="0" err="1"/>
              <a:t>saluran</a:t>
            </a:r>
            <a:r>
              <a:rPr lang="en-US" dirty="0"/>
              <a:t> </a:t>
            </a:r>
            <a:r>
              <a:rPr lang="en-US" dirty="0" err="1"/>
              <a:t>pencernaan</a:t>
            </a:r>
            <a:r>
              <a:rPr lang="en-US" dirty="0"/>
              <a:t> </a:t>
            </a:r>
            <a:r>
              <a:rPr lang="en-US" dirty="0" err="1"/>
              <a:t>setelah</a:t>
            </a:r>
            <a:r>
              <a:rPr lang="en-US" dirty="0"/>
              <a:t> </a:t>
            </a:r>
            <a:r>
              <a:rPr lang="en-US" dirty="0" err="1"/>
              <a:t>mulut</a:t>
            </a:r>
            <a:r>
              <a:rPr lang="en-US" dirty="0"/>
              <a:t> </a:t>
            </a:r>
            <a:r>
              <a:rPr lang="en-US" dirty="0" err="1"/>
              <a:t>dan</a:t>
            </a:r>
            <a:r>
              <a:rPr lang="en-US" dirty="0"/>
              <a:t> faring, </a:t>
            </a:r>
            <a:r>
              <a:rPr lang="en-US" dirty="0" err="1"/>
              <a:t>panjangnya</a:t>
            </a:r>
            <a:r>
              <a:rPr lang="en-US" dirty="0"/>
              <a:t> </a:t>
            </a:r>
            <a:r>
              <a:rPr lang="en-US" dirty="0" err="1"/>
              <a:t>kira-kira</a:t>
            </a:r>
            <a:r>
              <a:rPr lang="en-US" dirty="0"/>
              <a:t> 25 cm </a:t>
            </a:r>
            <a:r>
              <a:rPr lang="en-US" dirty="0" err="1"/>
              <a:t>dengan</a:t>
            </a:r>
            <a:r>
              <a:rPr lang="en-US" dirty="0"/>
              <a:t> </a:t>
            </a:r>
            <a:r>
              <a:rPr lang="en-US" dirty="0" err="1"/>
              <a:t>posisi</a:t>
            </a:r>
            <a:r>
              <a:rPr lang="en-US" dirty="0"/>
              <a:t> </a:t>
            </a:r>
            <a:r>
              <a:rPr lang="en-US" dirty="0" err="1"/>
              <a:t>mulai</a:t>
            </a:r>
            <a:r>
              <a:rPr lang="en-US" dirty="0"/>
              <a:t> </a:t>
            </a:r>
            <a:r>
              <a:rPr lang="en-US" dirty="0" err="1"/>
              <a:t>dari</a:t>
            </a:r>
            <a:r>
              <a:rPr lang="en-US" dirty="0"/>
              <a:t> </a:t>
            </a:r>
            <a:r>
              <a:rPr lang="en-US" dirty="0" err="1"/>
              <a:t>tengah</a:t>
            </a:r>
            <a:r>
              <a:rPr lang="en-US" dirty="0"/>
              <a:t> </a:t>
            </a:r>
            <a:r>
              <a:rPr lang="en-US" dirty="0" err="1"/>
              <a:t>leher</a:t>
            </a:r>
            <a:r>
              <a:rPr lang="en-US" dirty="0"/>
              <a:t> </a:t>
            </a:r>
            <a:r>
              <a:rPr lang="en-US" dirty="0" err="1"/>
              <a:t>sampai</a:t>
            </a:r>
            <a:r>
              <a:rPr lang="en-US" dirty="0"/>
              <a:t> </a:t>
            </a:r>
            <a:r>
              <a:rPr lang="en-US" dirty="0" err="1"/>
              <a:t>ujung</a:t>
            </a:r>
            <a:r>
              <a:rPr lang="en-US" dirty="0"/>
              <a:t> </a:t>
            </a:r>
            <a:r>
              <a:rPr lang="en-US" dirty="0" err="1"/>
              <a:t>bawah</a:t>
            </a:r>
            <a:r>
              <a:rPr lang="en-US" dirty="0"/>
              <a:t> </a:t>
            </a:r>
            <a:r>
              <a:rPr lang="en-US" dirty="0" err="1"/>
              <a:t>rongga</a:t>
            </a:r>
            <a:r>
              <a:rPr lang="en-US" dirty="0"/>
              <a:t> dada </a:t>
            </a:r>
            <a:r>
              <a:rPr lang="en-US" dirty="0" err="1"/>
              <a:t>di</a:t>
            </a:r>
            <a:r>
              <a:rPr lang="en-US" dirty="0"/>
              <a:t> </a:t>
            </a:r>
            <a:r>
              <a:rPr lang="en-US" dirty="0" err="1"/>
              <a:t>belakang</a:t>
            </a:r>
            <a:r>
              <a:rPr lang="en-US" dirty="0"/>
              <a:t> </a:t>
            </a:r>
            <a:r>
              <a:rPr lang="en-US" dirty="0" err="1"/>
              <a:t>trakea</a:t>
            </a:r>
            <a:r>
              <a:rPr lang="en-US" dirty="0"/>
              <a:t>. </a:t>
            </a:r>
            <a:r>
              <a:rPr lang="en-US" dirty="0" err="1"/>
              <a:t>Pada</a:t>
            </a:r>
            <a:r>
              <a:rPr lang="en-US" dirty="0"/>
              <a:t> </a:t>
            </a:r>
            <a:r>
              <a:rPr lang="en-US" dirty="0" err="1"/>
              <a:t>bagian</a:t>
            </a:r>
            <a:r>
              <a:rPr lang="en-US" dirty="0"/>
              <a:t> </a:t>
            </a:r>
            <a:r>
              <a:rPr lang="en-US" dirty="0" err="1"/>
              <a:t>dalam</a:t>
            </a:r>
            <a:r>
              <a:rPr lang="en-US" dirty="0"/>
              <a:t> </a:t>
            </a:r>
            <a:r>
              <a:rPr lang="en-US" dirty="0" err="1"/>
              <a:t>di</a:t>
            </a:r>
            <a:r>
              <a:rPr lang="en-US" dirty="0"/>
              <a:t> </a:t>
            </a:r>
            <a:r>
              <a:rPr lang="en-US" dirty="0" err="1"/>
              <a:t>belakang</a:t>
            </a:r>
            <a:r>
              <a:rPr lang="en-US" dirty="0"/>
              <a:t> </a:t>
            </a:r>
            <a:r>
              <a:rPr lang="en-US" dirty="0" err="1"/>
              <a:t>jantung</a:t>
            </a:r>
            <a:r>
              <a:rPr lang="en-US" dirty="0"/>
              <a:t> </a:t>
            </a:r>
            <a:r>
              <a:rPr lang="en-US" dirty="0" err="1"/>
              <a:t>menembus</a:t>
            </a:r>
            <a:r>
              <a:rPr lang="en-US" dirty="0"/>
              <a:t> </a:t>
            </a:r>
            <a:r>
              <a:rPr lang="en-US" dirty="0" err="1"/>
              <a:t>diafragma</a:t>
            </a:r>
            <a:r>
              <a:rPr lang="en-US" dirty="0"/>
              <a:t> </a:t>
            </a:r>
            <a:r>
              <a:rPr lang="en-US" dirty="0" err="1"/>
              <a:t>sampai</a:t>
            </a:r>
            <a:r>
              <a:rPr lang="en-US" dirty="0"/>
              <a:t> </a:t>
            </a:r>
            <a:r>
              <a:rPr lang="en-US" dirty="0" err="1"/>
              <a:t>ke</a:t>
            </a:r>
            <a:r>
              <a:rPr lang="en-US" dirty="0"/>
              <a:t> </a:t>
            </a:r>
            <a:r>
              <a:rPr lang="en-US" dirty="0" err="1"/>
              <a:t>rongga</a:t>
            </a:r>
            <a:r>
              <a:rPr lang="en-US" dirty="0"/>
              <a:t> dada </a:t>
            </a:r>
            <a:r>
              <a:rPr lang="en-US" dirty="0" err="1"/>
              <a:t>dan</a:t>
            </a:r>
            <a:r>
              <a:rPr lang="en-US" dirty="0"/>
              <a:t> </a:t>
            </a:r>
            <a:r>
              <a:rPr lang="en-US" dirty="0" err="1"/>
              <a:t>ke</a:t>
            </a:r>
            <a:r>
              <a:rPr lang="en-US" dirty="0"/>
              <a:t> </a:t>
            </a:r>
            <a:r>
              <a:rPr lang="en-US" dirty="0" err="1"/>
              <a:t>fundus</a:t>
            </a:r>
            <a:r>
              <a:rPr lang="en-US" dirty="0"/>
              <a:t> </a:t>
            </a:r>
            <a:r>
              <a:rPr lang="en-US" dirty="0" err="1"/>
              <a:t>lambung</a:t>
            </a:r>
            <a:r>
              <a:rPr lang="en-US" dirty="0"/>
              <a:t> </a:t>
            </a:r>
            <a:r>
              <a:rPr lang="en-US" dirty="0" err="1"/>
              <a:t>melewati</a:t>
            </a:r>
            <a:r>
              <a:rPr lang="en-US" dirty="0"/>
              <a:t> </a:t>
            </a:r>
            <a:r>
              <a:rPr lang="en-US" dirty="0" err="1"/>
              <a:t>persimpangan</a:t>
            </a:r>
            <a:r>
              <a:rPr lang="en-US" dirty="0"/>
              <a:t> </a:t>
            </a:r>
            <a:r>
              <a:rPr lang="en-US" dirty="0" err="1"/>
              <a:t>sebelah</a:t>
            </a:r>
            <a:r>
              <a:rPr lang="en-US" dirty="0"/>
              <a:t> </a:t>
            </a:r>
            <a:r>
              <a:rPr lang="en-US" dirty="0" err="1"/>
              <a:t>kiri</a:t>
            </a:r>
            <a:r>
              <a:rPr lang="en-US" dirty="0"/>
              <a:t> </a:t>
            </a:r>
            <a:r>
              <a:rPr lang="en-US" dirty="0" err="1"/>
              <a:t>diafragma</a:t>
            </a:r>
            <a:r>
              <a:rPr lang="en-US"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Lambung</a:t>
            </a:r>
            <a:r>
              <a:rPr lang="en-US" b="1" dirty="0"/>
              <a:t> (</a:t>
            </a:r>
            <a:r>
              <a:rPr lang="en-US" b="1" dirty="0" err="1"/>
              <a:t>ventrikulus</a:t>
            </a:r>
            <a:r>
              <a:rPr lang="en-US" b="1" dirty="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Sebuah</a:t>
            </a:r>
            <a:r>
              <a:rPr lang="en-US" dirty="0"/>
              <a:t>  </a:t>
            </a:r>
            <a:r>
              <a:rPr lang="en-US" dirty="0" err="1"/>
              <a:t>kantong</a:t>
            </a:r>
            <a:r>
              <a:rPr lang="en-US" dirty="0"/>
              <a:t>  </a:t>
            </a:r>
            <a:r>
              <a:rPr lang="en-US" dirty="0" err="1"/>
              <a:t>muskular</a:t>
            </a:r>
            <a:r>
              <a:rPr lang="en-US" dirty="0"/>
              <a:t> yang </a:t>
            </a:r>
            <a:r>
              <a:rPr lang="en-US" dirty="0" err="1"/>
              <a:t>letaknya</a:t>
            </a:r>
            <a:r>
              <a:rPr lang="en-US" dirty="0"/>
              <a:t>  </a:t>
            </a:r>
            <a:r>
              <a:rPr lang="en-US" dirty="0" err="1"/>
              <a:t>antara</a:t>
            </a:r>
            <a:r>
              <a:rPr lang="en-US" dirty="0"/>
              <a:t>  </a:t>
            </a:r>
            <a:r>
              <a:rPr lang="en-US" dirty="0" err="1"/>
              <a:t>esofagus</a:t>
            </a:r>
            <a:r>
              <a:rPr lang="en-US" dirty="0"/>
              <a:t> </a:t>
            </a:r>
            <a:r>
              <a:rPr lang="en-US" dirty="0" err="1"/>
              <a:t>dan</a:t>
            </a:r>
            <a:r>
              <a:rPr lang="en-US" dirty="0"/>
              <a:t> </a:t>
            </a:r>
            <a:r>
              <a:rPr lang="en-US" dirty="0" err="1"/>
              <a:t>usus</a:t>
            </a:r>
            <a:r>
              <a:rPr lang="en-US" dirty="0"/>
              <a:t> </a:t>
            </a:r>
            <a:r>
              <a:rPr lang="en-US" dirty="0" err="1"/>
              <a:t>halus</a:t>
            </a:r>
            <a:r>
              <a:rPr lang="en-US" dirty="0"/>
              <a:t>,  </a:t>
            </a:r>
            <a:r>
              <a:rPr lang="en-US" dirty="0" err="1"/>
              <a:t>sebelah</a:t>
            </a:r>
            <a:r>
              <a:rPr lang="en-US" dirty="0"/>
              <a:t> </a:t>
            </a:r>
            <a:r>
              <a:rPr lang="en-US" dirty="0" err="1"/>
              <a:t>kiri</a:t>
            </a:r>
            <a:r>
              <a:rPr lang="en-US" dirty="0"/>
              <a:t> abdomen  </a:t>
            </a:r>
            <a:r>
              <a:rPr lang="en-US" dirty="0" err="1"/>
              <a:t>di</a:t>
            </a:r>
            <a:r>
              <a:rPr lang="en-US" dirty="0"/>
              <a:t> </a:t>
            </a:r>
            <a:r>
              <a:rPr lang="en-US" dirty="0" err="1"/>
              <a:t>bawah</a:t>
            </a:r>
            <a:r>
              <a:rPr lang="en-US" dirty="0"/>
              <a:t> </a:t>
            </a:r>
            <a:r>
              <a:rPr lang="en-US" dirty="0" err="1"/>
              <a:t>diafragma</a:t>
            </a:r>
            <a:r>
              <a:rPr lang="en-US" dirty="0"/>
              <a:t> </a:t>
            </a:r>
            <a:r>
              <a:rPr lang="en-US" dirty="0" err="1"/>
              <a:t>bagian</a:t>
            </a:r>
            <a:r>
              <a:rPr lang="en-US" dirty="0"/>
              <a:t> </a:t>
            </a:r>
            <a:r>
              <a:rPr lang="en-US" dirty="0" err="1"/>
              <a:t>depan</a:t>
            </a:r>
            <a:r>
              <a:rPr lang="en-US" dirty="0"/>
              <a:t> </a:t>
            </a:r>
            <a:r>
              <a:rPr lang="en-US" dirty="0" err="1"/>
              <a:t>pankreas</a:t>
            </a:r>
            <a:r>
              <a:rPr lang="en-US" dirty="0"/>
              <a:t> </a:t>
            </a:r>
            <a:r>
              <a:rPr lang="en-US" dirty="0" err="1"/>
              <a:t>dan</a:t>
            </a:r>
            <a:r>
              <a:rPr lang="en-US" dirty="0"/>
              <a:t> </a:t>
            </a:r>
            <a:r>
              <a:rPr lang="en-US" dirty="0" err="1"/>
              <a:t>limpa</a:t>
            </a:r>
            <a:r>
              <a:rPr lang="en-US" dirty="0"/>
              <a:t>. </a:t>
            </a:r>
            <a:r>
              <a:rPr lang="en-US" dirty="0" err="1"/>
              <a:t>Lambung</a:t>
            </a:r>
            <a:r>
              <a:rPr lang="en-US" dirty="0"/>
              <a:t> </a:t>
            </a:r>
            <a:r>
              <a:rPr lang="en-US" dirty="0" err="1"/>
              <a:t>merupakan</a:t>
            </a:r>
            <a:r>
              <a:rPr lang="en-US" dirty="0"/>
              <a:t> </a:t>
            </a:r>
            <a:r>
              <a:rPr lang="en-US" dirty="0" err="1"/>
              <a:t>saluran</a:t>
            </a:r>
            <a:r>
              <a:rPr lang="en-US" dirty="0"/>
              <a:t> yang </a:t>
            </a:r>
            <a:r>
              <a:rPr lang="en-US" dirty="0" err="1"/>
              <a:t>dapat</a:t>
            </a:r>
            <a:r>
              <a:rPr lang="en-US" dirty="0"/>
              <a:t> </a:t>
            </a:r>
            <a:r>
              <a:rPr lang="en-US" dirty="0" err="1"/>
              <a:t>mengembang</a:t>
            </a:r>
            <a:r>
              <a:rPr lang="en-US" dirty="0"/>
              <a:t> </a:t>
            </a:r>
            <a:r>
              <a:rPr lang="en-US" dirty="0" err="1"/>
              <a:t>karena</a:t>
            </a:r>
            <a:r>
              <a:rPr lang="en-US" dirty="0"/>
              <a:t> </a:t>
            </a:r>
            <a:r>
              <a:rPr lang="en-US" dirty="0" err="1"/>
              <a:t>adanya</a:t>
            </a:r>
            <a:r>
              <a:rPr lang="en-US" dirty="0"/>
              <a:t> </a:t>
            </a:r>
            <a:r>
              <a:rPr lang="en-US" dirty="0" err="1"/>
              <a:t>gerakan</a:t>
            </a:r>
            <a:r>
              <a:rPr lang="en-US" dirty="0"/>
              <a:t>  </a:t>
            </a:r>
            <a:r>
              <a:rPr lang="en-US" dirty="0" err="1"/>
              <a:t>peristaltik</a:t>
            </a:r>
            <a:r>
              <a:rPr lang="en-US" dirty="0"/>
              <a:t>, </a:t>
            </a:r>
            <a:r>
              <a:rPr lang="en-US" dirty="0" err="1"/>
              <a:t>terutama</a:t>
            </a:r>
            <a:r>
              <a:rPr lang="en-US" dirty="0"/>
              <a:t> </a:t>
            </a:r>
            <a:r>
              <a:rPr lang="en-US" dirty="0" err="1"/>
              <a:t>di</a:t>
            </a:r>
            <a:r>
              <a:rPr lang="en-US" dirty="0"/>
              <a:t> </a:t>
            </a:r>
            <a:r>
              <a:rPr lang="en-US" dirty="0" err="1"/>
              <a:t>daerah</a:t>
            </a:r>
            <a:r>
              <a:rPr lang="en-US" dirty="0"/>
              <a:t> </a:t>
            </a:r>
            <a:r>
              <a:rPr lang="en-US" dirty="0" err="1"/>
              <a:t>epigaster</a:t>
            </a:r>
            <a:r>
              <a:rPr lang="en-US" dirty="0"/>
              <a:t>. </a:t>
            </a:r>
            <a:r>
              <a:rPr lang="en-US" dirty="0" err="1"/>
              <a:t>Variasi</a:t>
            </a:r>
            <a:r>
              <a:rPr lang="en-US" dirty="0"/>
              <a:t> </a:t>
            </a:r>
            <a:r>
              <a:rPr lang="en-US" dirty="0" err="1"/>
              <a:t>dari</a:t>
            </a:r>
            <a:r>
              <a:rPr lang="en-US" dirty="0"/>
              <a:t> </a:t>
            </a:r>
            <a:r>
              <a:rPr lang="en-US" dirty="0" err="1"/>
              <a:t>bentJt</a:t>
            </a:r>
            <a:r>
              <a:rPr lang="en-US" dirty="0"/>
              <a:t> </a:t>
            </a:r>
            <a:r>
              <a:rPr lang="en-US" dirty="0" err="1"/>
              <a:t>lambung</a:t>
            </a:r>
            <a:r>
              <a:rPr lang="en-US" dirty="0"/>
              <a:t> </a:t>
            </a:r>
            <a:r>
              <a:rPr lang="en-US" dirty="0" err="1"/>
              <a:t>sesuai</a:t>
            </a:r>
            <a:r>
              <a:rPr lang="en-US" dirty="0"/>
              <a:t> </a:t>
            </a:r>
            <a:r>
              <a:rPr lang="en-US" dirty="0" err="1"/>
              <a:t>dengan</a:t>
            </a:r>
            <a:r>
              <a:rPr lang="en-US" dirty="0"/>
              <a:t> </a:t>
            </a:r>
            <a:r>
              <a:rPr lang="en-US" dirty="0" err="1"/>
              <a:t>jumlah</a:t>
            </a:r>
            <a:r>
              <a:rPr lang="en-US" dirty="0"/>
              <a:t> </a:t>
            </a:r>
            <a:r>
              <a:rPr lang="en-US" dirty="0" err="1"/>
              <a:t>makanan</a:t>
            </a:r>
            <a:r>
              <a:rPr lang="en-US" dirty="0"/>
              <a:t> yang </a:t>
            </a:r>
            <a:r>
              <a:rPr lang="en-US" dirty="0" err="1"/>
              <a:t>masuk</a:t>
            </a:r>
            <a:r>
              <a:rPr lang="en-US" dirty="0"/>
              <a:t>, </a:t>
            </a:r>
            <a:r>
              <a:rPr lang="en-US" dirty="0" err="1"/>
              <a:t>adanya</a:t>
            </a:r>
            <a:r>
              <a:rPr lang="en-US" dirty="0"/>
              <a:t> </a:t>
            </a:r>
            <a:r>
              <a:rPr lang="en-US" dirty="0" err="1"/>
              <a:t>gelombang</a:t>
            </a:r>
            <a:r>
              <a:rPr lang="en-US" dirty="0"/>
              <a:t> </a:t>
            </a:r>
            <a:r>
              <a:rPr lang="en-US" dirty="0" err="1"/>
              <a:t>peristaltik</a:t>
            </a:r>
            <a:r>
              <a:rPr lang="en-US" dirty="0"/>
              <a:t> </a:t>
            </a:r>
            <a:r>
              <a:rPr lang="en-US" dirty="0" err="1"/>
              <a:t>tekanan</a:t>
            </a:r>
            <a:r>
              <a:rPr lang="en-US" dirty="0"/>
              <a:t> organ lain, </a:t>
            </a:r>
            <a:r>
              <a:rPr lang="en-US" dirty="0" err="1"/>
              <a:t>dan</a:t>
            </a:r>
            <a:r>
              <a:rPr lang="en-US" dirty="0"/>
              <a:t> </a:t>
            </a:r>
            <a:r>
              <a:rPr lang="en-US" dirty="0" err="1"/>
              <a:t>postur</a:t>
            </a:r>
            <a:r>
              <a:rPr lang="en-US" dirty="0"/>
              <a:t> </a:t>
            </a:r>
            <a:r>
              <a:rPr lang="en-US" dirty="0" err="1"/>
              <a:t>tubuh</a:t>
            </a:r>
            <a:r>
              <a:rPr 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Sruktur</a:t>
            </a:r>
            <a:r>
              <a:rPr lang="en-US" b="1" dirty="0"/>
              <a:t> </a:t>
            </a:r>
            <a:r>
              <a:rPr lang="en-US" b="1" dirty="0" err="1"/>
              <a:t>Lambung</a:t>
            </a:r>
            <a:r>
              <a:rPr lang="en-US" b="1" dirty="0"/>
              <a:t> </a:t>
            </a:r>
            <a:endParaRPr lang="en-US" dirty="0"/>
          </a:p>
        </p:txBody>
      </p:sp>
      <p:sp>
        <p:nvSpPr>
          <p:cNvPr id="3" name="Content Placeholder 2"/>
          <p:cNvSpPr>
            <a:spLocks noGrp="1"/>
          </p:cNvSpPr>
          <p:nvPr>
            <p:ph idx="1"/>
          </p:nvPr>
        </p:nvSpPr>
        <p:spPr/>
        <p:txBody>
          <a:bodyPr/>
          <a:lstStyle/>
          <a:p>
            <a:pPr lvl="0"/>
            <a:r>
              <a:rPr lang="en-US" dirty="0" err="1"/>
              <a:t>Fundus</a:t>
            </a:r>
            <a:r>
              <a:rPr lang="en-US" dirty="0"/>
              <a:t> </a:t>
            </a:r>
            <a:r>
              <a:rPr lang="en-US" dirty="0" err="1"/>
              <a:t>ventrikuli</a:t>
            </a:r>
            <a:endParaRPr lang="en-US" dirty="0"/>
          </a:p>
          <a:p>
            <a:pPr lvl="0"/>
            <a:r>
              <a:rPr lang="en-US" dirty="0" err="1"/>
              <a:t>Korpus</a:t>
            </a:r>
            <a:r>
              <a:rPr lang="en-US" dirty="0"/>
              <a:t> </a:t>
            </a:r>
            <a:r>
              <a:rPr lang="en-US" dirty="0" err="1"/>
              <a:t>ventrikuli</a:t>
            </a:r>
            <a:endParaRPr lang="en-US" dirty="0"/>
          </a:p>
          <a:p>
            <a:pPr lvl="0"/>
            <a:r>
              <a:rPr lang="en-US" dirty="0" err="1"/>
              <a:t>Antrum</a:t>
            </a:r>
            <a:r>
              <a:rPr lang="en-US" dirty="0"/>
              <a:t> pylorus</a:t>
            </a:r>
          </a:p>
          <a:p>
            <a:pPr lvl="0"/>
            <a:r>
              <a:rPr lang="en-US" dirty="0" err="1"/>
              <a:t>Kurvatura</a:t>
            </a:r>
            <a:r>
              <a:rPr lang="en-US" dirty="0"/>
              <a:t> minor  </a:t>
            </a:r>
          </a:p>
          <a:p>
            <a:pPr lvl="0"/>
            <a:r>
              <a:rPr lang="en-US" dirty="0" err="1"/>
              <a:t>Kurvatura</a:t>
            </a:r>
            <a:r>
              <a:rPr lang="en-US" dirty="0"/>
              <a:t> mayor  </a:t>
            </a:r>
          </a:p>
          <a:p>
            <a:r>
              <a:rPr lang="en-US" dirty="0" err="1"/>
              <a:t>Osteum</a:t>
            </a:r>
            <a:r>
              <a:rPr lang="en-US" dirty="0"/>
              <a:t> </a:t>
            </a:r>
            <a:r>
              <a:rPr lang="en-US" dirty="0" err="1"/>
              <a:t>kardiakum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Usus</a:t>
            </a:r>
            <a:r>
              <a:rPr lang="en-US" b="1" dirty="0"/>
              <a:t> </a:t>
            </a:r>
            <a:r>
              <a:rPr lang="en-US" b="1" dirty="0" err="1"/>
              <a:t>Halus</a:t>
            </a:r>
            <a:r>
              <a:rPr lang="en-US" b="1" dirty="0"/>
              <a:t> (</a:t>
            </a:r>
            <a:r>
              <a:rPr lang="en-US" b="1" dirty="0" err="1"/>
              <a:t>Intestinum</a:t>
            </a:r>
            <a:r>
              <a:rPr lang="en-US" b="1" dirty="0"/>
              <a:t> Minor)</a:t>
            </a:r>
            <a:endParaRPr lang="en-US" dirty="0"/>
          </a:p>
        </p:txBody>
      </p:sp>
      <p:sp>
        <p:nvSpPr>
          <p:cNvPr id="3" name="Content Placeholder 2"/>
          <p:cNvSpPr>
            <a:spLocks noGrp="1"/>
          </p:cNvSpPr>
          <p:nvPr>
            <p:ph idx="1"/>
          </p:nvPr>
        </p:nvSpPr>
        <p:spPr/>
        <p:txBody>
          <a:bodyPr>
            <a:normAutofit lnSpcReduction="10000"/>
          </a:bodyPr>
          <a:lstStyle/>
          <a:p>
            <a:r>
              <a:rPr lang="en-US" dirty="0" err="1"/>
              <a:t>panjangnya</a:t>
            </a:r>
            <a:r>
              <a:rPr lang="en-US" dirty="0"/>
              <a:t> ±6 meter</a:t>
            </a:r>
          </a:p>
          <a:p>
            <a:r>
              <a:rPr lang="en-US" dirty="0" err="1"/>
              <a:t>Bentuk</a:t>
            </a:r>
            <a:r>
              <a:rPr lang="en-US" dirty="0"/>
              <a:t> </a:t>
            </a:r>
            <a:r>
              <a:rPr lang="en-US" dirty="0" err="1"/>
              <a:t>dan</a:t>
            </a:r>
            <a:r>
              <a:rPr lang="en-US" dirty="0"/>
              <a:t> </a:t>
            </a:r>
            <a:r>
              <a:rPr lang="en-US" dirty="0" err="1"/>
              <a:t>susunannya</a:t>
            </a:r>
            <a:r>
              <a:rPr lang="en-US" dirty="0"/>
              <a:t> </a:t>
            </a:r>
            <a:r>
              <a:rPr lang="en-US" dirty="0" err="1"/>
              <a:t>berlipat-lipat</a:t>
            </a:r>
            <a:r>
              <a:rPr lang="en-US" dirty="0"/>
              <a:t> </a:t>
            </a:r>
            <a:r>
              <a:rPr lang="en-US" dirty="0" err="1"/>
              <a:t>melingkar</a:t>
            </a:r>
            <a:endParaRPr lang="en-US" dirty="0"/>
          </a:p>
          <a:p>
            <a:endParaRPr lang="en-US" dirty="0"/>
          </a:p>
          <a:p>
            <a:r>
              <a:rPr lang="en-US" b="1" dirty="0" err="1"/>
              <a:t>Lapisan</a:t>
            </a:r>
            <a:r>
              <a:rPr lang="en-US" b="1" dirty="0"/>
              <a:t> </a:t>
            </a:r>
            <a:r>
              <a:rPr lang="en-US" b="1" dirty="0" err="1"/>
              <a:t>Usus</a:t>
            </a:r>
            <a:r>
              <a:rPr lang="en-US" b="1" dirty="0"/>
              <a:t> </a:t>
            </a:r>
            <a:r>
              <a:rPr lang="en-US" b="1" dirty="0" err="1"/>
              <a:t>Halus</a:t>
            </a:r>
            <a:endParaRPr lang="en-US" dirty="0"/>
          </a:p>
          <a:p>
            <a:pPr lvl="1"/>
            <a:r>
              <a:rPr lang="en-US" dirty="0" err="1"/>
              <a:t>Tunika</a:t>
            </a:r>
            <a:r>
              <a:rPr lang="en-US" dirty="0"/>
              <a:t> </a:t>
            </a:r>
            <a:r>
              <a:rPr lang="en-US" dirty="0" err="1"/>
              <a:t>mukosa</a:t>
            </a:r>
            <a:endParaRPr lang="en-US" dirty="0"/>
          </a:p>
          <a:p>
            <a:pPr lvl="1"/>
            <a:r>
              <a:rPr lang="en-US" dirty="0" err="1"/>
              <a:t>Tunika</a:t>
            </a:r>
            <a:r>
              <a:rPr lang="en-US" dirty="0"/>
              <a:t> </a:t>
            </a:r>
            <a:r>
              <a:rPr lang="en-US" dirty="0" err="1"/>
              <a:t>propia</a:t>
            </a:r>
            <a:endParaRPr lang="en-US" dirty="0"/>
          </a:p>
          <a:p>
            <a:pPr lvl="1"/>
            <a:r>
              <a:rPr lang="en-US" dirty="0" err="1"/>
              <a:t>Tunika</a:t>
            </a:r>
            <a:r>
              <a:rPr lang="en-US" dirty="0"/>
              <a:t> </a:t>
            </a:r>
            <a:r>
              <a:rPr lang="en-US" dirty="0" err="1"/>
              <a:t>submukosa</a:t>
            </a:r>
            <a:r>
              <a:rPr lang="en-US" dirty="0"/>
              <a:t> </a:t>
            </a:r>
          </a:p>
          <a:p>
            <a:pPr lvl="1"/>
            <a:r>
              <a:rPr lang="en-US" dirty="0" err="1"/>
              <a:t>Tunika</a:t>
            </a:r>
            <a:r>
              <a:rPr lang="en-US" dirty="0"/>
              <a:t> </a:t>
            </a:r>
            <a:r>
              <a:rPr lang="en-US" dirty="0" err="1"/>
              <a:t>muskularis</a:t>
            </a:r>
            <a:endParaRPr lang="en-US" dirty="0"/>
          </a:p>
          <a:p>
            <a:pPr lvl="1"/>
            <a:r>
              <a:rPr lang="en-US" dirty="0" err="1"/>
              <a:t>Tunika</a:t>
            </a:r>
            <a:r>
              <a:rPr lang="en-US" dirty="0"/>
              <a:t> </a:t>
            </a:r>
            <a:r>
              <a:rPr lang="en-US" dirty="0" err="1"/>
              <a:t>serosa</a:t>
            </a:r>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Struktur</a:t>
            </a:r>
            <a:r>
              <a:rPr lang="en-US" b="1" dirty="0"/>
              <a:t> </a:t>
            </a:r>
            <a:r>
              <a:rPr lang="en-US" b="1" dirty="0" err="1"/>
              <a:t>usus</a:t>
            </a:r>
            <a:r>
              <a:rPr lang="en-US" b="1" dirty="0"/>
              <a:t> </a:t>
            </a:r>
            <a:r>
              <a:rPr lang="en-US" b="1" dirty="0" err="1"/>
              <a:t>halus</a:t>
            </a:r>
            <a:endParaRPr lang="en-US" dirty="0"/>
          </a:p>
        </p:txBody>
      </p:sp>
      <p:sp>
        <p:nvSpPr>
          <p:cNvPr id="3" name="Content Placeholder 2"/>
          <p:cNvSpPr>
            <a:spLocks noGrp="1"/>
          </p:cNvSpPr>
          <p:nvPr>
            <p:ph idx="1"/>
          </p:nvPr>
        </p:nvSpPr>
        <p:spPr/>
        <p:txBody>
          <a:bodyPr/>
          <a:lstStyle/>
          <a:p>
            <a:pPr lvl="0"/>
            <a:r>
              <a:rPr lang="en-US" dirty="0"/>
              <a:t>Duodenum</a:t>
            </a:r>
          </a:p>
          <a:p>
            <a:pPr lvl="0"/>
            <a:r>
              <a:rPr lang="en-US" dirty="0"/>
              <a:t>Jejunum</a:t>
            </a:r>
          </a:p>
          <a:p>
            <a:r>
              <a:rPr lang="en-US" dirty="0"/>
              <a:t>Ileum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b="1" dirty="0"/>
              <a:t>Duodenum</a:t>
            </a:r>
            <a:endParaRPr lang="id-ID" dirty="0"/>
          </a:p>
        </p:txBody>
      </p:sp>
      <p:sp>
        <p:nvSpPr>
          <p:cNvPr id="3" name="Content Placeholder 2"/>
          <p:cNvSpPr>
            <a:spLocks noGrp="1"/>
          </p:cNvSpPr>
          <p:nvPr>
            <p:ph idx="1"/>
          </p:nvPr>
        </p:nvSpPr>
        <p:spPr/>
        <p:txBody>
          <a:bodyPr>
            <a:normAutofit fontScale="92500" lnSpcReduction="10000"/>
          </a:bodyPr>
          <a:lstStyle/>
          <a:p>
            <a:r>
              <a:rPr lang="id-ID" dirty="0"/>
              <a:t>Duodenum adalah bagian pertama atau awal dari usus halus, yang terhubung dengan lambung. Bagian ini sangat pendek dengan panjangnya 25-38 cm dan konstruksinya hanya seperti tabung hampa. Umumnya, fungsi Duodenum adalah penyerapan zat besi. Namun, ketika kita melihat secara mendalam, ini bagian dari usus halus melepas lendir untuk memecah partikel makanan. </a:t>
            </a:r>
          </a:p>
          <a:p>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b="1" dirty="0"/>
              <a:t>Jejunum</a:t>
            </a:r>
            <a:endParaRPr lang="id-ID" dirty="0"/>
          </a:p>
        </p:txBody>
      </p:sp>
      <p:sp>
        <p:nvSpPr>
          <p:cNvPr id="3" name="Content Placeholder 2"/>
          <p:cNvSpPr>
            <a:spLocks noGrp="1"/>
          </p:cNvSpPr>
          <p:nvPr>
            <p:ph idx="1"/>
          </p:nvPr>
        </p:nvSpPr>
        <p:spPr/>
        <p:txBody>
          <a:bodyPr>
            <a:normAutofit fontScale="92500" lnSpcReduction="20000"/>
          </a:bodyPr>
          <a:lstStyle/>
          <a:p>
            <a:r>
              <a:rPr lang="id-ID" dirty="0"/>
              <a:t>Kedua atau bagian tengah dari usus halus adalah Jejunum. Rata-rata panjang jejunum adalah 2,5 meter. Partikel makanan yang mencapai jejunum akan dicerna dalam bentuk asam amino, asam lemak, vitamin dan mineral, mereka menjadi begitu kecil sehingga dapat meresap ke dalam vili dari bagian tengah usus halus dan akhirnya masuk ke dalam aliran darah. Dengan bantuan lipatan melingkar khusus, jejunum memiliki banyak kapasitas untuk menyerap semua nutrisi.</a:t>
            </a:r>
          </a:p>
          <a:p>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d-ID" b="1" dirty="0"/>
              <a:t>Ileum</a:t>
            </a:r>
            <a:endParaRPr lang="id-ID" dirty="0"/>
          </a:p>
        </p:txBody>
      </p:sp>
      <p:sp>
        <p:nvSpPr>
          <p:cNvPr id="3" name="Content Placeholder 2"/>
          <p:cNvSpPr>
            <a:spLocks noGrp="1"/>
          </p:cNvSpPr>
          <p:nvPr>
            <p:ph idx="1"/>
          </p:nvPr>
        </p:nvSpPr>
        <p:spPr/>
        <p:txBody>
          <a:bodyPr/>
          <a:lstStyle/>
          <a:p>
            <a:r>
              <a:rPr lang="id-ID" dirty="0"/>
              <a:t>Ileum adalah bagian akhir atau ketiga dari usus halus. Panjang ileum adalah 2-4 meter dan fungsinya adalah untuk menyerap garam, vitamin B dan partikel makanan yang dicerna yang tidak diserap pada jejunum.</a:t>
            </a:r>
          </a:p>
          <a:p>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Perbedaan utama yaitu, Duodenum bertanggung jawab untuk penyerapan partikel keras seperti partikel besi yang berbeda dengan fungsi jejunum di mana penyerapan karbohidrat sepenuhnya dicerna dan sepenuhnya melakukan pencernaan protein berlangsung. Namun, dalam ileum sisa partikel lainnya non-diserap akan berlangsung.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SALURAN </a:t>
            </a:r>
            <a:r>
              <a:rPr lang="en-US" b="1" dirty="0"/>
              <a:t>PENCERNAAN</a:t>
            </a:r>
            <a:endParaRPr lang="en-US" dirty="0"/>
          </a:p>
        </p:txBody>
      </p:sp>
      <p:sp>
        <p:nvSpPr>
          <p:cNvPr id="3" name="Content Placeholder 2"/>
          <p:cNvSpPr>
            <a:spLocks noGrp="1"/>
          </p:cNvSpPr>
          <p:nvPr>
            <p:ph idx="1"/>
          </p:nvPr>
        </p:nvSpPr>
        <p:spPr/>
        <p:txBody>
          <a:bodyPr>
            <a:normAutofit/>
          </a:bodyPr>
          <a:lstStyle/>
          <a:p>
            <a:r>
              <a:rPr lang="id-ID" dirty="0"/>
              <a:t>saluran pencernaan manusia adalah saluran yang mencerna makanan yang datang dari luar menuju ke dalam tubuh melalui proses pencernaan yaitu pengunyahan, penelanan, dan penyampuran dengan bantuan tubuh dari mulut sampai masuk ke dalam anus.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E:\MATERI AJAR ANATOMI\SAHARIAH\SmBowelAnat.jpg"/>
          <p:cNvPicPr>
            <a:picLocks noChangeAspect="1" noChangeArrowheads="1"/>
          </p:cNvPicPr>
          <p:nvPr/>
        </p:nvPicPr>
        <p:blipFill>
          <a:blip r:embed="rId2"/>
          <a:srcRect/>
          <a:stretch>
            <a:fillRect/>
          </a:stretch>
        </p:blipFill>
        <p:spPr bwMode="auto">
          <a:xfrm>
            <a:off x="1371600" y="228600"/>
            <a:ext cx="6553200" cy="640080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Usus</a:t>
            </a:r>
            <a:r>
              <a:rPr lang="en-US" b="1" dirty="0"/>
              <a:t> </a:t>
            </a:r>
            <a:r>
              <a:rPr lang="en-US" b="1" dirty="0" err="1"/>
              <a:t>Besar</a:t>
            </a:r>
            <a:r>
              <a:rPr lang="en-US" b="1" dirty="0"/>
              <a:t> (</a:t>
            </a:r>
            <a:r>
              <a:rPr lang="en-US" b="1" dirty="0" err="1"/>
              <a:t>Intestinum</a:t>
            </a:r>
            <a:r>
              <a:rPr lang="en-US" b="1" dirty="0"/>
              <a:t> Mayor)</a:t>
            </a:r>
            <a:endParaRPr lang="en-US" dirty="0"/>
          </a:p>
        </p:txBody>
      </p:sp>
      <p:sp>
        <p:nvSpPr>
          <p:cNvPr id="3" name="Content Placeholder 2"/>
          <p:cNvSpPr>
            <a:spLocks noGrp="1"/>
          </p:cNvSpPr>
          <p:nvPr>
            <p:ph idx="1"/>
          </p:nvPr>
        </p:nvSpPr>
        <p:spPr/>
        <p:txBody>
          <a:bodyPr/>
          <a:lstStyle/>
          <a:p>
            <a:r>
              <a:rPr lang="en-US" dirty="0" err="1"/>
              <a:t>Merupakan</a:t>
            </a:r>
            <a:r>
              <a:rPr lang="en-US" dirty="0"/>
              <a:t> </a:t>
            </a:r>
            <a:r>
              <a:rPr lang="en-US" dirty="0" err="1"/>
              <a:t>saluran</a:t>
            </a:r>
            <a:r>
              <a:rPr lang="en-US" dirty="0"/>
              <a:t> </a:t>
            </a:r>
            <a:r>
              <a:rPr lang="en-US" dirty="0" err="1"/>
              <a:t>pencernaan</a:t>
            </a:r>
            <a:r>
              <a:rPr lang="en-US" dirty="0"/>
              <a:t> </a:t>
            </a:r>
            <a:r>
              <a:rPr lang="en-US" dirty="0" err="1"/>
              <a:t>berupa</a:t>
            </a:r>
            <a:r>
              <a:rPr lang="en-US" dirty="0"/>
              <a:t> </a:t>
            </a:r>
            <a:r>
              <a:rPr lang="en-US" dirty="0" err="1"/>
              <a:t>usus</a:t>
            </a:r>
            <a:r>
              <a:rPr lang="en-US" dirty="0"/>
              <a:t> </a:t>
            </a:r>
            <a:r>
              <a:rPr lang="en-US" dirty="0" err="1"/>
              <a:t>berpenampang</a:t>
            </a:r>
            <a:r>
              <a:rPr lang="en-US" dirty="0"/>
              <a:t> </a:t>
            </a:r>
            <a:r>
              <a:rPr lang="en-US" dirty="0" err="1"/>
              <a:t>luas</a:t>
            </a:r>
            <a:r>
              <a:rPr lang="en-US" dirty="0"/>
              <a:t> </a:t>
            </a:r>
            <a:r>
              <a:rPr lang="en-US" dirty="0" err="1"/>
              <a:t>atau</a:t>
            </a:r>
            <a:r>
              <a:rPr lang="en-US" dirty="0"/>
              <a:t> </a:t>
            </a:r>
            <a:r>
              <a:rPr lang="en-US" dirty="0" err="1"/>
              <a:t>berdiameter</a:t>
            </a:r>
            <a:r>
              <a:rPr lang="en-US" dirty="0"/>
              <a:t> </a:t>
            </a:r>
            <a:r>
              <a:rPr lang="en-US" dirty="0" err="1"/>
              <a:t>besar</a:t>
            </a:r>
            <a:r>
              <a:rPr lang="en-US" dirty="0"/>
              <a:t> </a:t>
            </a:r>
            <a:r>
              <a:rPr lang="en-US" dirty="0" err="1"/>
              <a:t>dengan</a:t>
            </a:r>
            <a:r>
              <a:rPr lang="en-US" dirty="0"/>
              <a:t> </a:t>
            </a:r>
            <a:r>
              <a:rPr lang="en-US" dirty="0" err="1"/>
              <a:t>ranjang</a:t>
            </a:r>
            <a:r>
              <a:rPr lang="en-US" dirty="0"/>
              <a:t> 1,5-1,7 m </a:t>
            </a:r>
            <a:r>
              <a:rPr lang="en-US" dirty="0" err="1"/>
              <a:t>dan</a:t>
            </a:r>
            <a:r>
              <a:rPr lang="en-US" dirty="0"/>
              <a:t> </a:t>
            </a:r>
            <a:r>
              <a:rPr lang="en-US" dirty="0" err="1"/>
              <a:t>penampang</a:t>
            </a:r>
            <a:r>
              <a:rPr lang="en-US" dirty="0"/>
              <a:t> 5-6 cm. </a:t>
            </a:r>
            <a:r>
              <a:rPr lang="en-US" dirty="0" err="1"/>
              <a:t>Usus</a:t>
            </a:r>
            <a:r>
              <a:rPr lang="en-US" dirty="0"/>
              <a:t> </a:t>
            </a:r>
            <a:r>
              <a:rPr lang="en-US" dirty="0" err="1"/>
              <a:t>besar</a:t>
            </a:r>
            <a:r>
              <a:rPr lang="en-US" dirty="0"/>
              <a:t> </a:t>
            </a:r>
            <a:r>
              <a:rPr lang="en-US" dirty="0" err="1"/>
              <a:t>merupakan</a:t>
            </a:r>
            <a:r>
              <a:rPr lang="en-US" dirty="0"/>
              <a:t> </a:t>
            </a:r>
            <a:r>
              <a:rPr lang="en-US" dirty="0" err="1"/>
              <a:t>lanjutan</a:t>
            </a:r>
            <a:r>
              <a:rPr lang="en-US" dirty="0"/>
              <a:t> </a:t>
            </a:r>
            <a:r>
              <a:rPr lang="en-US" dirty="0" err="1"/>
              <a:t>dari</a:t>
            </a:r>
            <a:r>
              <a:rPr lang="en-US" dirty="0"/>
              <a:t> </a:t>
            </a:r>
            <a:r>
              <a:rPr lang="en-US" dirty="0" err="1"/>
              <a:t>usus</a:t>
            </a:r>
            <a:r>
              <a:rPr lang="en-US" dirty="0"/>
              <a:t> </a:t>
            </a:r>
            <a:r>
              <a:rPr lang="en-US" dirty="0" err="1"/>
              <a:t>halus</a:t>
            </a:r>
            <a:r>
              <a:rPr lang="en-US" dirty="0"/>
              <a:t> yang </a:t>
            </a:r>
            <a:r>
              <a:rPr lang="en-US" dirty="0" err="1"/>
              <a:t>jersusun</a:t>
            </a:r>
            <a:r>
              <a:rPr lang="en-US" dirty="0"/>
              <a:t> </a:t>
            </a:r>
            <a:r>
              <a:rPr lang="en-US" dirty="0" err="1"/>
              <a:t>seperti</a:t>
            </a:r>
            <a:r>
              <a:rPr lang="en-US" dirty="0"/>
              <a:t> </a:t>
            </a:r>
            <a:r>
              <a:rPr lang="en-US" dirty="0" err="1"/>
              <a:t>huruf</a:t>
            </a:r>
            <a:r>
              <a:rPr lang="en-US" dirty="0"/>
              <a:t> U </a:t>
            </a:r>
            <a:r>
              <a:rPr lang="en-US" dirty="0" err="1"/>
              <a:t>terbalik</a:t>
            </a:r>
            <a:r>
              <a:rPr lang="en-US" dirty="0"/>
              <a:t> </a:t>
            </a:r>
            <a:r>
              <a:rPr lang="en-US" dirty="0" err="1"/>
              <a:t>dan</a:t>
            </a:r>
            <a:r>
              <a:rPr lang="en-US" dirty="0"/>
              <a:t> </a:t>
            </a:r>
            <a:r>
              <a:rPr lang="en-US" dirty="0" err="1"/>
              <a:t>mengelilingi</a:t>
            </a:r>
            <a:r>
              <a:rPr lang="en-US" dirty="0"/>
              <a:t> </a:t>
            </a:r>
            <a:r>
              <a:rPr lang="en-US" dirty="0" err="1"/>
              <a:t>usus</a:t>
            </a:r>
            <a:r>
              <a:rPr lang="en-US" dirty="0"/>
              <a:t> </a:t>
            </a:r>
            <a:r>
              <a:rPr lang="en-US" dirty="0" err="1"/>
              <a:t>halus</a:t>
            </a:r>
            <a:r>
              <a:rPr lang="en-US" dirty="0"/>
              <a:t> </a:t>
            </a:r>
            <a:r>
              <a:rPr lang="en-US" dirty="0" err="1"/>
              <a:t>dari</a:t>
            </a:r>
            <a:r>
              <a:rPr lang="en-US" dirty="0"/>
              <a:t> </a:t>
            </a:r>
            <a:r>
              <a:rPr lang="en-US" dirty="0" err="1"/>
              <a:t>valvula</a:t>
            </a:r>
            <a:r>
              <a:rPr lang="en-US" dirty="0"/>
              <a:t> </a:t>
            </a:r>
            <a:r>
              <a:rPr lang="en-US" dirty="0" err="1"/>
              <a:t>ileosekalis</a:t>
            </a:r>
            <a:r>
              <a:rPr lang="en-US" dirty="0"/>
              <a:t> </a:t>
            </a:r>
            <a:r>
              <a:rPr lang="en-US" dirty="0" err="1"/>
              <a:t>sampai</a:t>
            </a:r>
            <a:r>
              <a:rPr lang="en-US" dirty="0"/>
              <a:t> </a:t>
            </a:r>
            <a:r>
              <a:rPr lang="en-US" dirty="0" err="1"/>
              <a:t>ke</a:t>
            </a:r>
            <a:r>
              <a:rPr lang="en-US" dirty="0"/>
              <a:t> anus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Struktur</a:t>
            </a:r>
            <a:r>
              <a:rPr lang="en-US" b="1" dirty="0"/>
              <a:t> </a:t>
            </a:r>
            <a:r>
              <a:rPr lang="en-US" b="1" dirty="0" err="1"/>
              <a:t>Usus</a:t>
            </a:r>
            <a:r>
              <a:rPr lang="en-US" b="1" dirty="0"/>
              <a:t> </a:t>
            </a:r>
            <a:r>
              <a:rPr lang="en-US" b="1" dirty="0" err="1"/>
              <a:t>Besar</a:t>
            </a:r>
            <a:r>
              <a:rPr lang="en-US" b="1" dirty="0"/>
              <a:t> </a:t>
            </a:r>
            <a:endParaRPr lang="en-US" dirty="0"/>
          </a:p>
        </p:txBody>
      </p:sp>
      <p:sp>
        <p:nvSpPr>
          <p:cNvPr id="3" name="Content Placeholder 2"/>
          <p:cNvSpPr>
            <a:spLocks noGrp="1"/>
          </p:cNvSpPr>
          <p:nvPr>
            <p:ph idx="1"/>
          </p:nvPr>
        </p:nvSpPr>
        <p:spPr/>
        <p:txBody>
          <a:bodyPr/>
          <a:lstStyle/>
          <a:p>
            <a:pPr lvl="0"/>
            <a:r>
              <a:rPr lang="en-US" dirty="0" err="1"/>
              <a:t>Sekum</a:t>
            </a:r>
            <a:endParaRPr lang="en-US" dirty="0"/>
          </a:p>
          <a:p>
            <a:pPr lvl="0"/>
            <a:r>
              <a:rPr lang="en-US" dirty="0" err="1"/>
              <a:t>Kolon</a:t>
            </a:r>
            <a:r>
              <a:rPr lang="en-US" dirty="0"/>
              <a:t> </a:t>
            </a:r>
            <a:r>
              <a:rPr lang="en-US" dirty="0" err="1"/>
              <a:t>asendens</a:t>
            </a:r>
            <a:endParaRPr lang="en-US" dirty="0"/>
          </a:p>
          <a:p>
            <a:pPr lvl="0"/>
            <a:r>
              <a:rPr lang="en-US" dirty="0" err="1"/>
              <a:t>Kolon</a:t>
            </a:r>
            <a:r>
              <a:rPr lang="en-US" dirty="0"/>
              <a:t> </a:t>
            </a:r>
            <a:r>
              <a:rPr lang="en-US" dirty="0" err="1"/>
              <a:t>transversum</a:t>
            </a:r>
            <a:endParaRPr lang="en-US" dirty="0"/>
          </a:p>
          <a:p>
            <a:pPr lvl="0"/>
            <a:r>
              <a:rPr lang="en-US" dirty="0" err="1"/>
              <a:t>Kolon</a:t>
            </a:r>
            <a:r>
              <a:rPr lang="en-US" dirty="0"/>
              <a:t> </a:t>
            </a:r>
            <a:r>
              <a:rPr lang="en-US" dirty="0" err="1"/>
              <a:t>desenden</a:t>
            </a:r>
            <a:endParaRPr lang="en-US" dirty="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MATERI AJAR ANATOMI\SAHARIAH\Figure_34_01_10f.png"/>
          <p:cNvPicPr>
            <a:picLocks noChangeAspect="1" noChangeArrowheads="1"/>
          </p:cNvPicPr>
          <p:nvPr/>
        </p:nvPicPr>
        <p:blipFill>
          <a:blip r:embed="rId2"/>
          <a:srcRect/>
          <a:stretch>
            <a:fillRect/>
          </a:stretch>
        </p:blipFill>
        <p:spPr bwMode="auto">
          <a:xfrm>
            <a:off x="457200" y="228600"/>
            <a:ext cx="8229600" cy="64008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PERITONEUM</a:t>
            </a:r>
            <a:endParaRPr lang="en-US" dirty="0"/>
          </a:p>
        </p:txBody>
      </p:sp>
      <p:sp>
        <p:nvSpPr>
          <p:cNvPr id="3" name="Content Placeholder 2"/>
          <p:cNvSpPr>
            <a:spLocks noGrp="1"/>
          </p:cNvSpPr>
          <p:nvPr>
            <p:ph idx="1"/>
          </p:nvPr>
        </p:nvSpPr>
        <p:spPr/>
        <p:txBody>
          <a:bodyPr>
            <a:normAutofit lnSpcReduction="10000"/>
          </a:bodyPr>
          <a:lstStyle/>
          <a:p>
            <a:r>
              <a:rPr lang="en-US" dirty="0"/>
              <a:t>Peritoneum </a:t>
            </a:r>
            <a:r>
              <a:rPr lang="en-US" dirty="0" err="1"/>
              <a:t>adalah</a:t>
            </a:r>
            <a:r>
              <a:rPr lang="en-US" dirty="0"/>
              <a:t> </a:t>
            </a:r>
            <a:r>
              <a:rPr lang="en-US" dirty="0" err="1"/>
              <a:t>membran</a:t>
            </a:r>
            <a:r>
              <a:rPr lang="en-US" dirty="0"/>
              <a:t> </a:t>
            </a:r>
            <a:r>
              <a:rPr lang="en-US" dirty="0" err="1"/>
              <a:t>tipis</a:t>
            </a:r>
            <a:r>
              <a:rPr lang="en-US" dirty="0"/>
              <a:t>, </a:t>
            </a:r>
            <a:r>
              <a:rPr lang="en-US" dirty="0" err="1"/>
              <a:t>halus</a:t>
            </a:r>
            <a:r>
              <a:rPr lang="en-US" dirty="0"/>
              <a:t>, </a:t>
            </a:r>
            <a:r>
              <a:rPr lang="en-US" dirty="0" err="1"/>
              <a:t>dan</a:t>
            </a:r>
            <a:r>
              <a:rPr lang="en-US" dirty="0"/>
              <a:t> </a:t>
            </a:r>
            <a:r>
              <a:rPr lang="en-US" dirty="0" err="1"/>
              <a:t>lembab</a:t>
            </a:r>
            <a:r>
              <a:rPr lang="en-US" dirty="0"/>
              <a:t>, </a:t>
            </a:r>
            <a:r>
              <a:rPr lang="en-US" dirty="0" err="1"/>
              <a:t>terdapat</a:t>
            </a:r>
            <a:r>
              <a:rPr lang="en-US" dirty="0"/>
              <a:t> </a:t>
            </a:r>
            <a:r>
              <a:rPr lang="en-US" dirty="0" err="1"/>
              <a:t>dalam</a:t>
            </a:r>
            <a:r>
              <a:rPr lang="en-US" dirty="0"/>
              <a:t> </a:t>
            </a:r>
            <a:r>
              <a:rPr lang="en-US" dirty="0" err="1"/>
              <a:t>rongga</a:t>
            </a:r>
            <a:r>
              <a:rPr lang="en-US" dirty="0"/>
              <a:t> abdomen </a:t>
            </a:r>
            <a:r>
              <a:rPr lang="en-US" dirty="0" err="1"/>
              <a:t>menutupi</a:t>
            </a:r>
            <a:r>
              <a:rPr lang="en-US" dirty="0"/>
              <a:t> organ-organ abdomen. Peritoneum </a:t>
            </a:r>
            <a:r>
              <a:rPr lang="en-US" dirty="0" err="1"/>
              <a:t>merupakan</a:t>
            </a:r>
            <a:r>
              <a:rPr lang="en-US" dirty="0"/>
              <a:t> </a:t>
            </a:r>
            <a:r>
              <a:rPr lang="en-US" dirty="0" err="1"/>
              <a:t>membran</a:t>
            </a:r>
            <a:r>
              <a:rPr lang="en-US" dirty="0"/>
              <a:t> </a:t>
            </a:r>
            <a:r>
              <a:rPr lang="en-US" dirty="0" err="1"/>
              <a:t>serosa</a:t>
            </a:r>
            <a:r>
              <a:rPr lang="en-US" dirty="0"/>
              <a:t> yang </a:t>
            </a:r>
            <a:r>
              <a:rPr lang="en-US" dirty="0" err="1"/>
              <a:t>terdiri</a:t>
            </a:r>
            <a:r>
              <a:rPr lang="en-US" dirty="0"/>
              <a:t> </a:t>
            </a:r>
            <a:r>
              <a:rPr lang="en-US" dirty="0" err="1"/>
              <a:t>lapisan</a:t>
            </a:r>
            <a:r>
              <a:rPr lang="en-US" dirty="0"/>
              <a:t> yang </a:t>
            </a:r>
            <a:r>
              <a:rPr lang="en-US" dirty="0" err="1"/>
              <a:t>terletak</a:t>
            </a:r>
            <a:r>
              <a:rPr lang="en-US" dirty="0"/>
              <a:t> </a:t>
            </a:r>
            <a:r>
              <a:rPr lang="en-US" dirty="0" err="1"/>
              <a:t>pada</a:t>
            </a:r>
            <a:r>
              <a:rPr lang="en-US" dirty="0"/>
              <a:t> </a:t>
            </a:r>
            <a:r>
              <a:rPr lang="en-US" dirty="0" err="1"/>
              <a:t>jaringan</a:t>
            </a:r>
            <a:r>
              <a:rPr lang="en-US" dirty="0"/>
              <a:t> </a:t>
            </a:r>
            <a:r>
              <a:rPr lang="en-US" dirty="0" err="1"/>
              <a:t>ikat</a:t>
            </a:r>
            <a:r>
              <a:rPr lang="en-US" dirty="0"/>
              <a:t>. Peritoneal parietal </a:t>
            </a:r>
            <a:r>
              <a:rPr lang="en-US" dirty="0" err="1"/>
              <a:t>berlanjut</a:t>
            </a:r>
            <a:r>
              <a:rPr lang="en-US" dirty="0"/>
              <a:t> </a:t>
            </a:r>
            <a:r>
              <a:rPr lang="en-US" dirty="0" err="1"/>
              <a:t>ke</a:t>
            </a:r>
            <a:r>
              <a:rPr lang="en-US" dirty="0"/>
              <a:t> </a:t>
            </a:r>
            <a:r>
              <a:rPr lang="en-US" dirty="0" err="1"/>
              <a:t>bawah</a:t>
            </a:r>
            <a:r>
              <a:rPr lang="en-US" dirty="0"/>
              <a:t> </a:t>
            </a:r>
            <a:r>
              <a:rPr lang="en-US" dirty="0" err="1"/>
              <a:t>membatasi</a:t>
            </a:r>
            <a:r>
              <a:rPr lang="en-US" dirty="0"/>
              <a:t> pelvis </a:t>
            </a:r>
            <a:r>
              <a:rPr lang="en-US" dirty="0" err="1"/>
              <a:t>dan</a:t>
            </a:r>
            <a:r>
              <a:rPr lang="en-US" dirty="0"/>
              <a:t> peritoneum </a:t>
            </a:r>
            <a:r>
              <a:rPr lang="en-US" dirty="0" err="1"/>
              <a:t>viseral</a:t>
            </a:r>
            <a:r>
              <a:rPr lang="en-US" dirty="0"/>
              <a:t> yang </a:t>
            </a:r>
            <a:r>
              <a:rPr lang="en-US" dirty="0" err="1"/>
              <a:t>meliputi</a:t>
            </a:r>
            <a:r>
              <a:rPr lang="en-US" dirty="0"/>
              <a:t> organ-organ </a:t>
            </a:r>
            <a:r>
              <a:rPr lang="en-US" dirty="0" err="1"/>
              <a:t>dalam</a:t>
            </a:r>
            <a:r>
              <a:rPr lang="en-US" dirty="0"/>
              <a:t> peritoneum.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fungsi</a:t>
            </a:r>
            <a:r>
              <a:rPr lang="en-US" dirty="0"/>
              <a:t> peritoneum </a:t>
            </a:r>
            <a:r>
              <a:rPr lang="en-US" dirty="0" err="1"/>
              <a:t>adalah</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err="1"/>
              <a:t>Tempat</a:t>
            </a:r>
            <a:r>
              <a:rPr lang="en-US" dirty="0"/>
              <a:t> </a:t>
            </a:r>
            <a:r>
              <a:rPr lang="en-US" dirty="0" err="1"/>
              <a:t>melekatnya</a:t>
            </a:r>
            <a:r>
              <a:rPr lang="en-US" dirty="0"/>
              <a:t> organ-organ </a:t>
            </a:r>
            <a:r>
              <a:rPr lang="en-US" dirty="0" err="1"/>
              <a:t>ke</a:t>
            </a:r>
            <a:r>
              <a:rPr lang="en-US" dirty="0"/>
              <a:t> </a:t>
            </a:r>
            <a:r>
              <a:rPr lang="en-US" dirty="0" err="1"/>
              <a:t>dinding</a:t>
            </a:r>
            <a:r>
              <a:rPr lang="en-US" dirty="0"/>
              <a:t> abdomen posterior yang </a:t>
            </a:r>
            <a:r>
              <a:rPr lang="en-US" dirty="0" err="1"/>
              <a:t>satu</a:t>
            </a:r>
            <a:r>
              <a:rPr lang="en-US" dirty="0"/>
              <a:t> </a:t>
            </a:r>
            <a:r>
              <a:rPr lang="en-US" dirty="0" err="1"/>
              <a:t>dengan</a:t>
            </a:r>
            <a:r>
              <a:rPr lang="en-US" dirty="0"/>
              <a:t> yang </a:t>
            </a:r>
            <a:r>
              <a:rPr lang="en-US" dirty="0" err="1"/>
              <a:t>lainnya</a:t>
            </a:r>
            <a:r>
              <a:rPr lang="en-US" dirty="0"/>
              <a:t>.</a:t>
            </a:r>
          </a:p>
          <a:p>
            <a:pPr lvl="0"/>
            <a:r>
              <a:rPr lang="en-US" dirty="0" err="1"/>
              <a:t>Membentuk</a:t>
            </a:r>
            <a:r>
              <a:rPr lang="en-US" dirty="0"/>
              <a:t> </a:t>
            </a:r>
            <a:r>
              <a:rPr lang="en-US" dirty="0" err="1"/>
              <a:t>pembatas</a:t>
            </a:r>
            <a:r>
              <a:rPr lang="en-US" dirty="0"/>
              <a:t> yang </a:t>
            </a:r>
            <a:r>
              <a:rPr lang="en-US" dirty="0" err="1"/>
              <a:t>halus</a:t>
            </a:r>
            <a:r>
              <a:rPr lang="en-US" dirty="0"/>
              <a:t> </a:t>
            </a:r>
            <a:r>
              <a:rPr lang="en-US" dirty="0" err="1"/>
              <a:t>sehingga</a:t>
            </a:r>
            <a:r>
              <a:rPr lang="en-US" dirty="0"/>
              <a:t> </a:t>
            </a:r>
            <a:r>
              <a:rPr lang="en-US" dirty="0" err="1"/>
              <a:t>mempermudah</a:t>
            </a:r>
            <a:r>
              <a:rPr lang="en-US" dirty="0"/>
              <a:t> organ-organ </a:t>
            </a:r>
            <a:r>
              <a:rPr lang="en-US" dirty="0" err="1"/>
              <a:t>untuk</a:t>
            </a:r>
            <a:r>
              <a:rPr lang="en-US" dirty="0"/>
              <a:t> </a:t>
            </a:r>
            <a:r>
              <a:rPr lang="en-US" dirty="0" err="1"/>
              <a:t>saling</a:t>
            </a:r>
            <a:r>
              <a:rPr lang="en-US" dirty="0"/>
              <a:t> </a:t>
            </a:r>
            <a:r>
              <a:rPr lang="en-US" dirty="0" err="1"/>
              <a:t>bergerak</a:t>
            </a:r>
            <a:r>
              <a:rPr lang="en-US" dirty="0"/>
              <a:t> </a:t>
            </a:r>
            <a:r>
              <a:rPr lang="en-US" dirty="0" err="1"/>
              <a:t>dan</a:t>
            </a:r>
            <a:r>
              <a:rPr lang="en-US" dirty="0"/>
              <a:t> </a:t>
            </a:r>
            <a:r>
              <a:rPr lang="en-US" dirty="0" err="1"/>
              <a:t>tidak</a:t>
            </a:r>
            <a:r>
              <a:rPr lang="en-US" dirty="0"/>
              <a:t> </a:t>
            </a:r>
            <a:r>
              <a:rPr lang="en-US" dirty="0" err="1"/>
              <a:t>saling</a:t>
            </a:r>
            <a:r>
              <a:rPr lang="en-US" dirty="0"/>
              <a:t> </a:t>
            </a:r>
            <a:r>
              <a:rPr lang="en-US" dirty="0" err="1"/>
              <a:t>bergesekan</a:t>
            </a:r>
            <a:r>
              <a:rPr lang="en-US" dirty="0"/>
              <a:t>.</a:t>
            </a:r>
          </a:p>
          <a:p>
            <a:pPr lvl="0"/>
            <a:r>
              <a:rPr lang="en-US" dirty="0" err="1"/>
              <a:t>Mempermudah</a:t>
            </a:r>
            <a:r>
              <a:rPr lang="en-US" dirty="0"/>
              <a:t> </a:t>
            </a:r>
            <a:r>
              <a:rPr lang="en-US" dirty="0" err="1"/>
              <a:t>pembuluh</a:t>
            </a:r>
            <a:r>
              <a:rPr lang="en-US" dirty="0"/>
              <a:t> </a:t>
            </a:r>
            <a:r>
              <a:rPr lang="en-US" dirty="0" err="1"/>
              <a:t>darah</a:t>
            </a:r>
            <a:r>
              <a:rPr lang="en-US" dirty="0"/>
              <a:t> </a:t>
            </a:r>
            <a:r>
              <a:rPr lang="en-US" dirty="0" err="1"/>
              <a:t>dan</a:t>
            </a:r>
            <a:r>
              <a:rPr lang="en-US" dirty="0"/>
              <a:t> </a:t>
            </a:r>
            <a:r>
              <a:rPr lang="en-US" dirty="0" err="1"/>
              <a:t>saraf</a:t>
            </a:r>
            <a:r>
              <a:rPr lang="en-US" dirty="0"/>
              <a:t> </a:t>
            </a:r>
            <a:r>
              <a:rPr lang="en-US" dirty="0" err="1"/>
              <a:t>untuk</a:t>
            </a:r>
            <a:r>
              <a:rPr lang="en-US" dirty="0"/>
              <a:t> </a:t>
            </a:r>
            <a:r>
              <a:rPr lang="en-US" dirty="0" err="1"/>
              <a:t>mencapai</a:t>
            </a:r>
            <a:r>
              <a:rPr lang="en-US" dirty="0"/>
              <a:t> organ-organ </a:t>
            </a:r>
            <a:r>
              <a:rPr lang="en-US" dirty="0" err="1"/>
              <a:t>tanpa</a:t>
            </a:r>
            <a:r>
              <a:rPr lang="en-US" dirty="0"/>
              <a:t> </a:t>
            </a:r>
            <a:r>
              <a:rPr lang="en-US" dirty="0" err="1"/>
              <a:t>harus</a:t>
            </a:r>
            <a:r>
              <a:rPr lang="en-US" dirty="0"/>
              <a:t> </a:t>
            </a:r>
            <a:r>
              <a:rPr lang="en-US" dirty="0" err="1"/>
              <a:t>dililit</a:t>
            </a:r>
            <a:r>
              <a:rPr lang="en-US" dirty="0"/>
              <a:t> </a:t>
            </a:r>
            <a:r>
              <a:rPr lang="en-US" dirty="0" err="1"/>
              <a:t>oleh</a:t>
            </a:r>
            <a:r>
              <a:rPr lang="en-US" dirty="0"/>
              <a:t> </a:t>
            </a:r>
            <a:r>
              <a:rPr lang="en-US" dirty="0" err="1"/>
              <a:t>lemak</a:t>
            </a:r>
            <a:r>
              <a:rPr lang="en-US" dirty="0"/>
              <a:t> </a:t>
            </a:r>
            <a:r>
              <a:rPr lang="en-US" dirty="0" err="1"/>
              <a:t>dan</a:t>
            </a:r>
            <a:r>
              <a:rPr lang="en-US" dirty="0"/>
              <a:t> </a:t>
            </a:r>
            <a:r>
              <a:rPr lang="en-US" dirty="0" err="1"/>
              <a:t>mengalami</a:t>
            </a:r>
            <a:r>
              <a:rPr lang="en-US" dirty="0"/>
              <a:t> </a:t>
            </a:r>
            <a:r>
              <a:rPr lang="en-US" dirty="0" err="1"/>
              <a:t>penekanan</a:t>
            </a:r>
            <a:r>
              <a:rPr lang="en-US" dirty="0"/>
              <a:t>.</a:t>
            </a:r>
          </a:p>
          <a:p>
            <a:pPr lvl="0"/>
            <a:r>
              <a:rPr lang="en-US" dirty="0" err="1"/>
              <a:t>Tempat</a:t>
            </a:r>
            <a:r>
              <a:rPr lang="en-US" dirty="0"/>
              <a:t> </a:t>
            </a:r>
            <a:r>
              <a:rPr lang="en-US" dirty="0" err="1"/>
              <a:t>kelenjar</a:t>
            </a:r>
            <a:r>
              <a:rPr lang="en-US" dirty="0"/>
              <a:t> </a:t>
            </a:r>
            <a:r>
              <a:rPr lang="en-US" dirty="0" err="1"/>
              <a:t>limfe</a:t>
            </a:r>
            <a:r>
              <a:rPr lang="en-US" dirty="0"/>
              <a:t> </a:t>
            </a:r>
            <a:r>
              <a:rPr lang="en-US" dirty="0" err="1"/>
              <a:t>dan</a:t>
            </a:r>
            <a:r>
              <a:rPr lang="en-US" dirty="0"/>
              <a:t> </a:t>
            </a:r>
            <a:r>
              <a:rPr lang="en-US" dirty="0" err="1"/>
              <a:t>pembuluh</a:t>
            </a:r>
            <a:r>
              <a:rPr lang="en-US" dirty="0"/>
              <a:t> </a:t>
            </a:r>
            <a:r>
              <a:rPr lang="en-US" dirty="0" err="1"/>
              <a:t>darah</a:t>
            </a:r>
            <a:r>
              <a:rPr lang="en-US" dirty="0"/>
              <a:t> </a:t>
            </a:r>
            <a:r>
              <a:rPr lang="en-US" dirty="0" err="1"/>
              <a:t>menutupi</a:t>
            </a:r>
            <a:r>
              <a:rPr lang="en-US" dirty="0"/>
              <a:t> area yang </a:t>
            </a:r>
            <a:r>
              <a:rPr lang="en-US" dirty="0" err="1"/>
              <a:t>terinfeksi</a:t>
            </a:r>
            <a:r>
              <a:rPr lang="en-US" dirty="0"/>
              <a:t> </a:t>
            </a:r>
            <a:r>
              <a:rPr lang="en-US" dirty="0" err="1"/>
              <a:t>dengan</a:t>
            </a:r>
            <a:r>
              <a:rPr lang="en-US" dirty="0"/>
              <a:t> </a:t>
            </a:r>
            <a:r>
              <a:rPr lang="en-US" dirty="0" err="1"/>
              <a:t>bantuan</a:t>
            </a:r>
            <a:r>
              <a:rPr lang="en-US" dirty="0"/>
              <a:t> </a:t>
            </a:r>
            <a:r>
              <a:rPr lang="en-US" dirty="0" err="1"/>
              <a:t>omentum</a:t>
            </a:r>
            <a:r>
              <a:rPr lang="en-US" dirty="0"/>
              <a:t> mayor.</a:t>
            </a:r>
          </a:p>
          <a:p>
            <a:r>
              <a:rPr lang="en-US" dirty="0" err="1"/>
              <a:t>Menjaga</a:t>
            </a:r>
            <a:r>
              <a:rPr lang="en-US" dirty="0"/>
              <a:t> </a:t>
            </a:r>
            <a:r>
              <a:rPr lang="en-US" dirty="0" err="1"/>
              <a:t>kedudukan</a:t>
            </a:r>
            <a:r>
              <a:rPr lang="en-US" dirty="0"/>
              <a:t> </a:t>
            </a:r>
            <a:r>
              <a:rPr lang="en-US" dirty="0" err="1"/>
              <a:t>dan</a:t>
            </a:r>
            <a:r>
              <a:rPr lang="en-US" dirty="0"/>
              <a:t> </a:t>
            </a:r>
            <a:r>
              <a:rPr lang="en-US" dirty="0" err="1"/>
              <a:t>mempertahankan</a:t>
            </a:r>
            <a:r>
              <a:rPr lang="en-US" dirty="0"/>
              <a:t> </a:t>
            </a:r>
            <a:r>
              <a:rPr lang="en-US" dirty="0" err="1"/>
              <a:t>hubungan</a:t>
            </a:r>
            <a:r>
              <a:rPr lang="en-US" dirty="0"/>
              <a:t> organ yang </a:t>
            </a:r>
            <a:r>
              <a:rPr lang="en-US" dirty="0" err="1"/>
              <a:t>terdapat</a:t>
            </a:r>
            <a:r>
              <a:rPr lang="en-US" dirty="0"/>
              <a:t> </a:t>
            </a:r>
            <a:r>
              <a:rPr lang="en-US" dirty="0" err="1"/>
              <a:t>pada</a:t>
            </a:r>
            <a:r>
              <a:rPr lang="en-US" dirty="0"/>
              <a:t> </a:t>
            </a:r>
            <a:r>
              <a:rPr lang="en-US" dirty="0" err="1"/>
              <a:t>dinding</a:t>
            </a:r>
            <a:r>
              <a:rPr lang="en-US" dirty="0"/>
              <a:t> posterior abdomen.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HATI</a:t>
            </a:r>
            <a:endParaRPr lang="en-US" dirty="0"/>
          </a:p>
        </p:txBody>
      </p:sp>
      <p:sp>
        <p:nvSpPr>
          <p:cNvPr id="3" name="Content Placeholder 2"/>
          <p:cNvSpPr>
            <a:spLocks noGrp="1"/>
          </p:cNvSpPr>
          <p:nvPr>
            <p:ph idx="1"/>
          </p:nvPr>
        </p:nvSpPr>
        <p:spPr/>
        <p:txBody>
          <a:bodyPr/>
          <a:lstStyle/>
          <a:p>
            <a:r>
              <a:rPr lang="en-US" dirty="0" err="1"/>
              <a:t>Kelenjar</a:t>
            </a:r>
            <a:r>
              <a:rPr lang="en-US" dirty="0"/>
              <a:t> </a:t>
            </a:r>
            <a:r>
              <a:rPr lang="en-US" dirty="0" err="1"/>
              <a:t>aksesoris</a:t>
            </a:r>
            <a:r>
              <a:rPr lang="en-US" dirty="0"/>
              <a:t> </a:t>
            </a:r>
            <a:r>
              <a:rPr lang="en-US" dirty="0" err="1"/>
              <a:t>terbesar</a:t>
            </a:r>
            <a:r>
              <a:rPr lang="en-US" dirty="0"/>
              <a:t> </a:t>
            </a:r>
            <a:r>
              <a:rPr lang="en-US" dirty="0" err="1"/>
              <a:t>dalam</a:t>
            </a:r>
            <a:r>
              <a:rPr lang="en-US" dirty="0"/>
              <a:t> </a:t>
            </a:r>
            <a:r>
              <a:rPr lang="en-US" dirty="0" err="1"/>
              <a:t>tubuh</a:t>
            </a:r>
            <a:r>
              <a:rPr lang="en-US" dirty="0"/>
              <a:t>- </a:t>
            </a:r>
            <a:r>
              <a:rPr lang="en-US" dirty="0" err="1"/>
              <a:t>berwama</a:t>
            </a:r>
            <a:r>
              <a:rPr lang="en-US" dirty="0"/>
              <a:t> </a:t>
            </a:r>
            <a:r>
              <a:rPr lang="en-US" dirty="0" err="1"/>
              <a:t>coklat</a:t>
            </a:r>
            <a:r>
              <a:rPr lang="en-US" dirty="0"/>
              <a:t> </a:t>
            </a:r>
            <a:r>
              <a:rPr lang="en-US" dirty="0" err="1"/>
              <a:t>dengan</a:t>
            </a:r>
            <a:r>
              <a:rPr lang="en-US" dirty="0"/>
              <a:t> </a:t>
            </a:r>
            <a:r>
              <a:rPr lang="en-US" dirty="0" err="1"/>
              <a:t>berat</a:t>
            </a:r>
            <a:r>
              <a:rPr lang="en-US" dirty="0"/>
              <a:t> 1000-1800 gram. </a:t>
            </a:r>
            <a:r>
              <a:rPr lang="en-US" dirty="0" err="1"/>
              <a:t>Hati</a:t>
            </a:r>
            <a:r>
              <a:rPr lang="en-US" dirty="0"/>
              <a:t> </a:t>
            </a:r>
            <a:r>
              <a:rPr lang="en-US" dirty="0" err="1"/>
              <a:t>terletak</a:t>
            </a:r>
            <a:r>
              <a:rPr lang="en-US" dirty="0"/>
              <a:t> </a:t>
            </a:r>
            <a:r>
              <a:rPr lang="en-US" dirty="0" err="1"/>
              <a:t>dalam</a:t>
            </a:r>
            <a:r>
              <a:rPr lang="en-US" dirty="0"/>
              <a:t> </a:t>
            </a:r>
            <a:r>
              <a:rPr lang="en-US" dirty="0" err="1"/>
              <a:t>rongga</a:t>
            </a:r>
            <a:r>
              <a:rPr lang="en-US" dirty="0"/>
              <a:t> </a:t>
            </a:r>
            <a:r>
              <a:rPr lang="en-US" dirty="0" err="1"/>
              <a:t>perut</a:t>
            </a:r>
            <a:r>
              <a:rPr lang="en-US" dirty="0"/>
              <a:t> </a:t>
            </a:r>
            <a:r>
              <a:rPr lang="en-US" dirty="0" err="1"/>
              <a:t>sebelah</a:t>
            </a:r>
            <a:r>
              <a:rPr lang="en-US" dirty="0"/>
              <a:t> </a:t>
            </a:r>
            <a:r>
              <a:rPr lang="en-US" dirty="0" err="1"/>
              <a:t>kanan</a:t>
            </a:r>
            <a:r>
              <a:rPr lang="en-US" dirty="0"/>
              <a:t> </a:t>
            </a:r>
            <a:r>
              <a:rPr lang="en-US" dirty="0" err="1"/>
              <a:t>atas</a:t>
            </a:r>
            <a:r>
              <a:rPr lang="en-US" dirty="0"/>
              <a:t> </a:t>
            </a:r>
            <a:r>
              <a:rPr lang="en-US" dirty="0" err="1"/>
              <a:t>di</a:t>
            </a:r>
            <a:r>
              <a:rPr lang="en-US" dirty="0"/>
              <a:t> </a:t>
            </a:r>
            <a:r>
              <a:rPr lang="en-US" dirty="0" err="1"/>
              <a:t>bawah</a:t>
            </a:r>
            <a:r>
              <a:rPr lang="en-US" dirty="0"/>
              <a:t> </a:t>
            </a:r>
            <a:r>
              <a:rPr lang="en-US" dirty="0" err="1"/>
              <a:t>diafragma</a:t>
            </a:r>
            <a:r>
              <a:rPr lang="en-US" dirty="0"/>
              <a:t>. </a:t>
            </a:r>
            <a:r>
              <a:rPr lang="en-US" dirty="0" err="1"/>
              <a:t>Sebagian</a:t>
            </a:r>
            <a:r>
              <a:rPr lang="en-US" dirty="0"/>
              <a:t> </a:t>
            </a:r>
            <a:r>
              <a:rPr lang="en-US" dirty="0" err="1"/>
              <a:t>besar</a:t>
            </a:r>
            <a:r>
              <a:rPr lang="en-US" dirty="0"/>
              <a:t> </a:t>
            </a:r>
            <a:r>
              <a:rPr lang="en-US" dirty="0" err="1"/>
              <a:t>terletak</a:t>
            </a:r>
            <a:r>
              <a:rPr lang="en-US" dirty="0"/>
              <a:t> </a:t>
            </a:r>
            <a:r>
              <a:rPr lang="en-US" dirty="0" err="1"/>
              <a:t>pada</a:t>
            </a:r>
            <a:r>
              <a:rPr lang="en-US" dirty="0"/>
              <a:t> region </a:t>
            </a:r>
            <a:r>
              <a:rPr lang="en-US" dirty="0" err="1"/>
              <a:t>hipokondria</a:t>
            </a:r>
            <a:r>
              <a:rPr lang="en-US" dirty="0"/>
              <a:t> </a:t>
            </a:r>
            <a:r>
              <a:rPr lang="en-US" dirty="0" err="1"/>
              <a:t>dengan</a:t>
            </a:r>
            <a:r>
              <a:rPr lang="en-US" dirty="0"/>
              <a:t> region </a:t>
            </a:r>
            <a:r>
              <a:rPr lang="en-US" dirty="0" err="1"/>
              <a:t>epigastrium</a:t>
            </a:r>
            <a:r>
              <a:rPr lang="en-US" dirty="0"/>
              <a:t>. </a:t>
            </a:r>
            <a:r>
              <a:rPr lang="en-US" dirty="0" err="1"/>
              <a:t>Pada</a:t>
            </a:r>
            <a:r>
              <a:rPr lang="en-US" dirty="0"/>
              <a:t> </a:t>
            </a:r>
            <a:r>
              <a:rPr lang="en-US" dirty="0" err="1"/>
              <a:t>orang</a:t>
            </a:r>
            <a:r>
              <a:rPr lang="en-US" dirty="0"/>
              <a:t>  </a:t>
            </a:r>
            <a:r>
              <a:rPr lang="en-US" dirty="0" err="1"/>
              <a:t>dewasa</a:t>
            </a:r>
            <a:r>
              <a:rPr lang="en-US" dirty="0"/>
              <a:t> yang </a:t>
            </a:r>
            <a:r>
              <a:rPr lang="en-US" dirty="0" err="1"/>
              <a:t>kurus</a:t>
            </a:r>
            <a:r>
              <a:rPr lang="en-US" dirty="0"/>
              <a:t> </a:t>
            </a:r>
            <a:r>
              <a:rPr lang="en-US" dirty="0" err="1"/>
              <a:t>tepi</a:t>
            </a:r>
            <a:r>
              <a:rPr lang="en-US" dirty="0"/>
              <a:t> </a:t>
            </a:r>
            <a:r>
              <a:rPr lang="en-US" dirty="0" err="1"/>
              <a:t>bawah</a:t>
            </a:r>
            <a:r>
              <a:rPr lang="en-US" dirty="0"/>
              <a:t> </a:t>
            </a:r>
            <a:r>
              <a:rPr lang="en-US" dirty="0" err="1"/>
              <a:t>hati</a:t>
            </a:r>
            <a:r>
              <a:rPr lang="en-US" dirty="0"/>
              <a:t> </a:t>
            </a:r>
            <a:r>
              <a:rPr lang="en-US" dirty="0" err="1"/>
              <a:t>mungkin</a:t>
            </a:r>
            <a:r>
              <a:rPr lang="en-US" dirty="0"/>
              <a:t> </a:t>
            </a:r>
            <a:r>
              <a:rPr lang="en-US" dirty="0" err="1"/>
              <a:t>teraba</a:t>
            </a:r>
            <a:r>
              <a:rPr lang="en-US" dirty="0"/>
              <a:t> </a:t>
            </a:r>
            <a:r>
              <a:rPr lang="en-US" dirty="0" err="1"/>
              <a:t>satu</a:t>
            </a:r>
            <a:r>
              <a:rPr lang="en-US" dirty="0"/>
              <a:t> </a:t>
            </a:r>
            <a:r>
              <a:rPr lang="en-US" dirty="0" err="1"/>
              <a:t>jari</a:t>
            </a:r>
            <a:r>
              <a:rPr lang="en-US" dirty="0"/>
              <a:t> </a:t>
            </a:r>
            <a:r>
              <a:rPr lang="en-US" dirty="0" err="1"/>
              <a:t>di</a:t>
            </a:r>
            <a:r>
              <a:rPr lang="en-US" dirty="0"/>
              <a:t> </a:t>
            </a:r>
            <a:r>
              <a:rPr lang="en-US" dirty="0" err="1"/>
              <a:t>bawah</a:t>
            </a:r>
            <a:r>
              <a:rPr lang="en-US" dirty="0"/>
              <a:t> </a:t>
            </a:r>
            <a:r>
              <a:rPr lang="en-US" dirty="0" err="1"/>
              <a:t>kosta</a:t>
            </a:r>
            <a:r>
              <a:rPr lang="en-US"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Struktur</a:t>
            </a:r>
            <a:r>
              <a:rPr lang="en-US" b="1" dirty="0"/>
              <a:t> </a:t>
            </a:r>
            <a:r>
              <a:rPr lang="en-US" b="1" dirty="0" err="1"/>
              <a:t>Hati</a:t>
            </a:r>
            <a:endParaRPr lang="en-US" dirty="0"/>
          </a:p>
        </p:txBody>
      </p:sp>
      <p:sp>
        <p:nvSpPr>
          <p:cNvPr id="3" name="Content Placeholder 2"/>
          <p:cNvSpPr>
            <a:spLocks noGrp="1"/>
          </p:cNvSpPr>
          <p:nvPr>
            <p:ph idx="1"/>
          </p:nvPr>
        </p:nvSpPr>
        <p:spPr/>
        <p:txBody>
          <a:bodyPr>
            <a:normAutofit/>
          </a:bodyPr>
          <a:lstStyle/>
          <a:p>
            <a:pPr lvl="0"/>
            <a:r>
              <a:rPr lang="en-US" dirty="0" err="1"/>
              <a:t>Pembagian</a:t>
            </a:r>
            <a:r>
              <a:rPr lang="en-US" dirty="0"/>
              <a:t> </a:t>
            </a:r>
            <a:r>
              <a:rPr lang="en-US" dirty="0" err="1"/>
              <a:t>hati</a:t>
            </a:r>
            <a:endParaRPr lang="en-US" sz="3600" dirty="0"/>
          </a:p>
          <a:p>
            <a:pPr lvl="2"/>
            <a:r>
              <a:rPr lang="en-US" sz="2400" i="1" dirty="0" err="1"/>
              <a:t>Lobus</a:t>
            </a:r>
            <a:r>
              <a:rPr lang="en-US" sz="2400" i="1" dirty="0"/>
              <a:t> </a:t>
            </a:r>
            <a:r>
              <a:rPr lang="en-US" sz="2400" i="1" dirty="0" err="1"/>
              <a:t>sinistra</a:t>
            </a:r>
            <a:endParaRPr lang="en-US" sz="2800" dirty="0"/>
          </a:p>
          <a:p>
            <a:pPr lvl="2"/>
            <a:r>
              <a:rPr lang="en-US" sz="2400" i="1" dirty="0" err="1"/>
              <a:t>Lobus</a:t>
            </a:r>
            <a:r>
              <a:rPr lang="en-US" sz="2400" i="1" dirty="0"/>
              <a:t> </a:t>
            </a:r>
            <a:r>
              <a:rPr lang="en-US" sz="2400" i="1" dirty="0" err="1"/>
              <a:t>desktra</a:t>
            </a:r>
            <a:endParaRPr lang="en-US" sz="2800" dirty="0"/>
          </a:p>
          <a:p>
            <a:pPr lvl="2"/>
            <a:r>
              <a:rPr lang="en-US" sz="2400" i="1" dirty="0" err="1"/>
              <a:t>Lobus</a:t>
            </a:r>
            <a:r>
              <a:rPr lang="en-US" sz="2400" i="1" dirty="0"/>
              <a:t> </a:t>
            </a:r>
            <a:r>
              <a:rPr lang="en-US" sz="2400" i="1" dirty="0" err="1"/>
              <a:t>kaudatus</a:t>
            </a:r>
            <a:endParaRPr lang="en-US" sz="2800" dirty="0"/>
          </a:p>
          <a:p>
            <a:pPr lvl="0"/>
            <a:r>
              <a:rPr lang="en-US" dirty="0" err="1"/>
              <a:t>Permukaan</a:t>
            </a:r>
            <a:r>
              <a:rPr lang="en-US" dirty="0"/>
              <a:t> </a:t>
            </a:r>
            <a:r>
              <a:rPr lang="en-US" dirty="0" err="1"/>
              <a:t>hati</a:t>
            </a:r>
            <a:endParaRPr lang="en-US" sz="3600" dirty="0"/>
          </a:p>
          <a:p>
            <a:pPr lvl="1"/>
            <a:r>
              <a:rPr lang="en-US" i="1" dirty="0" err="1"/>
              <a:t>Fasies</a:t>
            </a:r>
            <a:r>
              <a:rPr lang="en-US" i="1" dirty="0"/>
              <a:t> superior</a:t>
            </a:r>
            <a:endParaRPr lang="en-US" sz="3000" dirty="0"/>
          </a:p>
          <a:p>
            <a:pPr lvl="1"/>
            <a:r>
              <a:rPr lang="en-US" i="1" dirty="0" err="1"/>
              <a:t>Fasies</a:t>
            </a:r>
            <a:r>
              <a:rPr lang="en-US" i="1" dirty="0"/>
              <a:t> inferior</a:t>
            </a:r>
            <a:endParaRPr lang="en-US" sz="3000" dirty="0"/>
          </a:p>
          <a:p>
            <a:pPr lvl="1"/>
            <a:r>
              <a:rPr lang="en-US" i="1" dirty="0" err="1"/>
              <a:t>Fasies</a:t>
            </a:r>
            <a:r>
              <a:rPr lang="en-US" i="1" dirty="0"/>
              <a:t> posterior</a:t>
            </a:r>
            <a:endParaRPr lang="en-US" sz="3000" dirty="0"/>
          </a:p>
          <a:p>
            <a:pPr lvl="1"/>
            <a:r>
              <a:rPr lang="en-US" i="1" dirty="0" err="1"/>
              <a:t>Fasies</a:t>
            </a:r>
            <a:r>
              <a:rPr lang="en-US" i="1" dirty="0"/>
              <a:t> </a:t>
            </a:r>
            <a:r>
              <a:rPr lang="en-US" i="1" dirty="0" err="1"/>
              <a:t>lobus</a:t>
            </a:r>
            <a:r>
              <a:rPr lang="en-US" i="1" dirty="0"/>
              <a:t> </a:t>
            </a:r>
            <a:r>
              <a:rPr lang="en-US" i="1" dirty="0" err="1"/>
              <a:t>sinistra</a:t>
            </a:r>
            <a:endParaRPr lang="en-US" sz="3000" dirty="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Kandung</a:t>
            </a:r>
            <a:r>
              <a:rPr lang="en-US" b="1" dirty="0"/>
              <a:t> </a:t>
            </a:r>
            <a:r>
              <a:rPr lang="en-US" b="1" dirty="0" err="1"/>
              <a:t>Empedu</a:t>
            </a:r>
            <a:endParaRPr lang="en-US" dirty="0"/>
          </a:p>
        </p:txBody>
      </p:sp>
      <p:sp>
        <p:nvSpPr>
          <p:cNvPr id="3" name="Content Placeholder 2"/>
          <p:cNvSpPr>
            <a:spLocks noGrp="1"/>
          </p:cNvSpPr>
          <p:nvPr>
            <p:ph idx="1"/>
          </p:nvPr>
        </p:nvSpPr>
        <p:spPr/>
        <p:txBody>
          <a:bodyPr/>
          <a:lstStyle/>
          <a:p>
            <a:r>
              <a:rPr lang="en-US" dirty="0" err="1"/>
              <a:t>Kandung</a:t>
            </a:r>
            <a:r>
              <a:rPr lang="en-US" dirty="0"/>
              <a:t> </a:t>
            </a:r>
            <a:r>
              <a:rPr lang="en-US" dirty="0" err="1"/>
              <a:t>empedu</a:t>
            </a:r>
            <a:r>
              <a:rPr lang="en-US" dirty="0"/>
              <a:t> (</a:t>
            </a:r>
            <a:r>
              <a:rPr lang="en-US" dirty="0" err="1"/>
              <a:t>vesika</a:t>
            </a:r>
            <a:r>
              <a:rPr lang="en-US" dirty="0"/>
              <a:t> </a:t>
            </a:r>
            <a:r>
              <a:rPr lang="en-US" dirty="0" err="1"/>
              <a:t>fellea</a:t>
            </a:r>
            <a:r>
              <a:rPr lang="en-US" dirty="0"/>
              <a:t>)  </a:t>
            </a:r>
            <a:r>
              <a:rPr lang="en-US" dirty="0" err="1"/>
              <a:t>adalah</a:t>
            </a:r>
            <a:r>
              <a:rPr lang="en-US" dirty="0"/>
              <a:t> </a:t>
            </a:r>
            <a:r>
              <a:rPr lang="en-US" dirty="0" err="1"/>
              <a:t>kantong</a:t>
            </a:r>
            <a:r>
              <a:rPr lang="en-US" dirty="0"/>
              <a:t> </a:t>
            </a:r>
            <a:r>
              <a:rPr lang="en-US" dirty="0" err="1"/>
              <a:t>berbentuk</a:t>
            </a:r>
            <a:r>
              <a:rPr lang="en-US" dirty="0"/>
              <a:t> </a:t>
            </a:r>
            <a:r>
              <a:rPr lang="en-US" dirty="0" err="1"/>
              <a:t>buah</a:t>
            </a:r>
            <a:r>
              <a:rPr lang="en-US" dirty="0"/>
              <a:t> </a:t>
            </a:r>
            <a:r>
              <a:rPr lang="en-US" dirty="0" err="1"/>
              <a:t>pir</a:t>
            </a:r>
            <a:r>
              <a:rPr lang="en-US" dirty="0"/>
              <a:t> yang </a:t>
            </a:r>
            <a:r>
              <a:rPr lang="en-US" dirty="0" err="1"/>
              <a:t>terletak</a:t>
            </a:r>
            <a:r>
              <a:rPr lang="en-US" dirty="0"/>
              <a:t> </a:t>
            </a:r>
            <a:r>
              <a:rPr lang="en-US" dirty="0" err="1"/>
              <a:t>pada</a:t>
            </a:r>
            <a:r>
              <a:rPr lang="en-US" dirty="0"/>
              <a:t> </a:t>
            </a:r>
            <a:r>
              <a:rPr lang="en-US" dirty="0" err="1"/>
              <a:t>permukaan</a:t>
            </a:r>
            <a:r>
              <a:rPr lang="en-US" dirty="0"/>
              <a:t> </a:t>
            </a:r>
            <a:r>
              <a:rPr lang="en-US" dirty="0" err="1"/>
              <a:t>viseral</a:t>
            </a:r>
            <a:r>
              <a:rPr lang="en-US" dirty="0"/>
              <a:t> </a:t>
            </a:r>
            <a:r>
              <a:rPr lang="en-US" dirty="0" err="1"/>
              <a:t>diliputi</a:t>
            </a:r>
            <a:r>
              <a:rPr lang="en-US" dirty="0"/>
              <a:t> </a:t>
            </a:r>
            <a:r>
              <a:rPr lang="en-US" dirty="0" err="1"/>
              <a:t>oleh</a:t>
            </a:r>
            <a:r>
              <a:rPr lang="en-US" dirty="0"/>
              <a:t> peritoneum </a:t>
            </a:r>
            <a:r>
              <a:rPr lang="en-US" dirty="0" err="1"/>
              <a:t>kecuali</a:t>
            </a:r>
            <a:r>
              <a:rPr lang="en-US" dirty="0"/>
              <a:t> </a:t>
            </a:r>
            <a:r>
              <a:rPr lang="en-US" dirty="0" err="1"/>
              <a:t>bagian</a:t>
            </a:r>
            <a:r>
              <a:rPr lang="en-US" dirty="0"/>
              <a:t> yang </a:t>
            </a:r>
            <a:r>
              <a:rPr lang="en-US" dirty="0" err="1"/>
              <a:t>melekat</a:t>
            </a:r>
            <a:r>
              <a:rPr lang="en-US" dirty="0"/>
              <a:t> </a:t>
            </a:r>
            <a:r>
              <a:rPr lang="en-US" dirty="0" err="1"/>
              <a:t>pada</a:t>
            </a:r>
            <a:r>
              <a:rPr lang="en-US" dirty="0"/>
              <a:t> </a:t>
            </a:r>
            <a:r>
              <a:rPr lang="en-US" dirty="0" err="1"/>
              <a:t>hati</a:t>
            </a:r>
            <a:r>
              <a:rPr lang="en-US" dirty="0"/>
              <a:t> </a:t>
            </a:r>
            <a:r>
              <a:rPr lang="en-US" dirty="0" err="1"/>
              <a:t>dan</a:t>
            </a:r>
            <a:r>
              <a:rPr lang="en-US" dirty="0"/>
              <a:t> </a:t>
            </a:r>
            <a:r>
              <a:rPr lang="en-US" dirty="0" err="1"/>
              <a:t>terletak</a:t>
            </a:r>
            <a:r>
              <a:rPr lang="en-US" dirty="0"/>
              <a:t> </a:t>
            </a:r>
            <a:r>
              <a:rPr lang="en-US" dirty="0" err="1"/>
              <a:t>pada</a:t>
            </a:r>
            <a:r>
              <a:rPr lang="en-US" dirty="0"/>
              <a:t> </a:t>
            </a:r>
            <a:r>
              <a:rPr lang="en-US" dirty="0" err="1"/>
              <a:t>permukaan</a:t>
            </a:r>
            <a:r>
              <a:rPr lang="en-US" dirty="0"/>
              <a:t> </a:t>
            </a:r>
            <a:r>
              <a:rPr lang="en-US" dirty="0" err="1"/>
              <a:t>bawah</a:t>
            </a:r>
            <a:r>
              <a:rPr lang="en-US" dirty="0"/>
              <a:t> </a:t>
            </a:r>
            <a:r>
              <a:rPr lang="en-US" dirty="0" err="1"/>
              <a:t>hati</a:t>
            </a:r>
            <a:r>
              <a:rPr lang="en-US" dirty="0"/>
              <a:t> </a:t>
            </a:r>
            <a:r>
              <a:rPr lang="en-US" dirty="0" err="1"/>
              <a:t>di</a:t>
            </a:r>
            <a:r>
              <a:rPr lang="en-US" dirty="0"/>
              <a:t> </a:t>
            </a:r>
            <a:r>
              <a:rPr lang="en-US" dirty="0" err="1"/>
              <a:t>antara</a:t>
            </a:r>
            <a:r>
              <a:rPr lang="en-US" dirty="0"/>
              <a:t> </a:t>
            </a:r>
            <a:r>
              <a:rPr lang="en-US" dirty="0" err="1"/>
              <a:t>lobus</a:t>
            </a:r>
            <a:r>
              <a:rPr lang="en-US" dirty="0"/>
              <a:t> </a:t>
            </a:r>
            <a:r>
              <a:rPr lang="en-US" dirty="0" err="1"/>
              <a:t>dekstra</a:t>
            </a:r>
            <a:r>
              <a:rPr lang="en-US" dirty="0"/>
              <a:t> </a:t>
            </a:r>
            <a:r>
              <a:rPr lang="en-US" dirty="0" err="1"/>
              <a:t>dan</a:t>
            </a:r>
            <a:r>
              <a:rPr lang="en-US" dirty="0"/>
              <a:t> </a:t>
            </a:r>
            <a:r>
              <a:rPr lang="en-US" dirty="0" err="1"/>
              <a:t>kaudatus</a:t>
            </a:r>
            <a:r>
              <a:rPr lang="en-US" dirty="0"/>
              <a:t> </a:t>
            </a:r>
            <a:r>
              <a:rPr lang="en-US" dirty="0" err="1"/>
              <a:t>hati</a:t>
            </a:r>
            <a:r>
              <a:rPr lang="en-US"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Struktur</a:t>
            </a:r>
            <a:r>
              <a:rPr lang="en-US" b="1" dirty="0"/>
              <a:t> </a:t>
            </a:r>
            <a:r>
              <a:rPr lang="en-US" b="1" dirty="0" err="1"/>
              <a:t>kandung</a:t>
            </a:r>
            <a:r>
              <a:rPr lang="en-US" b="1" dirty="0"/>
              <a:t> </a:t>
            </a:r>
            <a:r>
              <a:rPr lang="en-US" b="1" dirty="0" err="1"/>
              <a:t>Empedu</a:t>
            </a:r>
            <a:endParaRPr lang="en-US" dirty="0"/>
          </a:p>
        </p:txBody>
      </p:sp>
      <p:sp>
        <p:nvSpPr>
          <p:cNvPr id="3" name="Content Placeholder 2"/>
          <p:cNvSpPr>
            <a:spLocks noGrp="1"/>
          </p:cNvSpPr>
          <p:nvPr>
            <p:ph idx="1"/>
          </p:nvPr>
        </p:nvSpPr>
        <p:spPr/>
        <p:txBody>
          <a:bodyPr/>
          <a:lstStyle/>
          <a:p>
            <a:pPr lvl="0"/>
            <a:r>
              <a:rPr lang="en-US" dirty="0" err="1"/>
              <a:t>Fundus</a:t>
            </a:r>
            <a:r>
              <a:rPr lang="en-US" dirty="0"/>
              <a:t> </a:t>
            </a:r>
            <a:r>
              <a:rPr lang="en-US" dirty="0" err="1"/>
              <a:t>versika</a:t>
            </a:r>
            <a:r>
              <a:rPr lang="en-US" dirty="0"/>
              <a:t> </a:t>
            </a:r>
            <a:r>
              <a:rPr lang="en-US" dirty="0" err="1"/>
              <a:t>fellea</a:t>
            </a:r>
            <a:endParaRPr lang="en-US" dirty="0"/>
          </a:p>
          <a:p>
            <a:pPr lvl="0"/>
            <a:r>
              <a:rPr lang="en-US" dirty="0" err="1"/>
              <a:t>Korpus</a:t>
            </a:r>
            <a:r>
              <a:rPr lang="en-US" dirty="0"/>
              <a:t> </a:t>
            </a:r>
            <a:r>
              <a:rPr lang="en-US" dirty="0" err="1"/>
              <a:t>vesika</a:t>
            </a:r>
            <a:r>
              <a:rPr lang="en-US" dirty="0"/>
              <a:t> </a:t>
            </a:r>
            <a:r>
              <a:rPr lang="en-US" dirty="0" err="1"/>
              <a:t>fellea</a:t>
            </a:r>
            <a:endParaRPr lang="en-US" dirty="0"/>
          </a:p>
          <a:p>
            <a:r>
              <a:rPr lang="en-US" dirty="0" err="1"/>
              <a:t>Kollum</a:t>
            </a:r>
            <a:r>
              <a:rPr lang="en-US" dirty="0"/>
              <a:t> </a:t>
            </a:r>
            <a:r>
              <a:rPr lang="en-US" dirty="0" err="1"/>
              <a:t>versika</a:t>
            </a:r>
            <a:r>
              <a:rPr lang="en-US" dirty="0"/>
              <a:t> </a:t>
            </a:r>
            <a:r>
              <a:rPr lang="en-US" dirty="0" err="1"/>
              <a:t>fellea</a:t>
            </a:r>
            <a:endParaRPr lang="en-US" dirty="0"/>
          </a:p>
          <a:p>
            <a:pPr>
              <a:buNone/>
            </a:pPr>
            <a:endParaRPr lang="en-US" dirty="0"/>
          </a:p>
          <a:p>
            <a:r>
              <a:rPr lang="en-US" b="1" dirty="0" err="1"/>
              <a:t>Unsur-unsur</a:t>
            </a:r>
            <a:r>
              <a:rPr lang="en-US" b="1" dirty="0"/>
              <a:t> </a:t>
            </a:r>
            <a:r>
              <a:rPr lang="en-US" b="1" dirty="0" err="1"/>
              <a:t>Cairan</a:t>
            </a:r>
            <a:r>
              <a:rPr lang="en-US" b="1" dirty="0"/>
              <a:t> </a:t>
            </a:r>
            <a:r>
              <a:rPr lang="en-US" b="1" dirty="0" err="1"/>
              <a:t>Empedu</a:t>
            </a:r>
            <a:endParaRPr lang="en-US" dirty="0"/>
          </a:p>
          <a:p>
            <a:pPr lvl="1"/>
            <a:r>
              <a:rPr lang="en-US" dirty="0" err="1"/>
              <a:t>Garam-garam</a:t>
            </a:r>
            <a:r>
              <a:rPr lang="en-US" dirty="0"/>
              <a:t> </a:t>
            </a:r>
            <a:r>
              <a:rPr lang="en-US" dirty="0" err="1"/>
              <a:t>empedu</a:t>
            </a:r>
            <a:endParaRPr lang="en-US" dirty="0"/>
          </a:p>
          <a:p>
            <a:pPr lvl="1"/>
            <a:r>
              <a:rPr lang="en-US" dirty="0" err="1"/>
              <a:t>Sirkulasi</a:t>
            </a:r>
            <a:r>
              <a:rPr lang="en-US" dirty="0"/>
              <a:t> </a:t>
            </a:r>
            <a:r>
              <a:rPr lang="en-US" dirty="0" err="1"/>
              <a:t>entero</a:t>
            </a:r>
            <a:r>
              <a:rPr lang="en-US" dirty="0"/>
              <a:t> hepatic</a:t>
            </a:r>
          </a:p>
          <a:p>
            <a:pPr lvl="1"/>
            <a:r>
              <a:rPr lang="en-US" dirty="0" err="1"/>
              <a:t>Pigmen</a:t>
            </a:r>
            <a:r>
              <a:rPr lang="en-US" dirty="0"/>
              <a:t> </a:t>
            </a:r>
            <a:r>
              <a:rPr lang="en-US" dirty="0" err="1"/>
              <a:t>empedu</a:t>
            </a:r>
            <a:endParaRPr lang="en-US" dirty="0"/>
          </a:p>
          <a:p>
            <a:pPr lvl="1"/>
            <a:r>
              <a:rPr lang="en-US" dirty="0" err="1"/>
              <a:t>Bakteri</a:t>
            </a:r>
            <a:r>
              <a:rPr lang="en-US" dirty="0"/>
              <a:t> </a:t>
            </a:r>
            <a:r>
              <a:rPr lang="en-US" dirty="0" err="1"/>
              <a:t>dalam</a:t>
            </a:r>
            <a:r>
              <a:rPr lang="en-US" dirty="0"/>
              <a:t> </a:t>
            </a:r>
            <a:r>
              <a:rPr lang="en-US" dirty="0" err="1"/>
              <a:t>usus</a:t>
            </a:r>
            <a:r>
              <a:rPr lang="en-US" dirty="0"/>
              <a:t> </a:t>
            </a:r>
            <a:r>
              <a:rPr lang="en-US" dirty="0" err="1"/>
              <a:t>halusllea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Saluran pencernaan makanan pada manusia terdiri dari beberapa organ berturut-turut dimulai dari</a:t>
            </a:r>
            <a:r>
              <a:rPr lang="id-ID" b="1" dirty="0"/>
              <a:t> mulut (</a:t>
            </a:r>
            <a:r>
              <a:rPr lang="id-ID" b="1" i="1" dirty="0">
                <a:hlinkClick r:id="rId2"/>
              </a:rPr>
              <a:t>cavum oris</a:t>
            </a:r>
            <a:r>
              <a:rPr lang="id-ID" b="1" dirty="0"/>
              <a:t>), kerongkongan (</a:t>
            </a:r>
            <a:r>
              <a:rPr lang="id-ID" b="1" i="1" dirty="0">
                <a:hlinkClick r:id="rId3"/>
              </a:rPr>
              <a:t>esofagus</a:t>
            </a:r>
            <a:r>
              <a:rPr lang="id-ID" b="1" dirty="0"/>
              <a:t>), lambung (</a:t>
            </a:r>
            <a:r>
              <a:rPr lang="id-ID" b="1" i="1" dirty="0">
                <a:hlinkClick r:id="rId4"/>
              </a:rPr>
              <a:t>ventrikulus</a:t>
            </a:r>
            <a:r>
              <a:rPr lang="id-ID" b="1" dirty="0"/>
              <a:t>), usus halus (</a:t>
            </a:r>
            <a:r>
              <a:rPr lang="id-ID" b="1" i="1" dirty="0">
                <a:hlinkClick r:id="rId5"/>
              </a:rPr>
              <a:t>intestinum</a:t>
            </a:r>
            <a:r>
              <a:rPr lang="id-ID" b="1" dirty="0"/>
              <a:t>), usus besar (</a:t>
            </a:r>
            <a:r>
              <a:rPr lang="id-ID" b="1" i="1" dirty="0">
                <a:hlinkClick r:id="rId6"/>
              </a:rPr>
              <a:t>colon</a:t>
            </a:r>
            <a:r>
              <a:rPr lang="id-ID" b="1" dirty="0"/>
              <a:t>), </a:t>
            </a:r>
            <a:r>
              <a:rPr lang="id-ID" dirty="0"/>
              <a:t>dan</a:t>
            </a:r>
            <a:r>
              <a:rPr lang="id-ID" b="1" dirty="0">
                <a:hlinkClick r:id="rId7"/>
              </a:rPr>
              <a:t> anus</a:t>
            </a:r>
            <a:r>
              <a:rPr lang="id-ID" b="1" dirty="0"/>
              <a:t>.</a:t>
            </a:r>
            <a:endParaRPr lang="id-ID" dirty="0"/>
          </a:p>
          <a:p>
            <a:endParaRPr lang="id-ID" dirty="0"/>
          </a:p>
          <a:p>
            <a:r>
              <a:rPr lang="id-ID" dirty="0"/>
              <a:t>Kelenjar-kelenjar pencernaan manusia terdiri dari kelenjar air liur, kelenjar getah lambung, hati (</a:t>
            </a:r>
            <a:r>
              <a:rPr lang="id-ID" i="1" dirty="0"/>
              <a:t>hepar</a:t>
            </a:r>
            <a:r>
              <a:rPr lang="id-ID" dirty="0"/>
              <a:t>), dan pankreas.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Pankreas</a:t>
            </a:r>
            <a:r>
              <a:rPr lang="en-US" b="1" dirty="0"/>
              <a:t> </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Pankreas</a:t>
            </a:r>
            <a:r>
              <a:rPr lang="en-US" dirty="0"/>
              <a:t> </a:t>
            </a:r>
            <a:r>
              <a:rPr lang="en-US" dirty="0" err="1"/>
              <a:t>merupakan</a:t>
            </a:r>
            <a:r>
              <a:rPr lang="en-US" dirty="0"/>
              <a:t> organ </a:t>
            </a:r>
            <a:r>
              <a:rPr lang="en-US" dirty="0" err="1"/>
              <a:t>lunak</a:t>
            </a:r>
            <a:r>
              <a:rPr lang="en-US" dirty="0"/>
              <a:t> yang </a:t>
            </a:r>
            <a:r>
              <a:rPr lang="en-US" dirty="0" err="1"/>
              <a:t>berjalan</a:t>
            </a:r>
            <a:r>
              <a:rPr lang="en-US" dirty="0"/>
              <a:t> miring </a:t>
            </a:r>
            <a:r>
              <a:rPr lang="en-US" dirty="0" err="1"/>
              <a:t>dan</a:t>
            </a:r>
            <a:r>
              <a:rPr lang="en-US" dirty="0"/>
              <a:t> </a:t>
            </a:r>
            <a:r>
              <a:rPr lang="en-US" dirty="0" err="1"/>
              <a:t>menyilang</a:t>
            </a:r>
            <a:r>
              <a:rPr lang="en-US" dirty="0"/>
              <a:t> </a:t>
            </a:r>
            <a:r>
              <a:rPr lang="en-US" dirty="0" err="1"/>
              <a:t>dinding</a:t>
            </a:r>
            <a:r>
              <a:rPr lang="en-US" dirty="0"/>
              <a:t> posterior </a:t>
            </a:r>
            <a:r>
              <a:rPr lang="id-ID" dirty="0" err="1"/>
              <a:t>a</a:t>
            </a:r>
            <a:r>
              <a:rPr lang="en-US" dirty="0" err="1"/>
              <a:t>bdomen</a:t>
            </a:r>
            <a:r>
              <a:rPr lang="en-US" dirty="0"/>
              <a:t> </a:t>
            </a:r>
            <a:r>
              <a:rPr lang="en-US" dirty="0" err="1"/>
              <a:t>pada</a:t>
            </a:r>
            <a:r>
              <a:rPr lang="en-US" dirty="0"/>
              <a:t> </a:t>
            </a:r>
            <a:r>
              <a:rPr lang="en-US" dirty="0" err="1"/>
              <a:t>regio</a:t>
            </a:r>
            <a:r>
              <a:rPr lang="en-US" dirty="0"/>
              <a:t> </a:t>
            </a:r>
            <a:r>
              <a:rPr lang="en-US" dirty="0" err="1"/>
              <a:t>epigastrium</a:t>
            </a:r>
            <a:r>
              <a:rPr lang="en-US" dirty="0"/>
              <a:t>, </a:t>
            </a:r>
            <a:r>
              <a:rPr lang="en-US" dirty="0" err="1"/>
              <a:t>terletak</a:t>
            </a:r>
            <a:r>
              <a:rPr lang="en-US" dirty="0"/>
              <a:t> </a:t>
            </a:r>
            <a:r>
              <a:rPr lang="en-US" dirty="0" err="1"/>
              <a:t>di</a:t>
            </a:r>
            <a:r>
              <a:rPr lang="en-US" dirty="0"/>
              <a:t> </a:t>
            </a:r>
            <a:r>
              <a:rPr lang="en-US" dirty="0" err="1"/>
              <a:t>belakang</a:t>
            </a:r>
            <a:r>
              <a:rPr lang="en-US" dirty="0"/>
              <a:t> </a:t>
            </a:r>
            <a:r>
              <a:rPr lang="en-US" dirty="0" err="1"/>
              <a:t>lambung</a:t>
            </a:r>
            <a:r>
              <a:rPr lang="en-US" dirty="0"/>
              <a:t> </a:t>
            </a:r>
            <a:r>
              <a:rPr lang="en-US" dirty="0" err="1"/>
              <a:t>dan</a:t>
            </a:r>
            <a:r>
              <a:rPr lang="en-US" dirty="0"/>
              <a:t> </a:t>
            </a:r>
            <a:r>
              <a:rPr lang="en-US" dirty="0" err="1"/>
              <a:t>terbentang</a:t>
            </a:r>
            <a:r>
              <a:rPr lang="en-US" dirty="0"/>
              <a:t> </a:t>
            </a:r>
            <a:r>
              <a:rPr lang="en-US" dirty="0" err="1"/>
              <a:t>dari</a:t>
            </a:r>
            <a:r>
              <a:rPr lang="en-US" dirty="0"/>
              <a:t> duodenum </a:t>
            </a:r>
            <a:r>
              <a:rPr lang="en-US" dirty="0" err="1"/>
              <a:t>sampai</a:t>
            </a:r>
            <a:r>
              <a:rPr lang="en-US" b="1" dirty="0"/>
              <a:t> </a:t>
            </a:r>
            <a:r>
              <a:rPr lang="en-US" dirty="0" err="1"/>
              <a:t>ke</a:t>
            </a:r>
            <a:r>
              <a:rPr lang="en-US" dirty="0"/>
              <a:t> </a:t>
            </a:r>
            <a:r>
              <a:rPr lang="en-US" dirty="0" err="1"/>
              <a:t>limpa</a:t>
            </a:r>
            <a:r>
              <a:rPr lang="en-US" dirty="0"/>
              <a:t>. </a:t>
            </a:r>
            <a:r>
              <a:rPr lang="en-US" dirty="0" err="1"/>
              <a:t>Pankreas</a:t>
            </a:r>
            <a:r>
              <a:rPr lang="en-US" dirty="0"/>
              <a:t> </a:t>
            </a:r>
            <a:r>
              <a:rPr lang="en-US" dirty="0" err="1"/>
              <a:t>merupakan</a:t>
            </a:r>
            <a:r>
              <a:rPr lang="en-US" dirty="0"/>
              <a:t> </a:t>
            </a:r>
            <a:r>
              <a:rPr lang="en-US" dirty="0" err="1"/>
              <a:t>kelenjar</a:t>
            </a:r>
            <a:r>
              <a:rPr lang="en-US" dirty="0"/>
              <a:t> </a:t>
            </a:r>
            <a:r>
              <a:rPr lang="en-US" dirty="0" err="1"/>
              <a:t>eksokrin</a:t>
            </a:r>
            <a:r>
              <a:rPr lang="en-US" dirty="0"/>
              <a:t> </a:t>
            </a:r>
            <a:r>
              <a:rPr lang="en-US" dirty="0" err="1"/>
              <a:t>dan</a:t>
            </a:r>
            <a:r>
              <a:rPr lang="en-US" dirty="0"/>
              <a:t> </a:t>
            </a:r>
            <a:r>
              <a:rPr lang="en-US" dirty="0" err="1"/>
              <a:t>kelenjar</a:t>
            </a:r>
            <a:r>
              <a:rPr lang="en-US" dirty="0"/>
              <a:t> </a:t>
            </a:r>
            <a:r>
              <a:rPr lang="en-US" dirty="0" err="1"/>
              <a:t>endokrin</a:t>
            </a:r>
            <a:r>
              <a:rPr lang="en-US" dirty="0"/>
              <a:t>. </a:t>
            </a:r>
            <a:r>
              <a:rPr lang="en-US" i="1" dirty="0" err="1"/>
              <a:t>Kelenjar</a:t>
            </a:r>
            <a:r>
              <a:rPr lang="en-US" i="1" dirty="0"/>
              <a:t> </a:t>
            </a:r>
            <a:r>
              <a:rPr lang="en-US" i="1" dirty="0" err="1"/>
              <a:t>eksokrin</a:t>
            </a:r>
            <a:r>
              <a:rPr lang="en-US" i="1" dirty="0"/>
              <a:t> </a:t>
            </a:r>
            <a:r>
              <a:rPr lang="en-US" dirty="0" err="1"/>
              <a:t>menghasilkan</a:t>
            </a:r>
            <a:r>
              <a:rPr lang="en-US" dirty="0"/>
              <a:t> </a:t>
            </a:r>
            <a:r>
              <a:rPr lang="en-US" dirty="0" err="1"/>
              <a:t>sekret</a:t>
            </a:r>
            <a:r>
              <a:rPr lang="en-US" dirty="0"/>
              <a:t> yang </a:t>
            </a:r>
            <a:r>
              <a:rPr lang="en-US" dirty="0" err="1"/>
              <a:t>mengandung</a:t>
            </a:r>
            <a:r>
              <a:rPr lang="en-US" dirty="0"/>
              <a:t> </a:t>
            </a:r>
            <a:r>
              <a:rPr lang="en-US" dirty="0" err="1"/>
              <a:t>enzim</a:t>
            </a:r>
            <a:r>
              <a:rPr lang="en-US" dirty="0"/>
              <a:t> yang </a:t>
            </a:r>
            <a:r>
              <a:rPr lang="en-US" dirty="0" err="1"/>
              <a:t>dapat</a:t>
            </a:r>
            <a:r>
              <a:rPr lang="en-US" dirty="0"/>
              <a:t> </a:t>
            </a:r>
            <a:r>
              <a:rPr lang="en-US" dirty="0" err="1"/>
              <a:t>menghidrolisis</a:t>
            </a:r>
            <a:r>
              <a:rPr lang="en-US" dirty="0"/>
              <a:t> protein, </a:t>
            </a:r>
            <a:r>
              <a:rPr lang="en-US" dirty="0" err="1"/>
              <a:t>lemak</a:t>
            </a:r>
            <a:r>
              <a:rPr lang="en-US" dirty="0"/>
              <a:t>, </a:t>
            </a:r>
            <a:r>
              <a:rPr lang="en-US" dirty="0" err="1"/>
              <a:t>dan</a:t>
            </a:r>
            <a:r>
              <a:rPr lang="en-US" dirty="0"/>
              <a:t> </a:t>
            </a:r>
            <a:r>
              <a:rPr lang="en-US" dirty="0" err="1"/>
              <a:t>karbohidrat</a:t>
            </a:r>
            <a:r>
              <a:rPr lang="en-US" dirty="0"/>
              <a:t>. </a:t>
            </a:r>
            <a:r>
              <a:rPr lang="en-US" dirty="0" err="1"/>
              <a:t>Sedangkan</a:t>
            </a:r>
            <a:r>
              <a:rPr lang="en-US" dirty="0"/>
              <a:t>, </a:t>
            </a:r>
            <a:r>
              <a:rPr lang="en-US" i="1" dirty="0" err="1"/>
              <a:t>kelenjar</a:t>
            </a:r>
            <a:r>
              <a:rPr lang="en-US" i="1" dirty="0"/>
              <a:t> </a:t>
            </a:r>
            <a:r>
              <a:rPr lang="en-US" i="1" dirty="0" err="1"/>
              <a:t>endokrin</a:t>
            </a:r>
            <a:r>
              <a:rPr lang="en-US" i="1" dirty="0"/>
              <a:t> </a:t>
            </a:r>
            <a:r>
              <a:rPr lang="en-US" dirty="0" err="1"/>
              <a:t>menghasilkan</a:t>
            </a:r>
            <a:r>
              <a:rPr lang="en-US" dirty="0"/>
              <a:t> </a:t>
            </a:r>
            <a:r>
              <a:rPr lang="en-US" dirty="0" err="1"/>
              <a:t>hormon</a:t>
            </a:r>
            <a:r>
              <a:rPr lang="en-US" dirty="0"/>
              <a:t> insulin </a:t>
            </a:r>
            <a:r>
              <a:rPr lang="en-US" dirty="0" err="1"/>
              <a:t>dan</a:t>
            </a:r>
            <a:r>
              <a:rPr lang="en-US" dirty="0"/>
              <a:t> </a:t>
            </a:r>
            <a:r>
              <a:rPr lang="en-US" dirty="0" err="1"/>
              <a:t>glukagon</a:t>
            </a:r>
            <a:r>
              <a:rPr lang="en-US" dirty="0"/>
              <a:t> yang </a:t>
            </a:r>
            <a:r>
              <a:rPr lang="en-US" dirty="0" err="1"/>
              <a:t>memegang</a:t>
            </a:r>
            <a:r>
              <a:rPr lang="en-US" dirty="0"/>
              <a:t> </a:t>
            </a:r>
            <a:r>
              <a:rPr lang="en-US" dirty="0" err="1"/>
              <a:t>peranan</a:t>
            </a:r>
            <a:r>
              <a:rPr lang="en-US" dirty="0"/>
              <a:t> </a:t>
            </a:r>
            <a:r>
              <a:rPr lang="en-US" dirty="0" err="1"/>
              <a:t>penting</a:t>
            </a:r>
            <a:r>
              <a:rPr lang="en-US" dirty="0"/>
              <a:t> </a:t>
            </a:r>
            <a:r>
              <a:rPr lang="en-US" dirty="0" err="1"/>
              <a:t>pada</a:t>
            </a:r>
            <a:r>
              <a:rPr lang="en-US" dirty="0"/>
              <a:t> </a:t>
            </a:r>
            <a:r>
              <a:rPr lang="en-US" dirty="0" err="1"/>
              <a:t>metabolisme</a:t>
            </a:r>
            <a:r>
              <a:rPr lang="en-US" dirty="0"/>
              <a:t> </a:t>
            </a:r>
            <a:r>
              <a:rPr lang="en-US" dirty="0" err="1"/>
              <a:t>karbohidrat</a:t>
            </a:r>
            <a:r>
              <a:rPr lang="en-US" dirty="0"/>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Struktur</a:t>
            </a:r>
            <a:r>
              <a:rPr lang="en-US" b="1" dirty="0"/>
              <a:t> </a:t>
            </a:r>
            <a:r>
              <a:rPr lang="en-US" b="1" dirty="0" err="1"/>
              <a:t>Pankreas</a:t>
            </a:r>
            <a:endParaRPr lang="en-US" dirty="0"/>
          </a:p>
        </p:txBody>
      </p:sp>
      <p:sp>
        <p:nvSpPr>
          <p:cNvPr id="3" name="Content Placeholder 2"/>
          <p:cNvSpPr>
            <a:spLocks noGrp="1"/>
          </p:cNvSpPr>
          <p:nvPr>
            <p:ph idx="1"/>
          </p:nvPr>
        </p:nvSpPr>
        <p:spPr/>
        <p:txBody>
          <a:bodyPr/>
          <a:lstStyle/>
          <a:p>
            <a:pPr lvl="0"/>
            <a:r>
              <a:rPr lang="en-US" dirty="0"/>
              <a:t>Kaput </a:t>
            </a:r>
            <a:r>
              <a:rPr lang="en-US" dirty="0" err="1"/>
              <a:t>pankreas</a:t>
            </a:r>
            <a:endParaRPr lang="en-US" dirty="0"/>
          </a:p>
          <a:p>
            <a:pPr lvl="0"/>
            <a:r>
              <a:rPr lang="en-US" dirty="0" err="1"/>
              <a:t>Kollum</a:t>
            </a:r>
            <a:r>
              <a:rPr lang="en-US" dirty="0"/>
              <a:t> </a:t>
            </a:r>
            <a:r>
              <a:rPr lang="en-US" dirty="0" err="1"/>
              <a:t>pankreas</a:t>
            </a:r>
            <a:endParaRPr lang="en-US" dirty="0"/>
          </a:p>
          <a:p>
            <a:pPr lvl="0"/>
            <a:r>
              <a:rPr lang="en-US" dirty="0" err="1"/>
              <a:t>Korpus</a:t>
            </a:r>
            <a:r>
              <a:rPr lang="en-US" dirty="0"/>
              <a:t> </a:t>
            </a:r>
            <a:r>
              <a:rPr lang="en-US" dirty="0" err="1"/>
              <a:t>pankreas</a:t>
            </a:r>
            <a:endParaRPr lang="en-US"/>
          </a:p>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ENZIM PENCERNAAN</a:t>
            </a:r>
          </a:p>
        </p:txBody>
      </p:sp>
      <p:sp>
        <p:nvSpPr>
          <p:cNvPr id="3" name="Content Placeholder 2"/>
          <p:cNvSpPr>
            <a:spLocks noGrp="1"/>
          </p:cNvSpPr>
          <p:nvPr>
            <p:ph idx="1"/>
          </p:nvPr>
        </p:nvSpPr>
        <p:spPr/>
        <p:txBody>
          <a:bodyPr>
            <a:normAutofit fontScale="62500" lnSpcReduction="20000"/>
          </a:bodyPr>
          <a:lstStyle/>
          <a:p>
            <a:pPr>
              <a:buNone/>
            </a:pPr>
            <a:r>
              <a:rPr lang="id-ID" b="1" dirty="0">
                <a:hlinkClick r:id="rId2" tooltip="Mulut"/>
              </a:rPr>
              <a:t>Mulut</a:t>
            </a:r>
            <a:endParaRPr lang="id-ID" b="1" dirty="0"/>
          </a:p>
          <a:p>
            <a:r>
              <a:rPr lang="id-ID" b="1" dirty="0">
                <a:hlinkClick r:id="rId3" tooltip="Enzim Ptialin (halaman belum tersedia)"/>
              </a:rPr>
              <a:t>Enzim Ptialin</a:t>
            </a:r>
            <a:r>
              <a:rPr lang="id-ID" dirty="0"/>
              <a:t> - Mengubah amilum menjadi maltosa</a:t>
            </a:r>
          </a:p>
          <a:p>
            <a:endParaRPr lang="id-ID" b="1" dirty="0">
              <a:hlinkClick r:id="rId4" tooltip="Lambung"/>
            </a:endParaRPr>
          </a:p>
          <a:p>
            <a:endParaRPr lang="id-ID" b="1" dirty="0">
              <a:hlinkClick r:id="rId4" tooltip="Lambung"/>
            </a:endParaRPr>
          </a:p>
          <a:p>
            <a:pPr>
              <a:buNone/>
            </a:pPr>
            <a:r>
              <a:rPr lang="id-ID" b="1" dirty="0">
                <a:hlinkClick r:id="rId4" tooltip="Lambung"/>
              </a:rPr>
              <a:t>Lambung</a:t>
            </a:r>
            <a:endParaRPr lang="id-ID" b="1" dirty="0"/>
          </a:p>
          <a:p>
            <a:r>
              <a:rPr lang="id-ID" b="1" dirty="0">
                <a:hlinkClick r:id="rId5" tooltip="Enzim Pepsin (halaman belum tersedia)"/>
              </a:rPr>
              <a:t>Enzim Pepsin</a:t>
            </a:r>
            <a:r>
              <a:rPr lang="id-ID" dirty="0"/>
              <a:t> - Mengubah protein menjadi pepton</a:t>
            </a:r>
          </a:p>
          <a:p>
            <a:r>
              <a:rPr lang="id-ID" b="1" dirty="0">
                <a:hlinkClick r:id="rId6" tooltip="Enzim Renin (halaman belum tersedia)"/>
              </a:rPr>
              <a:t>Enzim Renin</a:t>
            </a:r>
            <a:r>
              <a:rPr lang="id-ID" dirty="0"/>
              <a:t> - Mengubah kaseinogen menjadi kasein (</a:t>
            </a:r>
            <a:r>
              <a:rPr lang="id-ID" i="1" dirty="0"/>
              <a:t>protein susu</a:t>
            </a:r>
            <a:r>
              <a:rPr lang="id-ID" dirty="0"/>
              <a:t>)&amp;Mengendapkan Kasein Susu</a:t>
            </a:r>
          </a:p>
          <a:p>
            <a:r>
              <a:rPr lang="id-ID" b="1" dirty="0">
                <a:hlinkClick r:id="rId7" tooltip="Enzim Lipase Gastrik (halaman belum tersedia)"/>
              </a:rPr>
              <a:t>Enzim Lipase Gastrik</a:t>
            </a:r>
            <a:r>
              <a:rPr lang="id-ID" dirty="0"/>
              <a:t> - Mengubah trigliserida menjadi asam lemak</a:t>
            </a:r>
          </a:p>
          <a:p>
            <a:r>
              <a:rPr lang="id-ID" b="1" dirty="0">
                <a:hlinkClick r:id="rId8" tooltip="Asam Klorida (HCL) (halaman belum tersedia)"/>
              </a:rPr>
              <a:t>Asam Klorida (HCL)</a:t>
            </a:r>
            <a:r>
              <a:rPr lang="id-ID" dirty="0"/>
              <a:t> - Membunuh bakteri atau kuman dan mengaktifkan pepsinogen menjadi pepsin</a:t>
            </a:r>
          </a:p>
          <a:p>
            <a:r>
              <a:rPr lang="id-ID" b="1" dirty="0">
                <a:hlinkClick r:id="rId9" tooltip="Pankreas"/>
              </a:rPr>
              <a:t>Pankreas</a:t>
            </a:r>
            <a:endParaRPr lang="id-ID" b="1" dirty="0"/>
          </a:p>
          <a:p>
            <a:r>
              <a:rPr lang="id-ID" b="1" dirty="0">
                <a:hlinkClick r:id="rId10" tooltip="Enzim Amilase (halaman belum tersedia)"/>
              </a:rPr>
              <a:t>Enzim Amilase</a:t>
            </a:r>
            <a:r>
              <a:rPr lang="id-ID" dirty="0"/>
              <a:t> - Mengubah amilum menjadi maltosa &amp; glukosa</a:t>
            </a:r>
          </a:p>
          <a:p>
            <a:r>
              <a:rPr lang="id-ID" b="1" dirty="0">
                <a:hlinkClick r:id="rId11" tooltip="Enzim Lipase Steapsin (halaman belum tersedia)"/>
              </a:rPr>
              <a:t>Enzim Lipase Steapsin</a:t>
            </a:r>
            <a:r>
              <a:rPr lang="id-ID" dirty="0"/>
              <a:t> - Mengemulsi Lemak menjadi asam lemak &amp; gliserol</a:t>
            </a:r>
          </a:p>
          <a:p>
            <a:r>
              <a:rPr lang="id-ID" b="1" dirty="0">
                <a:hlinkClick r:id="rId12" tooltip="Enzim Tripsin (halaman belum tersedia)"/>
              </a:rPr>
              <a:t>Enzim Tripsin</a:t>
            </a:r>
            <a:r>
              <a:rPr lang="id-ID" dirty="0"/>
              <a:t> - Mengubah protein (pepton) menjadi polipeptida (asam amino)</a:t>
            </a:r>
          </a:p>
          <a:p>
            <a:endParaRPr lang="id-ID"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a:t>ENZIM PENCERNAAN</a:t>
            </a:r>
          </a:p>
        </p:txBody>
      </p:sp>
      <p:sp>
        <p:nvSpPr>
          <p:cNvPr id="3" name="Content Placeholder 2"/>
          <p:cNvSpPr>
            <a:spLocks noGrp="1"/>
          </p:cNvSpPr>
          <p:nvPr>
            <p:ph idx="1"/>
          </p:nvPr>
        </p:nvSpPr>
        <p:spPr>
          <a:xfrm>
            <a:off x="457200" y="1646236"/>
            <a:ext cx="8229600" cy="4983163"/>
          </a:xfrm>
        </p:spPr>
        <p:txBody>
          <a:bodyPr>
            <a:normAutofit fontScale="62500" lnSpcReduction="20000"/>
          </a:bodyPr>
          <a:lstStyle/>
          <a:p>
            <a:pPr>
              <a:buNone/>
            </a:pPr>
            <a:r>
              <a:rPr lang="id-ID" b="1" dirty="0"/>
              <a:t>Kelenjar </a:t>
            </a:r>
            <a:r>
              <a:rPr lang="id-ID" b="1" dirty="0">
                <a:hlinkClick r:id="rId2" tooltip="Usus"/>
              </a:rPr>
              <a:t>Usus</a:t>
            </a:r>
            <a:endParaRPr lang="id-ID" b="1" dirty="0"/>
          </a:p>
          <a:p>
            <a:endParaRPr lang="id-ID" b="1" dirty="0">
              <a:hlinkClick r:id="rId3" tooltip="Enzim Enterokinase (halaman belum tersedia)"/>
            </a:endParaRPr>
          </a:p>
          <a:p>
            <a:r>
              <a:rPr lang="id-ID" b="1" dirty="0">
                <a:hlinkClick r:id="rId3" tooltip="Enzim Enterokinase (halaman belum tersedia)"/>
              </a:rPr>
              <a:t>Enzim Enterokinase</a:t>
            </a:r>
            <a:r>
              <a:rPr lang="id-ID" dirty="0"/>
              <a:t> (enzim khusus) berfungsi untuk mengubah Tripsinogen menjadi Tripsin yang digunakan dalam saluran pankreas</a:t>
            </a:r>
          </a:p>
          <a:p>
            <a:r>
              <a:rPr lang="id-ID" b="1" dirty="0">
                <a:hlinkClick r:id="rId4" tooltip="Enzim Maltase (halaman belum tersedia)"/>
              </a:rPr>
              <a:t>Enzim Maltase</a:t>
            </a:r>
            <a:r>
              <a:rPr lang="id-ID" dirty="0"/>
              <a:t> berfungsi untuk mengubah Maltosa menjadi Glukosa</a:t>
            </a:r>
          </a:p>
          <a:p>
            <a:r>
              <a:rPr lang="id-ID" b="1" dirty="0">
                <a:hlinkClick r:id="rId5" tooltip="Enzim Laktase (halaman belum tersedia)"/>
              </a:rPr>
              <a:t>Enzim Laktase</a:t>
            </a:r>
            <a:r>
              <a:rPr lang="id-ID" dirty="0"/>
              <a:t> berfungsi untuk mengubah Laktosa menjadi Glukosa dan Galaktosa</a:t>
            </a:r>
          </a:p>
          <a:p>
            <a:r>
              <a:rPr lang="id-ID" b="1" dirty="0">
                <a:hlinkClick r:id="rId6" tooltip="Enzim Sukrase (halaman belum tersedia)"/>
              </a:rPr>
              <a:t>Enzim Sukrase</a:t>
            </a:r>
            <a:r>
              <a:rPr lang="id-ID" dirty="0"/>
              <a:t> berfungsi untuk mengubah Sukrosa menjadi Glukosa dan Fruktosa</a:t>
            </a:r>
          </a:p>
          <a:p>
            <a:r>
              <a:rPr lang="id-ID" b="1" dirty="0">
                <a:hlinkClick r:id="rId7" tooltip="Enzim Paptidase (halaman belum tersedia)"/>
              </a:rPr>
              <a:t>Enzim Paptidase</a:t>
            </a:r>
            <a:r>
              <a:rPr lang="id-ID" dirty="0"/>
              <a:t> berfungsi untuk mengubah polipeptida menjadi asam amino</a:t>
            </a:r>
          </a:p>
          <a:p>
            <a:r>
              <a:rPr lang="id-ID" b="1" dirty="0">
                <a:hlinkClick r:id="rId8" tooltip="Enzim Lipase Usus (halaman belum tersedia)"/>
              </a:rPr>
              <a:t>Enzim Lipase Usus</a:t>
            </a:r>
            <a:r>
              <a:rPr lang="id-ID" dirty="0"/>
              <a:t> berfungsi untuk mengubah Lemak menjadi asam lemak dan Gliserol</a:t>
            </a:r>
          </a:p>
          <a:p>
            <a:r>
              <a:rPr lang="id-ID" b="1" dirty="0">
                <a:hlinkClick r:id="rId9" tooltip="Enzim Erepsin/dipeptidase (halaman belum tersedia)"/>
              </a:rPr>
              <a:t>Enzim Erepsin/dipeptidase</a:t>
            </a:r>
            <a:r>
              <a:rPr lang="id-ID" dirty="0"/>
              <a:t> berfungsi untuk mengubah dipeptida atau pepton menjadi asam amino</a:t>
            </a:r>
          </a:p>
          <a:p>
            <a:r>
              <a:rPr lang="id-ID" b="1" dirty="0">
                <a:hlinkClick r:id="rId10" tooltip="Enzim Disakarase (halaman belum tersedia)"/>
              </a:rPr>
              <a:t>Enzim Disakarase</a:t>
            </a:r>
            <a:r>
              <a:rPr lang="id-ID" dirty="0"/>
              <a:t> berfungsi untuk mengubah disakarida menjadi monosakarida</a:t>
            </a:r>
          </a:p>
          <a:p>
            <a:endParaRPr lang="id-ID"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b="1" dirty="0"/>
              <a:t>Enzim adalah</a:t>
            </a:r>
            <a:r>
              <a:rPr lang="id-ID" dirty="0"/>
              <a:t> bimolekul yang mempunyai peran dalam melakukan berbagai reaksi kimia yang terjadi didalam tubuh. Reaksi kimia yang dimaksud adalah pertumbuhan, pernafasan, pencernaan dan lainnya. </a:t>
            </a:r>
          </a:p>
          <a:p>
            <a:endParaRPr lang="id-ID" b="1" dirty="0"/>
          </a:p>
          <a:p>
            <a:r>
              <a:rPr lang="id-ID" b="1" dirty="0"/>
              <a:t>Fungsi Enzim</a:t>
            </a:r>
            <a:r>
              <a:rPr lang="id-ID" dirty="0"/>
              <a:t> adalah sebagai katalis (senyawa yang mempersingkat proses reaksi tanpa habis bereaksi) pada sebuah reaksi kimia organik.</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MATERI AJAR ANATOMI\SAHARIAH\gambar-pencernaan.jpg"/>
          <p:cNvPicPr>
            <a:picLocks noChangeAspect="1" noChangeArrowheads="1"/>
          </p:cNvPicPr>
          <p:nvPr/>
        </p:nvPicPr>
        <p:blipFill>
          <a:blip r:embed="rId2"/>
          <a:srcRect/>
          <a:stretch>
            <a:fillRect/>
          </a:stretch>
        </p:blipFill>
        <p:spPr bwMode="auto">
          <a:xfrm>
            <a:off x="457200" y="104775"/>
            <a:ext cx="8153400" cy="664845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99A28-DEC3-C6AA-A737-D106621A9900}"/>
              </a:ext>
            </a:extLst>
          </p:cNvPr>
          <p:cNvSpPr>
            <a:spLocks noGrp="1"/>
          </p:cNvSpPr>
          <p:nvPr>
            <p:ph type="title"/>
          </p:nvPr>
        </p:nvSpPr>
        <p:spPr>
          <a:xfrm>
            <a:off x="304800" y="2362200"/>
            <a:ext cx="8229600" cy="1143000"/>
          </a:xfrm>
        </p:spPr>
        <p:txBody>
          <a:bodyPr/>
          <a:lstStyle/>
          <a:p>
            <a:pPr algn="ctr"/>
            <a:r>
              <a:rPr lang="en-US" dirty="0"/>
              <a:t>THANK  YOU</a:t>
            </a:r>
            <a:endParaRPr lang="en-ID" dirty="0"/>
          </a:p>
        </p:txBody>
      </p:sp>
    </p:spTree>
    <p:extLst>
      <p:ext uri="{BB962C8B-B14F-4D97-AF65-F5344CB8AC3E}">
        <p14:creationId xmlns:p14="http://schemas.microsoft.com/office/powerpoint/2010/main" val="690059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PROSES </a:t>
            </a:r>
            <a:r>
              <a:rPr lang="en-US" b="1" dirty="0"/>
              <a:t>PENCERNAAN</a:t>
            </a:r>
            <a:endParaRPr lang="id-ID" dirty="0"/>
          </a:p>
        </p:txBody>
      </p:sp>
      <p:sp>
        <p:nvSpPr>
          <p:cNvPr id="3" name="Content Placeholder 2"/>
          <p:cNvSpPr>
            <a:spLocks noGrp="1"/>
          </p:cNvSpPr>
          <p:nvPr>
            <p:ph idx="1"/>
          </p:nvPr>
        </p:nvSpPr>
        <p:spPr>
          <a:xfrm>
            <a:off x="457200" y="1904999"/>
            <a:ext cx="8229600" cy="4572001"/>
          </a:xfrm>
        </p:spPr>
        <p:txBody>
          <a:bodyPr>
            <a:normAutofit fontScale="77500" lnSpcReduction="20000"/>
          </a:bodyPr>
          <a:lstStyle/>
          <a:p>
            <a:pPr lvl="0"/>
            <a:r>
              <a:rPr lang="id-ID" dirty="0"/>
              <a:t>P</a:t>
            </a:r>
            <a:r>
              <a:rPr lang="en-US" dirty="0"/>
              <a:t>roses </a:t>
            </a:r>
            <a:r>
              <a:rPr lang="en-US" dirty="0" err="1"/>
              <a:t>pencernaan</a:t>
            </a:r>
            <a:r>
              <a:rPr lang="en-US" dirty="0"/>
              <a:t> </a:t>
            </a:r>
            <a:r>
              <a:rPr lang="en-US" dirty="0" err="1"/>
              <a:t>adalah</a:t>
            </a:r>
            <a:r>
              <a:rPr lang="en-US" dirty="0"/>
              <a:t> </a:t>
            </a:r>
            <a:r>
              <a:rPr lang="en-US" dirty="0" err="1"/>
              <a:t>proses</a:t>
            </a:r>
            <a:r>
              <a:rPr lang="en-US" dirty="0"/>
              <a:t> </a:t>
            </a:r>
            <a:r>
              <a:rPr lang="en-US" dirty="0" err="1"/>
              <a:t>pemecahan</a:t>
            </a:r>
            <a:r>
              <a:rPr lang="en-US" dirty="0"/>
              <a:t> </a:t>
            </a:r>
            <a:r>
              <a:rPr lang="en-US" dirty="0" err="1"/>
              <a:t>secara</a:t>
            </a:r>
            <a:r>
              <a:rPr lang="en-US" dirty="0"/>
              <a:t> </a:t>
            </a:r>
            <a:r>
              <a:rPr lang="en-US" dirty="0" err="1"/>
              <a:t>mekanik</a:t>
            </a:r>
            <a:r>
              <a:rPr lang="en-US" dirty="0"/>
              <a:t> </a:t>
            </a:r>
            <a:r>
              <a:rPr lang="en-US" dirty="0" err="1"/>
              <a:t>dan</a:t>
            </a:r>
            <a:r>
              <a:rPr lang="en-US" dirty="0"/>
              <a:t> </a:t>
            </a:r>
            <a:r>
              <a:rPr lang="en-US" dirty="0" err="1"/>
              <a:t>kimia</a:t>
            </a:r>
            <a:r>
              <a:rPr lang="en-US" dirty="0"/>
              <a:t>. </a:t>
            </a:r>
            <a:r>
              <a:rPr lang="en-US" dirty="0" err="1"/>
              <a:t>Molekul-molekul</a:t>
            </a:r>
            <a:r>
              <a:rPr lang="en-US" dirty="0"/>
              <a:t> </a:t>
            </a:r>
            <a:r>
              <a:rPr lang="en-US" dirty="0" err="1"/>
              <a:t>besar</a:t>
            </a:r>
            <a:r>
              <a:rPr lang="en-US" dirty="0"/>
              <a:t> yang </a:t>
            </a:r>
            <a:r>
              <a:rPr lang="en-US" dirty="0" err="1"/>
              <a:t>masuk</a:t>
            </a:r>
            <a:r>
              <a:rPr lang="en-US" dirty="0"/>
              <a:t> </a:t>
            </a:r>
            <a:r>
              <a:rPr lang="en-US" dirty="0" err="1"/>
              <a:t>saluran</a:t>
            </a:r>
            <a:r>
              <a:rPr lang="en-US" dirty="0"/>
              <a:t> </a:t>
            </a:r>
            <a:r>
              <a:rPr lang="en-US" dirty="0" err="1"/>
              <a:t>pencernaan</a:t>
            </a:r>
            <a:r>
              <a:rPr lang="en-US" dirty="0"/>
              <a:t> </a:t>
            </a:r>
            <a:r>
              <a:rPr lang="en-US" dirty="0" err="1"/>
              <a:t>diubah</a:t>
            </a:r>
            <a:r>
              <a:rPr lang="en-US" dirty="0"/>
              <a:t> </a:t>
            </a:r>
            <a:r>
              <a:rPr lang="en-US" dirty="0" err="1"/>
              <a:t>menjadi</a:t>
            </a:r>
            <a:r>
              <a:rPr lang="en-US" dirty="0"/>
              <a:t> </a:t>
            </a:r>
            <a:r>
              <a:rPr lang="en-US" dirty="0" err="1"/>
              <a:t>molekul</a:t>
            </a:r>
            <a:r>
              <a:rPr lang="en-US" dirty="0"/>
              <a:t> yang </a:t>
            </a:r>
            <a:r>
              <a:rPr lang="en-US" dirty="0" err="1"/>
              <a:t>lebih</a:t>
            </a:r>
            <a:r>
              <a:rPr lang="en-US" dirty="0"/>
              <a:t> </a:t>
            </a:r>
            <a:r>
              <a:rPr lang="en-US" dirty="0" err="1"/>
              <a:t>kecil</a:t>
            </a:r>
            <a:r>
              <a:rPr lang="en-US" dirty="0"/>
              <a:t> </a:t>
            </a:r>
            <a:r>
              <a:rPr lang="en-US" dirty="0" err="1"/>
              <a:t>sehingga</a:t>
            </a:r>
            <a:r>
              <a:rPr lang="en-US" dirty="0"/>
              <a:t> </a:t>
            </a:r>
            <a:r>
              <a:rPr lang="en-US" dirty="0" err="1"/>
              <a:t>dapat</a:t>
            </a:r>
            <a:r>
              <a:rPr lang="en-US" dirty="0"/>
              <a:t> </a:t>
            </a:r>
            <a:r>
              <a:rPr lang="en-US" dirty="0" err="1"/>
              <a:t>diserap</a:t>
            </a:r>
            <a:r>
              <a:rPr lang="en-US" dirty="0"/>
              <a:t> </a:t>
            </a:r>
            <a:r>
              <a:rPr lang="en-US" dirty="0" err="1"/>
              <a:t>oleh</a:t>
            </a:r>
            <a:r>
              <a:rPr lang="en-US" dirty="0"/>
              <a:t> </a:t>
            </a:r>
            <a:r>
              <a:rPr lang="en-US" dirty="0" err="1"/>
              <a:t>dinding</a:t>
            </a:r>
            <a:r>
              <a:rPr lang="en-US" dirty="0"/>
              <a:t> </a:t>
            </a:r>
            <a:r>
              <a:rPr lang="en-US" dirty="0" err="1"/>
              <a:t>saluran</a:t>
            </a:r>
            <a:r>
              <a:rPr lang="en-US" dirty="0"/>
              <a:t> </a:t>
            </a:r>
            <a:r>
              <a:rPr lang="en-US" dirty="0" err="1"/>
              <a:t>pencernaan</a:t>
            </a:r>
            <a:r>
              <a:rPr lang="en-US" dirty="0"/>
              <a:t> </a:t>
            </a:r>
          </a:p>
          <a:p>
            <a:endParaRPr lang="id-ID" dirty="0"/>
          </a:p>
          <a:p>
            <a:r>
              <a:rPr lang="en-US" dirty="0" err="1"/>
              <a:t>Absorpsi</a:t>
            </a:r>
            <a:r>
              <a:rPr lang="en-US" dirty="0"/>
              <a:t> : </a:t>
            </a:r>
            <a:r>
              <a:rPr lang="en-US" dirty="0" err="1"/>
              <a:t>makanan</a:t>
            </a:r>
            <a:r>
              <a:rPr lang="en-US" dirty="0"/>
              <a:t> yang </a:t>
            </a:r>
            <a:r>
              <a:rPr lang="en-US" dirty="0" err="1"/>
              <a:t>telah</a:t>
            </a:r>
            <a:r>
              <a:rPr lang="en-US" dirty="0"/>
              <a:t> </a:t>
            </a:r>
            <a:r>
              <a:rPr lang="en-US" dirty="0" err="1"/>
              <a:t>mengalami</a:t>
            </a:r>
            <a:r>
              <a:rPr lang="en-US" dirty="0"/>
              <a:t> </a:t>
            </a:r>
            <a:r>
              <a:rPr lang="en-US" dirty="0" err="1"/>
              <a:t>perubahan</a:t>
            </a:r>
            <a:r>
              <a:rPr lang="en-US" dirty="0"/>
              <a:t> </a:t>
            </a:r>
            <a:r>
              <a:rPr lang="en-US" dirty="0" err="1"/>
              <a:t>dalam</a:t>
            </a:r>
            <a:r>
              <a:rPr lang="en-US" dirty="0"/>
              <a:t> </a:t>
            </a:r>
            <a:r>
              <a:rPr lang="en-US" dirty="0" err="1"/>
              <a:t>proses</a:t>
            </a:r>
            <a:r>
              <a:rPr lang="en-US" dirty="0"/>
              <a:t> </a:t>
            </a:r>
            <a:r>
              <a:rPr lang="en-US" dirty="0" err="1"/>
              <a:t>peyerapan</a:t>
            </a:r>
            <a:r>
              <a:rPr lang="en-US" dirty="0"/>
              <a:t> </a:t>
            </a:r>
            <a:r>
              <a:rPr lang="en-US" dirty="0" err="1"/>
              <a:t>hasil</a:t>
            </a:r>
            <a:r>
              <a:rPr lang="en-US" dirty="0"/>
              <a:t> </a:t>
            </a:r>
            <a:r>
              <a:rPr lang="en-US" dirty="0" err="1"/>
              <a:t>pencernaan</a:t>
            </a:r>
            <a:r>
              <a:rPr lang="en-US" dirty="0"/>
              <a:t> </a:t>
            </a:r>
            <a:r>
              <a:rPr lang="en-US" dirty="0" err="1"/>
              <a:t>dari</a:t>
            </a:r>
            <a:r>
              <a:rPr lang="en-US" dirty="0"/>
              <a:t> lumen </a:t>
            </a:r>
            <a:r>
              <a:rPr lang="en-US" dirty="0" err="1"/>
              <a:t>akan</a:t>
            </a:r>
            <a:r>
              <a:rPr lang="en-US" dirty="0"/>
              <a:t> </a:t>
            </a:r>
            <a:r>
              <a:rPr lang="en-US" dirty="0" err="1"/>
              <a:t>menembus</a:t>
            </a:r>
            <a:r>
              <a:rPr lang="en-US" dirty="0"/>
              <a:t> </a:t>
            </a:r>
            <a:r>
              <a:rPr lang="en-US" dirty="0" err="1"/>
              <a:t>lapisan</a:t>
            </a:r>
            <a:r>
              <a:rPr lang="en-US" dirty="0"/>
              <a:t> </a:t>
            </a:r>
            <a:r>
              <a:rPr lang="en-US" dirty="0" err="1"/>
              <a:t>epitel</a:t>
            </a:r>
            <a:r>
              <a:rPr lang="en-US" dirty="0"/>
              <a:t> </a:t>
            </a:r>
            <a:r>
              <a:rPr lang="en-US" dirty="0" err="1"/>
              <a:t>dan</a:t>
            </a:r>
            <a:r>
              <a:rPr lang="en-US" dirty="0"/>
              <a:t> </a:t>
            </a:r>
            <a:r>
              <a:rPr lang="en-US" dirty="0" err="1"/>
              <a:t>masuk</a:t>
            </a:r>
            <a:r>
              <a:rPr lang="en-US" dirty="0"/>
              <a:t> </a:t>
            </a:r>
            <a:r>
              <a:rPr lang="en-US" dirty="0" err="1"/>
              <a:t>ke</a:t>
            </a:r>
            <a:r>
              <a:rPr lang="en-US" dirty="0"/>
              <a:t> </a:t>
            </a:r>
            <a:r>
              <a:rPr lang="en-US" dirty="0" err="1"/>
              <a:t>dalam</a:t>
            </a:r>
            <a:r>
              <a:rPr lang="en-US" dirty="0"/>
              <a:t> </a:t>
            </a:r>
            <a:r>
              <a:rPr lang="en-US" dirty="0" err="1"/>
              <a:t>darah</a:t>
            </a:r>
            <a:r>
              <a:rPr lang="en-US" dirty="0"/>
              <a:t> </a:t>
            </a:r>
            <a:r>
              <a:rPr lang="en-US" dirty="0" err="1"/>
              <a:t>atau</a:t>
            </a:r>
            <a:r>
              <a:rPr lang="en-US" dirty="0"/>
              <a:t> </a:t>
            </a:r>
            <a:r>
              <a:rPr lang="en-US" dirty="0" err="1"/>
              <a:t>cairan</a:t>
            </a:r>
            <a:r>
              <a:rPr lang="en-US" dirty="0"/>
              <a:t> </a:t>
            </a:r>
            <a:r>
              <a:rPr lang="en-US" dirty="0" err="1"/>
              <a:t>limfe</a:t>
            </a:r>
            <a:r>
              <a:rPr lang="en-US" dirty="0"/>
              <a:t>. </a:t>
            </a:r>
            <a:r>
              <a:rPr lang="en-US" dirty="0" err="1"/>
              <a:t>Permukaan</a:t>
            </a:r>
            <a:r>
              <a:rPr lang="en-US" dirty="0"/>
              <a:t> </a:t>
            </a:r>
            <a:r>
              <a:rPr lang="en-US" dirty="0" err="1"/>
              <a:t>saluran</a:t>
            </a:r>
            <a:r>
              <a:rPr lang="en-US" dirty="0"/>
              <a:t> </a:t>
            </a:r>
            <a:r>
              <a:rPr lang="en-US" dirty="0" err="1"/>
              <a:t>pencernaan</a:t>
            </a:r>
            <a:r>
              <a:rPr lang="en-US" dirty="0"/>
              <a:t> </a:t>
            </a:r>
            <a:r>
              <a:rPr lang="en-US" dirty="0" err="1"/>
              <a:t>biasanya</a:t>
            </a:r>
            <a:r>
              <a:rPr lang="en-US" dirty="0"/>
              <a:t> </a:t>
            </a:r>
            <a:r>
              <a:rPr lang="en-US" dirty="0" err="1"/>
              <a:t>tidak</a:t>
            </a:r>
            <a:r>
              <a:rPr lang="en-US" dirty="0"/>
              <a:t> rata/</a:t>
            </a:r>
            <a:r>
              <a:rPr lang="en-US" dirty="0" err="1"/>
              <a:t>licin</a:t>
            </a:r>
            <a:r>
              <a:rPr lang="en-US" dirty="0"/>
              <a:t>, </a:t>
            </a:r>
            <a:r>
              <a:rPr lang="en-US" dirty="0" err="1"/>
              <a:t>tetapi</a:t>
            </a:r>
            <a:r>
              <a:rPr lang="en-US" dirty="0"/>
              <a:t> </a:t>
            </a:r>
            <a:r>
              <a:rPr lang="en-US" dirty="0" err="1"/>
              <a:t>berlekuk-lekuk</a:t>
            </a:r>
            <a:r>
              <a:rPr lang="en-US" dirty="0"/>
              <a:t> </a:t>
            </a:r>
            <a:r>
              <a:rPr lang="en-US" dirty="0" err="1"/>
              <a:t>sehingga</a:t>
            </a:r>
            <a:r>
              <a:rPr lang="en-US" dirty="0"/>
              <a:t> </a:t>
            </a:r>
            <a:r>
              <a:rPr lang="en-US" dirty="0" err="1"/>
              <a:t>menambah</a:t>
            </a:r>
            <a:r>
              <a:rPr lang="en-US" dirty="0"/>
              <a:t> </a:t>
            </a:r>
            <a:r>
              <a:rPr lang="en-US" dirty="0" err="1"/>
              <a:t>luas</a:t>
            </a:r>
            <a:r>
              <a:rPr lang="en-US" dirty="0"/>
              <a:t> </a:t>
            </a:r>
            <a:r>
              <a:rPr lang="en-US" dirty="0" err="1"/>
              <a:t>permukaan</a:t>
            </a:r>
            <a:r>
              <a:rPr lang="en-US" dirty="0"/>
              <a:t> yang </a:t>
            </a:r>
            <a:r>
              <a:rPr lang="en-US" dirty="0" err="1"/>
              <a:t>tersedia</a:t>
            </a:r>
            <a:r>
              <a:rPr lang="en-US" dirty="0"/>
              <a:t> </a:t>
            </a:r>
            <a:r>
              <a:rPr lang="en-US" dirty="0" err="1"/>
              <a:t>untuk</a:t>
            </a:r>
            <a:r>
              <a:rPr lang="en-US" dirty="0"/>
              <a:t> </a:t>
            </a:r>
            <a:r>
              <a:rPr lang="en-US" dirty="0" err="1"/>
              <a:t>absorpsi</a:t>
            </a:r>
            <a:r>
              <a:rPr lang="en-US" dirty="0"/>
              <a:t> </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81000"/>
            <a:ext cx="7848600" cy="990600"/>
          </a:xfrm>
        </p:spPr>
        <p:txBody>
          <a:bodyPr>
            <a:noAutofit/>
          </a:bodyPr>
          <a:lstStyle/>
          <a:p>
            <a:pPr algn="l"/>
            <a:r>
              <a:rPr lang="id-ID" sz="3600" b="1" dirty="0"/>
              <a:t>Proses pencernaan makanan secara mekanik</a:t>
            </a:r>
            <a:endParaRPr lang="id-ID" sz="3600" dirty="0"/>
          </a:p>
        </p:txBody>
      </p:sp>
      <p:sp>
        <p:nvSpPr>
          <p:cNvPr id="3" name="Content Placeholder 2"/>
          <p:cNvSpPr>
            <a:spLocks noGrp="1"/>
          </p:cNvSpPr>
          <p:nvPr>
            <p:ph idx="1"/>
          </p:nvPr>
        </p:nvSpPr>
        <p:spPr>
          <a:xfrm>
            <a:off x="457200" y="2057399"/>
            <a:ext cx="8229600" cy="4115117"/>
          </a:xfrm>
        </p:spPr>
        <p:txBody>
          <a:bodyPr/>
          <a:lstStyle/>
          <a:p>
            <a:r>
              <a:rPr lang="id-ID" dirty="0"/>
              <a:t>Proses pencernaan makanan secara mekanik adalah proses mengubah bentuk makanan dari ukuran besar/kasar menjadi ukuran kecil/halus dengan menggunakan gigi. Proses pencernaan makanan mekanik biasanya terjadi pada mamalia dan manusia.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3536"/>
            <a:ext cx="7696200" cy="1143000"/>
          </a:xfrm>
        </p:spPr>
        <p:txBody>
          <a:bodyPr>
            <a:noAutofit/>
          </a:bodyPr>
          <a:lstStyle/>
          <a:p>
            <a:pPr algn="l"/>
            <a:r>
              <a:rPr lang="id-ID" sz="3600" b="1" dirty="0"/>
              <a:t>Proses pencernaan makanan secara kimiawi (enzimatis)</a:t>
            </a:r>
            <a:endParaRPr lang="id-ID" sz="3600" dirty="0"/>
          </a:p>
        </p:txBody>
      </p:sp>
      <p:sp>
        <p:nvSpPr>
          <p:cNvPr id="3" name="Content Placeholder 2"/>
          <p:cNvSpPr>
            <a:spLocks noGrp="1"/>
          </p:cNvSpPr>
          <p:nvPr>
            <p:ph idx="1"/>
          </p:nvPr>
        </p:nvSpPr>
        <p:spPr>
          <a:xfrm>
            <a:off x="457200" y="2209799"/>
            <a:ext cx="8229600" cy="3962717"/>
          </a:xfrm>
        </p:spPr>
        <p:txBody>
          <a:bodyPr>
            <a:normAutofit lnSpcReduction="10000"/>
          </a:bodyPr>
          <a:lstStyle/>
          <a:p>
            <a:r>
              <a:rPr lang="id-ID" dirty="0"/>
              <a:t>Proses pencernaan makanan secara kimiawi ialah proses perubahan zat makanan yang kompleks menjadi zat makanan yang lebih sederhana dengan bantuan enzim. Enzim adalah zat yang dihasilkan oleh organ tubuh yang berfungsi untuk mempercepat proses reaksi kimiawi yang ada di dalam tubuh.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Lapisan</a:t>
            </a:r>
            <a:r>
              <a:rPr lang="en-US" b="1" dirty="0"/>
              <a:t> </a:t>
            </a:r>
            <a:r>
              <a:rPr lang="en-US" b="1" dirty="0" err="1"/>
              <a:t>Dinding</a:t>
            </a:r>
            <a:r>
              <a:rPr lang="en-US" b="1" dirty="0"/>
              <a:t> </a:t>
            </a:r>
            <a:r>
              <a:rPr lang="en-US" b="1" dirty="0" err="1"/>
              <a:t>Saluran</a:t>
            </a:r>
            <a:r>
              <a:rPr lang="en-US" b="1" dirty="0"/>
              <a:t> </a:t>
            </a:r>
            <a:r>
              <a:rPr lang="en-US" b="1" dirty="0" err="1"/>
              <a:t>Pencernaan</a:t>
            </a:r>
            <a:r>
              <a:rPr lang="en-US" b="1" dirty="0"/>
              <a:t> </a:t>
            </a:r>
            <a:endParaRPr lang="en-US" dirty="0"/>
          </a:p>
        </p:txBody>
      </p:sp>
      <p:sp>
        <p:nvSpPr>
          <p:cNvPr id="3" name="Content Placeholder 2"/>
          <p:cNvSpPr>
            <a:spLocks noGrp="1"/>
          </p:cNvSpPr>
          <p:nvPr>
            <p:ph idx="1"/>
          </p:nvPr>
        </p:nvSpPr>
        <p:spPr>
          <a:xfrm>
            <a:off x="457200" y="2209799"/>
            <a:ext cx="8229600" cy="3429001"/>
          </a:xfrm>
        </p:spPr>
        <p:txBody>
          <a:bodyPr/>
          <a:lstStyle/>
          <a:p>
            <a:r>
              <a:rPr lang="en-US" dirty="0" err="1"/>
              <a:t>Tunika</a:t>
            </a:r>
            <a:r>
              <a:rPr lang="en-US" dirty="0"/>
              <a:t> </a:t>
            </a:r>
            <a:r>
              <a:rPr lang="en-US" dirty="0" err="1"/>
              <a:t>mukosa</a:t>
            </a:r>
            <a:r>
              <a:rPr lang="en-US" dirty="0"/>
              <a:t> </a:t>
            </a:r>
          </a:p>
          <a:p>
            <a:r>
              <a:rPr lang="en-US" dirty="0" err="1"/>
              <a:t>Tunika</a:t>
            </a:r>
            <a:r>
              <a:rPr lang="en-US" dirty="0"/>
              <a:t> </a:t>
            </a:r>
            <a:r>
              <a:rPr lang="en-US" dirty="0" err="1"/>
              <a:t>submukosa</a:t>
            </a:r>
            <a:endParaRPr lang="en-US" dirty="0"/>
          </a:p>
          <a:p>
            <a:r>
              <a:rPr lang="en-US" dirty="0" err="1"/>
              <a:t>Tunika</a:t>
            </a:r>
            <a:r>
              <a:rPr lang="en-US" dirty="0"/>
              <a:t> </a:t>
            </a:r>
            <a:r>
              <a:rPr lang="en-US" dirty="0" err="1"/>
              <a:t>muskularis</a:t>
            </a:r>
            <a:endParaRPr lang="en-US" dirty="0"/>
          </a:p>
          <a:p>
            <a:r>
              <a:rPr lang="en-US" dirty="0" err="1"/>
              <a:t>Tunika</a:t>
            </a:r>
            <a:r>
              <a:rPr lang="en-US" dirty="0"/>
              <a:t> </a:t>
            </a:r>
            <a:r>
              <a:rPr lang="en-US" dirty="0" err="1"/>
              <a:t>serosa</a:t>
            </a: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ORGA</a:t>
            </a:r>
            <a:r>
              <a:rPr lang="id-ID" b="1" dirty="0"/>
              <a:t>N</a:t>
            </a:r>
            <a:r>
              <a:rPr lang="en-US" b="1" dirty="0"/>
              <a:t> PENCERNAAN</a:t>
            </a:r>
            <a:endParaRPr lang="en-US" dirty="0"/>
          </a:p>
        </p:txBody>
      </p:sp>
      <p:sp>
        <p:nvSpPr>
          <p:cNvPr id="3" name="Content Placeholder 2"/>
          <p:cNvSpPr>
            <a:spLocks noGrp="1"/>
          </p:cNvSpPr>
          <p:nvPr>
            <p:ph idx="1"/>
          </p:nvPr>
        </p:nvSpPr>
        <p:spPr/>
        <p:txBody>
          <a:bodyPr>
            <a:normAutofit fontScale="92500" lnSpcReduction="20000"/>
          </a:bodyPr>
          <a:lstStyle/>
          <a:p>
            <a:r>
              <a:rPr lang="en-US" b="1" dirty="0" err="1"/>
              <a:t>Mulut</a:t>
            </a:r>
            <a:endParaRPr lang="en-US" b="1" dirty="0"/>
          </a:p>
          <a:p>
            <a:r>
              <a:rPr lang="en-US" b="1" dirty="0"/>
              <a:t>Faring</a:t>
            </a:r>
          </a:p>
          <a:p>
            <a:r>
              <a:rPr lang="en-US" b="1" dirty="0" err="1"/>
              <a:t>Esofagus</a:t>
            </a:r>
            <a:endParaRPr lang="en-US" dirty="0"/>
          </a:p>
          <a:p>
            <a:r>
              <a:rPr lang="en-US" b="1" dirty="0" err="1"/>
              <a:t>Lambung</a:t>
            </a:r>
            <a:r>
              <a:rPr lang="en-US" b="1" dirty="0"/>
              <a:t> (</a:t>
            </a:r>
            <a:r>
              <a:rPr lang="en-US" b="1" dirty="0" err="1"/>
              <a:t>ventrikulus</a:t>
            </a:r>
            <a:r>
              <a:rPr lang="en-US" b="1" dirty="0"/>
              <a:t>)</a:t>
            </a:r>
            <a:endParaRPr lang="en-US" dirty="0"/>
          </a:p>
          <a:p>
            <a:r>
              <a:rPr lang="en-US" b="1" dirty="0" err="1"/>
              <a:t>Usus</a:t>
            </a:r>
            <a:r>
              <a:rPr lang="en-US" b="1" dirty="0"/>
              <a:t> </a:t>
            </a:r>
            <a:r>
              <a:rPr lang="en-US" b="1" dirty="0" err="1"/>
              <a:t>Halus</a:t>
            </a:r>
            <a:r>
              <a:rPr lang="en-US" b="1" dirty="0"/>
              <a:t> (</a:t>
            </a:r>
            <a:r>
              <a:rPr lang="en-US" b="1" dirty="0" err="1"/>
              <a:t>Intestinum</a:t>
            </a:r>
            <a:r>
              <a:rPr lang="en-US" b="1" dirty="0"/>
              <a:t> Minor)</a:t>
            </a:r>
            <a:endParaRPr lang="en-US" dirty="0"/>
          </a:p>
          <a:p>
            <a:r>
              <a:rPr lang="en-US" b="1" dirty="0" err="1"/>
              <a:t>Usus</a:t>
            </a:r>
            <a:r>
              <a:rPr lang="en-US" b="1" dirty="0"/>
              <a:t> </a:t>
            </a:r>
            <a:r>
              <a:rPr lang="en-US" b="1" dirty="0" err="1"/>
              <a:t>Besar</a:t>
            </a:r>
            <a:r>
              <a:rPr lang="en-US" b="1" dirty="0"/>
              <a:t> (</a:t>
            </a:r>
            <a:r>
              <a:rPr lang="en-US" b="1" dirty="0" err="1"/>
              <a:t>Intestinum</a:t>
            </a:r>
            <a:r>
              <a:rPr lang="en-US" b="1" dirty="0"/>
              <a:t> Mayor)</a:t>
            </a:r>
            <a:endParaRPr lang="en-US" dirty="0"/>
          </a:p>
          <a:p>
            <a:r>
              <a:rPr lang="en-US" b="1" dirty="0" err="1"/>
              <a:t>Rektum</a:t>
            </a:r>
            <a:endParaRPr lang="en-US" dirty="0"/>
          </a:p>
          <a:p>
            <a:r>
              <a:rPr lang="en-US" b="1" dirty="0"/>
              <a:t>Anus</a:t>
            </a:r>
            <a:endParaRPr lang="en-US" dirty="0"/>
          </a:p>
          <a:p>
            <a:r>
              <a:rPr lang="en-US" b="1" dirty="0"/>
              <a:t>PERITONEUM</a:t>
            </a:r>
            <a:endParaRPr lang="en-US" dirty="0"/>
          </a:p>
          <a:p>
            <a:r>
              <a:rPr lang="en-US" b="1" dirty="0"/>
              <a:t>HATI</a:t>
            </a:r>
            <a:endParaRPr lang="en-US" dirty="0"/>
          </a:p>
          <a:p>
            <a:r>
              <a:rPr lang="en-US" b="1" dirty="0" err="1"/>
              <a:t>Kandung</a:t>
            </a:r>
            <a:r>
              <a:rPr lang="en-US" b="1" dirty="0"/>
              <a:t> </a:t>
            </a:r>
            <a:r>
              <a:rPr lang="en-US" b="1" dirty="0" err="1"/>
              <a:t>Empedu</a:t>
            </a:r>
            <a:endParaRPr lang="en-US" dirty="0"/>
          </a:p>
          <a:p>
            <a:r>
              <a:rPr lang="en-US" b="1" dirty="0" err="1"/>
              <a:t>Pankreas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lstStyle/>
          <a:p>
            <a:r>
              <a:rPr lang="en-US" b="1" dirty="0"/>
              <a:t>Organ </a:t>
            </a:r>
            <a:r>
              <a:rPr lang="en-US" b="1" dirty="0" err="1"/>
              <a:t>Kelengkapan</a:t>
            </a:r>
            <a:r>
              <a:rPr lang="en-US" b="1" dirty="0"/>
              <a:t> </a:t>
            </a:r>
            <a:r>
              <a:rPr lang="en-US" b="1" dirty="0" err="1"/>
              <a:t>Mulut</a:t>
            </a:r>
            <a:r>
              <a:rPr lang="en-US" b="1" dirty="0"/>
              <a:t> </a:t>
            </a:r>
            <a:endParaRPr lang="en-US" dirty="0"/>
          </a:p>
        </p:txBody>
      </p:sp>
      <p:sp>
        <p:nvSpPr>
          <p:cNvPr id="3" name="Content Placeholder 2"/>
          <p:cNvSpPr>
            <a:spLocks noGrp="1"/>
          </p:cNvSpPr>
          <p:nvPr>
            <p:ph idx="1"/>
          </p:nvPr>
        </p:nvSpPr>
        <p:spPr>
          <a:xfrm>
            <a:off x="457200" y="1143000"/>
            <a:ext cx="8229600" cy="5410199"/>
          </a:xfrm>
        </p:spPr>
        <p:txBody>
          <a:bodyPr>
            <a:normAutofit fontScale="92500" lnSpcReduction="10000"/>
          </a:bodyPr>
          <a:lstStyle/>
          <a:p>
            <a:r>
              <a:rPr lang="en-US" dirty="0" err="1"/>
              <a:t>Bibir</a:t>
            </a:r>
            <a:endParaRPr lang="en-US" dirty="0"/>
          </a:p>
          <a:p>
            <a:r>
              <a:rPr lang="en-US" dirty="0" err="1"/>
              <a:t>Pipi</a:t>
            </a:r>
            <a:endParaRPr lang="en-US" dirty="0"/>
          </a:p>
          <a:p>
            <a:r>
              <a:rPr lang="en-US" dirty="0" err="1"/>
              <a:t>Gigi</a:t>
            </a:r>
            <a:endParaRPr lang="en-US" dirty="0"/>
          </a:p>
          <a:p>
            <a:r>
              <a:rPr lang="en-US" dirty="0" err="1"/>
              <a:t>Lidah</a:t>
            </a:r>
            <a:endParaRPr lang="en-US" dirty="0"/>
          </a:p>
          <a:p>
            <a:r>
              <a:rPr lang="en-US" dirty="0" err="1"/>
              <a:t>Kelenjar</a:t>
            </a:r>
            <a:r>
              <a:rPr lang="en-US" dirty="0"/>
              <a:t> </a:t>
            </a:r>
            <a:r>
              <a:rPr lang="en-US" dirty="0" err="1"/>
              <a:t>ludah</a:t>
            </a:r>
            <a:r>
              <a:rPr lang="en-US" dirty="0"/>
              <a:t> (saliva)</a:t>
            </a:r>
          </a:p>
          <a:p>
            <a:pPr lvl="1"/>
            <a:r>
              <a:rPr lang="en-US" b="1" dirty="0" err="1"/>
              <a:t>Fungsi</a:t>
            </a:r>
            <a:r>
              <a:rPr lang="en-US" b="1" dirty="0"/>
              <a:t> saliva</a:t>
            </a:r>
            <a:endParaRPr lang="en-US" dirty="0"/>
          </a:p>
          <a:p>
            <a:pPr lvl="2"/>
            <a:r>
              <a:rPr lang="en-US" dirty="0" err="1"/>
              <a:t>Fungsi</a:t>
            </a:r>
            <a:r>
              <a:rPr lang="en-US" dirty="0"/>
              <a:t> </a:t>
            </a:r>
            <a:r>
              <a:rPr lang="en-US" dirty="0" err="1"/>
              <a:t>mekanis</a:t>
            </a:r>
            <a:r>
              <a:rPr lang="en-US" dirty="0"/>
              <a:t>: </a:t>
            </a:r>
            <a:r>
              <a:rPr lang="en-US" dirty="0" err="1"/>
              <a:t>mencampur</a:t>
            </a:r>
            <a:r>
              <a:rPr lang="en-US" dirty="0"/>
              <a:t> saliva </a:t>
            </a:r>
            <a:r>
              <a:rPr lang="en-US" dirty="0" err="1"/>
              <a:t>dengan</a:t>
            </a:r>
            <a:r>
              <a:rPr lang="en-US" dirty="0"/>
              <a:t> </a:t>
            </a:r>
            <a:r>
              <a:rPr lang="en-US" dirty="0" err="1"/>
              <a:t>makanan</a:t>
            </a:r>
            <a:r>
              <a:rPr lang="en-US" dirty="0"/>
              <a:t> agar </a:t>
            </a:r>
            <a:r>
              <a:rPr lang="en-US" dirty="0" err="1"/>
              <a:t>menjadi</a:t>
            </a:r>
            <a:r>
              <a:rPr lang="en-US" dirty="0"/>
              <a:t> </a:t>
            </a:r>
            <a:r>
              <a:rPr lang="en-US" dirty="0" err="1"/>
              <a:t>lunak</a:t>
            </a:r>
            <a:r>
              <a:rPr lang="en-US" dirty="0"/>
              <a:t> </a:t>
            </a:r>
            <a:r>
              <a:rPr lang="en-US" dirty="0" err="1"/>
              <a:t>atau</a:t>
            </a:r>
            <a:r>
              <a:rPr lang="en-US" dirty="0"/>
              <a:t> </a:t>
            </a:r>
            <a:r>
              <a:rPr lang="en-US" dirty="0" err="1"/>
              <a:t>setengah</a:t>
            </a:r>
            <a:r>
              <a:rPr lang="en-US" dirty="0"/>
              <a:t> </a:t>
            </a:r>
            <a:r>
              <a:rPr lang="en-US" dirty="0" err="1"/>
              <a:t>cair</a:t>
            </a:r>
            <a:r>
              <a:rPr lang="en-US" dirty="0"/>
              <a:t> yang </a:t>
            </a:r>
            <a:r>
              <a:rPr lang="en-US" dirty="0" err="1"/>
              <a:t>disebut</a:t>
            </a:r>
            <a:r>
              <a:rPr lang="en-US" dirty="0"/>
              <a:t> </a:t>
            </a:r>
            <a:r>
              <a:rPr lang="en-US" i="1" dirty="0"/>
              <a:t>bolus </a:t>
            </a:r>
            <a:r>
              <a:rPr lang="en-US" dirty="0"/>
              <a:t>agar </a:t>
            </a:r>
            <a:r>
              <a:rPr lang="en-US" dirty="0" err="1"/>
              <a:t>mudah</a:t>
            </a:r>
            <a:r>
              <a:rPr lang="en-US" dirty="0"/>
              <a:t> </a:t>
            </a:r>
            <a:r>
              <a:rPr lang="en-US" dirty="0" err="1"/>
              <a:t>ditelan</a:t>
            </a:r>
            <a:r>
              <a:rPr lang="en-US" dirty="0"/>
              <a:t> </a:t>
            </a:r>
            <a:r>
              <a:rPr lang="en-US" dirty="0" err="1"/>
              <a:t>dan</a:t>
            </a:r>
            <a:r>
              <a:rPr lang="en-US" dirty="0"/>
              <a:t> </a:t>
            </a:r>
            <a:r>
              <a:rPr lang="en-US" dirty="0" err="1"/>
              <a:t>mendinginkan</a:t>
            </a:r>
            <a:r>
              <a:rPr lang="en-US" dirty="0"/>
              <a:t> </a:t>
            </a:r>
            <a:r>
              <a:rPr lang="en-US" dirty="0" err="1"/>
              <a:t>makanan</a:t>
            </a:r>
            <a:r>
              <a:rPr lang="en-US" dirty="0"/>
              <a:t>.</a:t>
            </a:r>
          </a:p>
          <a:p>
            <a:pPr lvl="2"/>
            <a:r>
              <a:rPr lang="en-US" dirty="0" err="1"/>
              <a:t>Fungsi</a:t>
            </a:r>
            <a:r>
              <a:rPr lang="en-US" dirty="0"/>
              <a:t> </a:t>
            </a:r>
            <a:r>
              <a:rPr lang="en-US" dirty="0" err="1"/>
              <a:t>kimia</a:t>
            </a:r>
            <a:r>
              <a:rPr lang="en-US" dirty="0"/>
              <a:t>: </a:t>
            </a:r>
            <a:r>
              <a:rPr lang="en-US" dirty="0" err="1"/>
              <a:t>melarutkan</a:t>
            </a:r>
            <a:r>
              <a:rPr lang="en-US" dirty="0"/>
              <a:t> </a:t>
            </a:r>
            <a:r>
              <a:rPr lang="en-US" dirty="0" err="1"/>
              <a:t>makanan</a:t>
            </a:r>
            <a:r>
              <a:rPr lang="en-US" dirty="0"/>
              <a:t> yang </a:t>
            </a:r>
            <a:r>
              <a:rPr lang="en-US" dirty="0" err="1"/>
              <a:t>kering</a:t>
            </a:r>
            <a:r>
              <a:rPr lang="en-US" dirty="0"/>
              <a:t> agar </a:t>
            </a:r>
            <a:r>
              <a:rPr lang="en-US" dirty="0" err="1"/>
              <a:t>dapat</a:t>
            </a:r>
            <a:r>
              <a:rPr lang="en-US" dirty="0"/>
              <a:t> </a:t>
            </a:r>
            <a:r>
              <a:rPr lang="en-US" dirty="0" err="1"/>
              <a:t>dirasakan</a:t>
            </a:r>
            <a:r>
              <a:rPr lang="en-US" dirty="0"/>
              <a:t> </a:t>
            </a:r>
            <a:r>
              <a:rPr lang="en-US" dirty="0" err="1"/>
              <a:t>misalnya</a:t>
            </a:r>
            <a:r>
              <a:rPr lang="en-US" dirty="0"/>
              <a:t> </a:t>
            </a:r>
            <a:r>
              <a:rPr lang="en-US" dirty="0" err="1"/>
              <a:t>butirah</a:t>
            </a:r>
            <a:r>
              <a:rPr lang="en-US" dirty="0"/>
              <a:t> </a:t>
            </a:r>
            <a:r>
              <a:rPr lang="en-US" dirty="0" err="1"/>
              <a:t>gula</a:t>
            </a:r>
            <a:r>
              <a:rPr lang="en-US" dirty="0"/>
              <a:t>/</a:t>
            </a:r>
            <a:r>
              <a:rPr lang="en-US" dirty="0" err="1"/>
              <a:t>garam</a:t>
            </a:r>
            <a:r>
              <a:rPr lang="en-US" dirty="0"/>
              <a:t> </a:t>
            </a:r>
            <a:r>
              <a:rPr lang="en-US" dirty="0" err="1"/>
              <a:t>dalam</a:t>
            </a:r>
            <a:r>
              <a:rPr lang="en-US" dirty="0"/>
              <a:t> </a:t>
            </a:r>
            <a:r>
              <a:rPr lang="en-US" dirty="0" err="1"/>
              <a:t>mulut</a:t>
            </a:r>
            <a:r>
              <a:rPr lang="en-US" dirty="0"/>
              <a:t> </a:t>
            </a:r>
            <a:r>
              <a:rPr lang="en-US" dirty="0" err="1"/>
              <a:t>akan</a:t>
            </a:r>
            <a:r>
              <a:rPr lang="en-US" dirty="0"/>
              <a:t> </a:t>
            </a:r>
            <a:r>
              <a:rPr lang="en-US" dirty="0" err="1"/>
              <a:t>larut</a:t>
            </a:r>
            <a:r>
              <a:rPr lang="en-US" dirty="0"/>
              <a:t> </a:t>
            </a:r>
            <a:r>
              <a:rPr lang="en-US" dirty="0" err="1"/>
              <a:t>dengan</a:t>
            </a:r>
            <a:r>
              <a:rPr lang="en-US" dirty="0"/>
              <a:t> </a:t>
            </a:r>
            <a:r>
              <a:rPr lang="en-US" dirty="0" err="1"/>
              <a:t>perantaraan</a:t>
            </a:r>
            <a:r>
              <a:rPr lang="en-US" dirty="0"/>
              <a:t> saliva. Di </a:t>
            </a:r>
            <a:r>
              <a:rPr lang="en-US" dirty="0" err="1"/>
              <a:t>samping</a:t>
            </a:r>
            <a:r>
              <a:rPr lang="en-US" dirty="0"/>
              <a:t> </a:t>
            </a:r>
            <a:r>
              <a:rPr lang="en-US" dirty="0" err="1"/>
              <a:t>itu</a:t>
            </a:r>
            <a:r>
              <a:rPr lang="en-US" dirty="0"/>
              <a:t>, saliva </a:t>
            </a:r>
            <a:r>
              <a:rPr lang="en-US" dirty="0" err="1"/>
              <a:t>juga</a:t>
            </a:r>
            <a:r>
              <a:rPr lang="en-US" dirty="0"/>
              <a:t> </a:t>
            </a:r>
            <a:r>
              <a:rPr lang="en-US" dirty="0" err="1"/>
              <a:t>dapat</a:t>
            </a:r>
            <a:r>
              <a:rPr lang="en-US" dirty="0"/>
              <a:t> </a:t>
            </a:r>
            <a:r>
              <a:rPr lang="en-US" dirty="0" err="1"/>
              <a:t>berfungsi</a:t>
            </a:r>
            <a:r>
              <a:rPr lang="en-US" dirty="0"/>
              <a:t> </a:t>
            </a:r>
            <a:r>
              <a:rPr lang="en-US" dirty="0" err="1"/>
              <a:t>untuk</a:t>
            </a:r>
            <a:r>
              <a:rPr lang="en-US" dirty="0"/>
              <a:t> </a:t>
            </a:r>
            <a:r>
              <a:rPr lang="en-US" dirty="0" err="1"/>
              <a:t>memantau</a:t>
            </a:r>
            <a:r>
              <a:rPr lang="en-US" dirty="0"/>
              <a:t> </a:t>
            </a:r>
            <a:r>
              <a:rPr lang="en-US" dirty="0" err="1"/>
              <a:t>gigi</a:t>
            </a:r>
            <a:r>
              <a:rPr lang="en-US" dirty="0"/>
              <a:t> yang </a:t>
            </a:r>
            <a:r>
              <a:rPr lang="en-US" dirty="0" err="1"/>
              <a:t>menjadi</a:t>
            </a:r>
            <a:r>
              <a:rPr lang="en-US" dirty="0"/>
              <a:t> </a:t>
            </a:r>
            <a:r>
              <a:rPr lang="en-US" dirty="0" err="1"/>
              <a:t>busuk</a:t>
            </a:r>
            <a:r>
              <a:rPr lang="en-US" dirty="0"/>
              <a:t> </a:t>
            </a:r>
            <a:r>
              <a:rPr lang="en-US" dirty="0" err="1"/>
              <a:t>dengan</a:t>
            </a:r>
            <a:r>
              <a:rPr lang="en-US" dirty="0"/>
              <a:t> </a:t>
            </a:r>
            <a:r>
              <a:rPr lang="en-US" dirty="0" err="1"/>
              <a:t>cara</a:t>
            </a:r>
            <a:r>
              <a:rPr lang="en-US" dirty="0"/>
              <a:t> </a:t>
            </a:r>
            <a:r>
              <a:rPr lang="en-US" dirty="0" err="1"/>
              <a:t>mengubah</a:t>
            </a:r>
            <a:r>
              <a:rPr lang="en-US" dirty="0"/>
              <a:t> </a:t>
            </a:r>
            <a:r>
              <a:rPr lang="en-US" dirty="0" err="1"/>
              <a:t>suasana</a:t>
            </a:r>
            <a:r>
              <a:rPr lang="en-US" dirty="0"/>
              <a:t> </a:t>
            </a:r>
            <a:r>
              <a:rPr lang="en-US" dirty="0" err="1"/>
              <a:t>asam</a:t>
            </a:r>
            <a:r>
              <a:rPr lang="en-US" dirty="0"/>
              <a:t> yang </a:t>
            </a:r>
            <a:r>
              <a:rPr lang="en-US" dirty="0" err="1"/>
              <a:t>ditimbulkan</a:t>
            </a:r>
            <a:r>
              <a:rPr lang="en-US" dirty="0"/>
              <a:t> </a:t>
            </a:r>
            <a:r>
              <a:rPr lang="en-US" dirty="0" err="1"/>
              <a:t>bakteri</a:t>
            </a:r>
            <a:r>
              <a:rPr lang="en-US" dirty="0"/>
              <a:t> </a:t>
            </a:r>
            <a:r>
              <a:rPr lang="en-US" dirty="0" err="1"/>
              <a:t>pembusuk</a:t>
            </a:r>
            <a:r>
              <a:rPr lang="en-US" dirty="0"/>
              <a:t> </a:t>
            </a:r>
            <a:r>
              <a:rPr lang="en-US" dirty="0" err="1"/>
              <a:t>menjadi</a:t>
            </a:r>
            <a:r>
              <a:rPr lang="en-US" dirty="0"/>
              <a:t> </a:t>
            </a:r>
            <a:r>
              <a:rPr lang="en-US" i="1" dirty="0" err="1"/>
              <a:t>suasana</a:t>
            </a:r>
            <a:r>
              <a:rPr lang="en-US" i="1" dirty="0"/>
              <a:t> alkalis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55</TotalTime>
  <Words>1506</Words>
  <Application>Microsoft Office PowerPoint</Application>
  <PresentationFormat>On-screen Show (4:3)</PresentationFormat>
  <Paragraphs>150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Rockwell</vt:lpstr>
      <vt:lpstr>Wingdings 2</vt:lpstr>
      <vt:lpstr>Foundry</vt:lpstr>
      <vt:lpstr>ANATOMI SISTEM     PENCERNAAN   </vt:lpstr>
      <vt:lpstr>SALURAN PENCERNAAN</vt:lpstr>
      <vt:lpstr>PowerPoint Presentation</vt:lpstr>
      <vt:lpstr>PROSES PENCERNAAN</vt:lpstr>
      <vt:lpstr>Proses pencernaan makanan secara mekanik</vt:lpstr>
      <vt:lpstr>Proses pencernaan makanan secara kimiawi (enzimatis)</vt:lpstr>
      <vt:lpstr>Lapisan Dinding Saluran Pencernaan </vt:lpstr>
      <vt:lpstr>ORGAN PENCERNAAN</vt:lpstr>
      <vt:lpstr>Organ Kelengkapan Mulut </vt:lpstr>
      <vt:lpstr>Faring</vt:lpstr>
      <vt:lpstr>Esofagus</vt:lpstr>
      <vt:lpstr>Lambung (ventrikulus)</vt:lpstr>
      <vt:lpstr>Sruktur Lambung </vt:lpstr>
      <vt:lpstr>Usus Halus (Intestinum Minor)</vt:lpstr>
      <vt:lpstr>Struktur usus halus</vt:lpstr>
      <vt:lpstr>Duodenum</vt:lpstr>
      <vt:lpstr>Jejunum</vt:lpstr>
      <vt:lpstr>Ileum</vt:lpstr>
      <vt:lpstr>PowerPoint Presentation</vt:lpstr>
      <vt:lpstr>PowerPoint Presentation</vt:lpstr>
      <vt:lpstr>Usus Besar (Intestinum Mayor)</vt:lpstr>
      <vt:lpstr>Struktur Usus Besar </vt:lpstr>
      <vt:lpstr>PowerPoint Presentation</vt:lpstr>
      <vt:lpstr>PERITONEUM</vt:lpstr>
      <vt:lpstr>fungsi peritoneum adalah</vt:lpstr>
      <vt:lpstr>HATI</vt:lpstr>
      <vt:lpstr>Struktur Hati</vt:lpstr>
      <vt:lpstr>Kandung Empedu</vt:lpstr>
      <vt:lpstr>Struktur kandung Empedu</vt:lpstr>
      <vt:lpstr>Pankreas </vt:lpstr>
      <vt:lpstr>Struktur Pankreas</vt:lpstr>
      <vt:lpstr>ENZIM PENCERNAAN</vt:lpstr>
      <vt:lpstr>ENZIM PENCERNAAN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 SISTEM     PENCERNAAN</dc:title>
  <dc:creator>UTHE</dc:creator>
  <cp:lastModifiedBy>SAHARIAH</cp:lastModifiedBy>
  <cp:revision>15</cp:revision>
  <dcterms:created xsi:type="dcterms:W3CDTF">2006-08-16T00:00:00Z</dcterms:created>
  <dcterms:modified xsi:type="dcterms:W3CDTF">2022-10-17T09:02:35Z</dcterms:modified>
</cp:coreProperties>
</file>