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302" r:id="rId3"/>
    <p:sldId id="294" r:id="rId4"/>
    <p:sldId id="301" r:id="rId5"/>
    <p:sldId id="304" r:id="rId6"/>
    <p:sldId id="303" r:id="rId7"/>
    <p:sldId id="306" r:id="rId8"/>
    <p:sldId id="311" r:id="rId9"/>
    <p:sldId id="312" r:id="rId10"/>
    <p:sldId id="305" r:id="rId11"/>
    <p:sldId id="310" r:id="rId12"/>
    <p:sldId id="274" r:id="rId13"/>
    <p:sldId id="307" r:id="rId14"/>
    <p:sldId id="308" r:id="rId15"/>
    <p:sldId id="309" r:id="rId16"/>
    <p:sldId id="292" r:id="rId1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1" autoAdjust="0"/>
  </p:normalViewPr>
  <p:slideViewPr>
    <p:cSldViewPr>
      <p:cViewPr varScale="1">
        <p:scale>
          <a:sx n="63" d="100"/>
          <a:sy n="63" d="100"/>
        </p:scale>
        <p:origin x="15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E912F-556B-4230-9316-FE4D62FDD8DA}" type="doc">
      <dgm:prSet loTypeId="urn:microsoft.com/office/officeart/2005/8/layout/cycle8" loCatId="cycle" qsTypeId="urn:microsoft.com/office/officeart/2005/8/quickstyle/3d3" qsCatId="3D" csTypeId="urn:microsoft.com/office/officeart/2005/8/colors/colorful3" csCatId="colorful" phldr="1"/>
      <dgm:spPr/>
    </dgm:pt>
    <dgm:pt modelId="{BBB463CC-E943-4F6D-8A17-57CB95E3E2E6}">
      <dgm:prSet phldrT="[Text]"/>
      <dgm:spPr/>
      <dgm:t>
        <a:bodyPr/>
        <a:lstStyle/>
        <a:p>
          <a:r>
            <a:rPr lang="en-US" dirty="0"/>
            <a:t>PELAKSANAAN PELAYANAN</a:t>
          </a:r>
        </a:p>
      </dgm:t>
    </dgm:pt>
    <dgm:pt modelId="{C117F722-D410-40E4-8180-2D15B326D105}" type="parTrans" cxnId="{C832D987-9EEB-4A70-A099-AF877244BFCB}">
      <dgm:prSet/>
      <dgm:spPr/>
      <dgm:t>
        <a:bodyPr/>
        <a:lstStyle/>
        <a:p>
          <a:endParaRPr lang="en-US"/>
        </a:p>
      </dgm:t>
    </dgm:pt>
    <dgm:pt modelId="{8E2F0C8D-95B5-41D5-BA58-4433DEA73DF7}" type="sibTrans" cxnId="{C832D987-9EEB-4A70-A099-AF877244BFCB}">
      <dgm:prSet/>
      <dgm:spPr/>
      <dgm:t>
        <a:bodyPr/>
        <a:lstStyle/>
        <a:p>
          <a:endParaRPr lang="en-US"/>
        </a:p>
      </dgm:t>
    </dgm:pt>
    <dgm:pt modelId="{58B90F22-C650-4927-8891-15A3C46BA517}">
      <dgm:prSet phldrT="[Text]"/>
      <dgm:spPr/>
      <dgm:t>
        <a:bodyPr/>
        <a:lstStyle/>
        <a:p>
          <a:r>
            <a:rPr lang="en-US" dirty="0"/>
            <a:t>KLIEN</a:t>
          </a:r>
        </a:p>
      </dgm:t>
    </dgm:pt>
    <dgm:pt modelId="{2B0A5946-983B-499B-93AD-121D23E773A1}" type="parTrans" cxnId="{0A00689B-57BC-453A-A7E7-8427CB8C5713}">
      <dgm:prSet/>
      <dgm:spPr/>
      <dgm:t>
        <a:bodyPr/>
        <a:lstStyle/>
        <a:p>
          <a:endParaRPr lang="en-US"/>
        </a:p>
      </dgm:t>
    </dgm:pt>
    <dgm:pt modelId="{4317FACA-5044-4152-BE96-54814A9C9A19}" type="sibTrans" cxnId="{0A00689B-57BC-453A-A7E7-8427CB8C5713}">
      <dgm:prSet/>
      <dgm:spPr/>
      <dgm:t>
        <a:bodyPr/>
        <a:lstStyle/>
        <a:p>
          <a:endParaRPr lang="en-US"/>
        </a:p>
      </dgm:t>
    </dgm:pt>
    <dgm:pt modelId="{313FFABB-2C42-4725-B4B9-E21F1C7F4A22}">
      <dgm:prSet phldrT="[Text]"/>
      <dgm:spPr/>
      <dgm:t>
        <a:bodyPr/>
        <a:lstStyle/>
        <a:p>
          <a:r>
            <a:rPr lang="en-US" dirty="0"/>
            <a:t>PENGELOLAAN PELAYANAN</a:t>
          </a:r>
        </a:p>
      </dgm:t>
    </dgm:pt>
    <dgm:pt modelId="{202455BA-7467-4424-B76F-A9D64838D780}" type="parTrans" cxnId="{00D8A1AF-C83B-4B94-9A5C-FBD79057F8F6}">
      <dgm:prSet/>
      <dgm:spPr/>
      <dgm:t>
        <a:bodyPr/>
        <a:lstStyle/>
        <a:p>
          <a:endParaRPr lang="en-US"/>
        </a:p>
      </dgm:t>
    </dgm:pt>
    <dgm:pt modelId="{A89938B7-FEDF-44DC-B6DA-CEF12B1393E8}" type="sibTrans" cxnId="{00D8A1AF-C83B-4B94-9A5C-FBD79057F8F6}">
      <dgm:prSet/>
      <dgm:spPr/>
      <dgm:t>
        <a:bodyPr/>
        <a:lstStyle/>
        <a:p>
          <a:endParaRPr lang="en-US"/>
        </a:p>
      </dgm:t>
    </dgm:pt>
    <dgm:pt modelId="{ED6D4137-3D83-4B8C-8B81-E01176AB6726}" type="pres">
      <dgm:prSet presAssocID="{340E912F-556B-4230-9316-FE4D62FDD8DA}" presName="compositeShape" presStyleCnt="0">
        <dgm:presLayoutVars>
          <dgm:chMax val="7"/>
          <dgm:dir/>
          <dgm:resizeHandles val="exact"/>
        </dgm:presLayoutVars>
      </dgm:prSet>
      <dgm:spPr/>
    </dgm:pt>
    <dgm:pt modelId="{9D219202-1FDE-48F7-9B98-B8FB3B6C5A24}" type="pres">
      <dgm:prSet presAssocID="{340E912F-556B-4230-9316-FE4D62FDD8DA}" presName="wedge1" presStyleLbl="node1" presStyleIdx="0" presStyleCnt="3"/>
      <dgm:spPr/>
    </dgm:pt>
    <dgm:pt modelId="{6D7B9C9D-76E0-4B91-BC1C-0F738D29BA59}" type="pres">
      <dgm:prSet presAssocID="{340E912F-556B-4230-9316-FE4D62FDD8DA}" presName="dummy1a" presStyleCnt="0"/>
      <dgm:spPr/>
    </dgm:pt>
    <dgm:pt modelId="{71641AC5-BB59-4B44-9952-438D24A03212}" type="pres">
      <dgm:prSet presAssocID="{340E912F-556B-4230-9316-FE4D62FDD8DA}" presName="dummy1b" presStyleCnt="0"/>
      <dgm:spPr/>
    </dgm:pt>
    <dgm:pt modelId="{745D6825-17CF-42B7-B7AA-DEFF3091BA11}" type="pres">
      <dgm:prSet presAssocID="{340E912F-556B-4230-9316-FE4D62FDD8DA}" presName="wedge1Tx" presStyleLbl="node1" presStyleIdx="0" presStyleCnt="3">
        <dgm:presLayoutVars>
          <dgm:chMax val="0"/>
          <dgm:chPref val="0"/>
          <dgm:bulletEnabled val="1"/>
        </dgm:presLayoutVars>
      </dgm:prSet>
      <dgm:spPr/>
    </dgm:pt>
    <dgm:pt modelId="{0C1859A3-AF58-47EB-8FCF-E26C037D2766}" type="pres">
      <dgm:prSet presAssocID="{340E912F-556B-4230-9316-FE4D62FDD8DA}" presName="wedge2" presStyleLbl="node1" presStyleIdx="1" presStyleCnt="3"/>
      <dgm:spPr/>
    </dgm:pt>
    <dgm:pt modelId="{F06B6240-B2B5-4DF1-A373-6B5ABB17FCB6}" type="pres">
      <dgm:prSet presAssocID="{340E912F-556B-4230-9316-FE4D62FDD8DA}" presName="dummy2a" presStyleCnt="0"/>
      <dgm:spPr/>
    </dgm:pt>
    <dgm:pt modelId="{381CEBDE-A22A-4DB5-B1D7-142963FBF92A}" type="pres">
      <dgm:prSet presAssocID="{340E912F-556B-4230-9316-FE4D62FDD8DA}" presName="dummy2b" presStyleCnt="0"/>
      <dgm:spPr/>
    </dgm:pt>
    <dgm:pt modelId="{9F855DAF-32B7-487C-915E-F5565A66A648}" type="pres">
      <dgm:prSet presAssocID="{340E912F-556B-4230-9316-FE4D62FDD8DA}" presName="wedge2Tx" presStyleLbl="node1" presStyleIdx="1" presStyleCnt="3">
        <dgm:presLayoutVars>
          <dgm:chMax val="0"/>
          <dgm:chPref val="0"/>
          <dgm:bulletEnabled val="1"/>
        </dgm:presLayoutVars>
      </dgm:prSet>
      <dgm:spPr/>
    </dgm:pt>
    <dgm:pt modelId="{3FDA62B2-483E-4987-AEC8-F4F403077F32}" type="pres">
      <dgm:prSet presAssocID="{340E912F-556B-4230-9316-FE4D62FDD8DA}" presName="wedge3" presStyleLbl="node1" presStyleIdx="2" presStyleCnt="3"/>
      <dgm:spPr/>
    </dgm:pt>
    <dgm:pt modelId="{189FADEB-755C-4F7F-B014-91FD954409D0}" type="pres">
      <dgm:prSet presAssocID="{340E912F-556B-4230-9316-FE4D62FDD8DA}" presName="dummy3a" presStyleCnt="0"/>
      <dgm:spPr/>
    </dgm:pt>
    <dgm:pt modelId="{5DB977F0-AF3B-41CD-A299-3F8054C0237D}" type="pres">
      <dgm:prSet presAssocID="{340E912F-556B-4230-9316-FE4D62FDD8DA}" presName="dummy3b" presStyleCnt="0"/>
      <dgm:spPr/>
    </dgm:pt>
    <dgm:pt modelId="{4CEF3187-48D6-49A8-8AF0-1A761C427167}" type="pres">
      <dgm:prSet presAssocID="{340E912F-556B-4230-9316-FE4D62FDD8DA}" presName="wedge3Tx" presStyleLbl="node1" presStyleIdx="2" presStyleCnt="3">
        <dgm:presLayoutVars>
          <dgm:chMax val="0"/>
          <dgm:chPref val="0"/>
          <dgm:bulletEnabled val="1"/>
        </dgm:presLayoutVars>
      </dgm:prSet>
      <dgm:spPr/>
    </dgm:pt>
    <dgm:pt modelId="{131BCB8D-0395-4130-A1C5-CD332676456B}" type="pres">
      <dgm:prSet presAssocID="{8E2F0C8D-95B5-41D5-BA58-4433DEA73DF7}" presName="arrowWedge1" presStyleLbl="fgSibTrans2D1" presStyleIdx="0" presStyleCnt="3"/>
      <dgm:spPr/>
    </dgm:pt>
    <dgm:pt modelId="{69DF2112-3BFA-4452-8A3D-B3B74C359163}" type="pres">
      <dgm:prSet presAssocID="{4317FACA-5044-4152-BE96-54814A9C9A19}" presName="arrowWedge2" presStyleLbl="fgSibTrans2D1" presStyleIdx="1" presStyleCnt="3"/>
      <dgm:spPr/>
    </dgm:pt>
    <dgm:pt modelId="{901DFFF7-86BA-4EB5-B346-AC6A456FCB20}" type="pres">
      <dgm:prSet presAssocID="{A89938B7-FEDF-44DC-B6DA-CEF12B1393E8}" presName="arrowWedge3" presStyleLbl="fgSibTrans2D1" presStyleIdx="2" presStyleCnt="3"/>
      <dgm:spPr/>
    </dgm:pt>
  </dgm:ptLst>
  <dgm:cxnLst>
    <dgm:cxn modelId="{79C22607-3B60-4338-9107-5075381F937F}" type="presOf" srcId="{313FFABB-2C42-4725-B4B9-E21F1C7F4A22}" destId="{3FDA62B2-483E-4987-AEC8-F4F403077F32}" srcOrd="0" destOrd="0" presId="urn:microsoft.com/office/officeart/2005/8/layout/cycle8"/>
    <dgm:cxn modelId="{11093C13-76F3-4711-BCD2-91503DA0AC79}" type="presOf" srcId="{340E912F-556B-4230-9316-FE4D62FDD8DA}" destId="{ED6D4137-3D83-4B8C-8B81-E01176AB6726}" srcOrd="0" destOrd="0" presId="urn:microsoft.com/office/officeart/2005/8/layout/cycle8"/>
    <dgm:cxn modelId="{45CBD513-B46E-492D-B907-9A31AFEC43DA}" type="presOf" srcId="{BBB463CC-E943-4F6D-8A17-57CB95E3E2E6}" destId="{9D219202-1FDE-48F7-9B98-B8FB3B6C5A24}" srcOrd="0" destOrd="0" presId="urn:microsoft.com/office/officeart/2005/8/layout/cycle8"/>
    <dgm:cxn modelId="{C832D987-9EEB-4A70-A099-AF877244BFCB}" srcId="{340E912F-556B-4230-9316-FE4D62FDD8DA}" destId="{BBB463CC-E943-4F6D-8A17-57CB95E3E2E6}" srcOrd="0" destOrd="0" parTransId="{C117F722-D410-40E4-8180-2D15B326D105}" sibTransId="{8E2F0C8D-95B5-41D5-BA58-4433DEA73DF7}"/>
    <dgm:cxn modelId="{86FD6E96-BC76-4331-9B06-4C3950FF0589}" type="presOf" srcId="{313FFABB-2C42-4725-B4B9-E21F1C7F4A22}" destId="{4CEF3187-48D6-49A8-8AF0-1A761C427167}" srcOrd="1" destOrd="0" presId="urn:microsoft.com/office/officeart/2005/8/layout/cycle8"/>
    <dgm:cxn modelId="{0A00689B-57BC-453A-A7E7-8427CB8C5713}" srcId="{340E912F-556B-4230-9316-FE4D62FDD8DA}" destId="{58B90F22-C650-4927-8891-15A3C46BA517}" srcOrd="1" destOrd="0" parTransId="{2B0A5946-983B-499B-93AD-121D23E773A1}" sibTransId="{4317FACA-5044-4152-BE96-54814A9C9A19}"/>
    <dgm:cxn modelId="{9B169BA9-CA01-4450-B35A-83620773CB3D}" type="presOf" srcId="{58B90F22-C650-4927-8891-15A3C46BA517}" destId="{0C1859A3-AF58-47EB-8FCF-E26C037D2766}" srcOrd="0" destOrd="0" presId="urn:microsoft.com/office/officeart/2005/8/layout/cycle8"/>
    <dgm:cxn modelId="{71EE39AF-DBB2-4289-96AB-13FAFD00ABF5}" type="presOf" srcId="{58B90F22-C650-4927-8891-15A3C46BA517}" destId="{9F855DAF-32B7-487C-915E-F5565A66A648}" srcOrd="1" destOrd="0" presId="urn:microsoft.com/office/officeart/2005/8/layout/cycle8"/>
    <dgm:cxn modelId="{00D8A1AF-C83B-4B94-9A5C-FBD79057F8F6}" srcId="{340E912F-556B-4230-9316-FE4D62FDD8DA}" destId="{313FFABB-2C42-4725-B4B9-E21F1C7F4A22}" srcOrd="2" destOrd="0" parTransId="{202455BA-7467-4424-B76F-A9D64838D780}" sibTransId="{A89938B7-FEDF-44DC-B6DA-CEF12B1393E8}"/>
    <dgm:cxn modelId="{0734D2F0-D664-4449-B82E-A7488D4AAA3D}" type="presOf" srcId="{BBB463CC-E943-4F6D-8A17-57CB95E3E2E6}" destId="{745D6825-17CF-42B7-B7AA-DEFF3091BA11}" srcOrd="1" destOrd="0" presId="urn:microsoft.com/office/officeart/2005/8/layout/cycle8"/>
    <dgm:cxn modelId="{52D4A69B-1198-4770-B24D-5BEF3AC00A3A}" type="presParOf" srcId="{ED6D4137-3D83-4B8C-8B81-E01176AB6726}" destId="{9D219202-1FDE-48F7-9B98-B8FB3B6C5A24}" srcOrd="0" destOrd="0" presId="urn:microsoft.com/office/officeart/2005/8/layout/cycle8"/>
    <dgm:cxn modelId="{DC693DC8-B843-4301-B48F-CEEDB6FECDD3}" type="presParOf" srcId="{ED6D4137-3D83-4B8C-8B81-E01176AB6726}" destId="{6D7B9C9D-76E0-4B91-BC1C-0F738D29BA59}" srcOrd="1" destOrd="0" presId="urn:microsoft.com/office/officeart/2005/8/layout/cycle8"/>
    <dgm:cxn modelId="{4AE92A53-D2CE-4E74-A3D2-FA6A220A02CE}" type="presParOf" srcId="{ED6D4137-3D83-4B8C-8B81-E01176AB6726}" destId="{71641AC5-BB59-4B44-9952-438D24A03212}" srcOrd="2" destOrd="0" presId="urn:microsoft.com/office/officeart/2005/8/layout/cycle8"/>
    <dgm:cxn modelId="{CB8ACCF5-1CF1-438D-A95C-11A16B3E4EF7}" type="presParOf" srcId="{ED6D4137-3D83-4B8C-8B81-E01176AB6726}" destId="{745D6825-17CF-42B7-B7AA-DEFF3091BA11}" srcOrd="3" destOrd="0" presId="urn:microsoft.com/office/officeart/2005/8/layout/cycle8"/>
    <dgm:cxn modelId="{A2B543DA-4033-464C-BBC1-1EB7B3C4692E}" type="presParOf" srcId="{ED6D4137-3D83-4B8C-8B81-E01176AB6726}" destId="{0C1859A3-AF58-47EB-8FCF-E26C037D2766}" srcOrd="4" destOrd="0" presId="urn:microsoft.com/office/officeart/2005/8/layout/cycle8"/>
    <dgm:cxn modelId="{F711EFA0-8621-4DD4-B03B-D405471F4C72}" type="presParOf" srcId="{ED6D4137-3D83-4B8C-8B81-E01176AB6726}" destId="{F06B6240-B2B5-4DF1-A373-6B5ABB17FCB6}" srcOrd="5" destOrd="0" presId="urn:microsoft.com/office/officeart/2005/8/layout/cycle8"/>
    <dgm:cxn modelId="{1A1CF1D6-7D0D-41CD-9EF2-46001E64A2C5}" type="presParOf" srcId="{ED6D4137-3D83-4B8C-8B81-E01176AB6726}" destId="{381CEBDE-A22A-4DB5-B1D7-142963FBF92A}" srcOrd="6" destOrd="0" presId="urn:microsoft.com/office/officeart/2005/8/layout/cycle8"/>
    <dgm:cxn modelId="{B84BE53A-6B9A-4E11-8353-225D9B28F469}" type="presParOf" srcId="{ED6D4137-3D83-4B8C-8B81-E01176AB6726}" destId="{9F855DAF-32B7-487C-915E-F5565A66A648}" srcOrd="7" destOrd="0" presId="urn:microsoft.com/office/officeart/2005/8/layout/cycle8"/>
    <dgm:cxn modelId="{C6F28B93-F370-4044-BE84-664BD58DED42}" type="presParOf" srcId="{ED6D4137-3D83-4B8C-8B81-E01176AB6726}" destId="{3FDA62B2-483E-4987-AEC8-F4F403077F32}" srcOrd="8" destOrd="0" presId="urn:microsoft.com/office/officeart/2005/8/layout/cycle8"/>
    <dgm:cxn modelId="{13C72C07-4E3F-4001-BF60-D6824DA8B167}" type="presParOf" srcId="{ED6D4137-3D83-4B8C-8B81-E01176AB6726}" destId="{189FADEB-755C-4F7F-B014-91FD954409D0}" srcOrd="9" destOrd="0" presId="urn:microsoft.com/office/officeart/2005/8/layout/cycle8"/>
    <dgm:cxn modelId="{D5B9E508-6468-4277-AE63-2E3003FAC2D8}" type="presParOf" srcId="{ED6D4137-3D83-4B8C-8B81-E01176AB6726}" destId="{5DB977F0-AF3B-41CD-A299-3F8054C0237D}" srcOrd="10" destOrd="0" presId="urn:microsoft.com/office/officeart/2005/8/layout/cycle8"/>
    <dgm:cxn modelId="{12A8C3ED-2E8C-4797-AD03-E80FF0DB0BE9}" type="presParOf" srcId="{ED6D4137-3D83-4B8C-8B81-E01176AB6726}" destId="{4CEF3187-48D6-49A8-8AF0-1A761C427167}" srcOrd="11" destOrd="0" presId="urn:microsoft.com/office/officeart/2005/8/layout/cycle8"/>
    <dgm:cxn modelId="{6EFFE6E6-5934-48AB-BEFB-13010F9AF50E}" type="presParOf" srcId="{ED6D4137-3D83-4B8C-8B81-E01176AB6726}" destId="{131BCB8D-0395-4130-A1C5-CD332676456B}" srcOrd="12" destOrd="0" presId="urn:microsoft.com/office/officeart/2005/8/layout/cycle8"/>
    <dgm:cxn modelId="{6E1B0BFA-831F-4CF9-BAA6-051CDEE1363A}" type="presParOf" srcId="{ED6D4137-3D83-4B8C-8B81-E01176AB6726}" destId="{69DF2112-3BFA-4452-8A3D-B3B74C359163}" srcOrd="13" destOrd="0" presId="urn:microsoft.com/office/officeart/2005/8/layout/cycle8"/>
    <dgm:cxn modelId="{2B72EF2A-1979-4E3E-A988-C6D5F1E61192}" type="presParOf" srcId="{ED6D4137-3D83-4B8C-8B81-E01176AB6726}" destId="{901DFFF7-86BA-4EB5-B346-AC6A456FCB2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19202-1FDE-48F7-9B98-B8FB3B6C5A24}">
      <dsp:nvSpPr>
        <dsp:cNvPr id="0" name=""/>
        <dsp:cNvSpPr/>
      </dsp:nvSpPr>
      <dsp:spPr>
        <a:xfrm>
          <a:off x="1383283" y="330200"/>
          <a:ext cx="4267200" cy="4267200"/>
        </a:xfrm>
        <a:prstGeom prst="pie">
          <a:avLst>
            <a:gd name="adj1" fmla="val 16200000"/>
            <a:gd name="adj2" fmla="val 1800000"/>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PELAKSANAAN PELAYANAN</a:t>
          </a:r>
        </a:p>
      </dsp:txBody>
      <dsp:txXfrm>
        <a:off x="3632199" y="1234440"/>
        <a:ext cx="1524000" cy="1270000"/>
      </dsp:txXfrm>
    </dsp:sp>
    <dsp:sp modelId="{0C1859A3-AF58-47EB-8FCF-E26C037D2766}">
      <dsp:nvSpPr>
        <dsp:cNvPr id="0" name=""/>
        <dsp:cNvSpPr/>
      </dsp:nvSpPr>
      <dsp:spPr>
        <a:xfrm>
          <a:off x="1295399" y="482600"/>
          <a:ext cx="4267200" cy="4267200"/>
        </a:xfrm>
        <a:prstGeom prst="pie">
          <a:avLst>
            <a:gd name="adj1" fmla="val 1800000"/>
            <a:gd name="adj2" fmla="val 9000000"/>
          </a:avLst>
        </a:prstGeom>
        <a:solidFill>
          <a:schemeClr val="accent3">
            <a:hueOff val="1187685"/>
            <a:satOff val="6397"/>
            <a:lumOff val="8726"/>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KLIEN</a:t>
          </a:r>
        </a:p>
      </dsp:txBody>
      <dsp:txXfrm>
        <a:off x="2311399" y="3251200"/>
        <a:ext cx="2286000" cy="1117600"/>
      </dsp:txXfrm>
    </dsp:sp>
    <dsp:sp modelId="{3FDA62B2-483E-4987-AEC8-F4F403077F32}">
      <dsp:nvSpPr>
        <dsp:cNvPr id="0" name=""/>
        <dsp:cNvSpPr/>
      </dsp:nvSpPr>
      <dsp:spPr>
        <a:xfrm>
          <a:off x="1207515" y="330200"/>
          <a:ext cx="4267200" cy="4267200"/>
        </a:xfrm>
        <a:prstGeom prst="pie">
          <a:avLst>
            <a:gd name="adj1" fmla="val 9000000"/>
            <a:gd name="adj2" fmla="val 16200000"/>
          </a:avLst>
        </a:prstGeom>
        <a:solidFill>
          <a:schemeClr val="accent3">
            <a:hueOff val="2375371"/>
            <a:satOff val="12794"/>
            <a:lumOff val="17452"/>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PENGELOLAAN PELAYANAN</a:t>
          </a:r>
        </a:p>
      </dsp:txBody>
      <dsp:txXfrm>
        <a:off x="1701799" y="1234440"/>
        <a:ext cx="1524000" cy="1270000"/>
      </dsp:txXfrm>
    </dsp:sp>
    <dsp:sp modelId="{131BCB8D-0395-4130-A1C5-CD332676456B}">
      <dsp:nvSpPr>
        <dsp:cNvPr id="0" name=""/>
        <dsp:cNvSpPr/>
      </dsp:nvSpPr>
      <dsp:spPr>
        <a:xfrm>
          <a:off x="1119476" y="66039"/>
          <a:ext cx="4795520" cy="4795520"/>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DF2112-3BFA-4452-8A3D-B3B74C359163}">
      <dsp:nvSpPr>
        <dsp:cNvPr id="0" name=""/>
        <dsp:cNvSpPr/>
      </dsp:nvSpPr>
      <dsp:spPr>
        <a:xfrm>
          <a:off x="1031239" y="218170"/>
          <a:ext cx="4795520" cy="4795520"/>
        </a:xfrm>
        <a:prstGeom prst="circularArrow">
          <a:avLst>
            <a:gd name="adj1" fmla="val 5085"/>
            <a:gd name="adj2" fmla="val 327528"/>
            <a:gd name="adj3" fmla="val 8671970"/>
            <a:gd name="adj4" fmla="val 1800502"/>
            <a:gd name="adj5" fmla="val 5932"/>
          </a:avLst>
        </a:prstGeom>
        <a:solidFill>
          <a:schemeClr val="accent3">
            <a:hueOff val="1187685"/>
            <a:satOff val="6397"/>
            <a:lumOff val="872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1DFFF7-86BA-4EB5-B346-AC6A456FCB20}">
      <dsp:nvSpPr>
        <dsp:cNvPr id="0" name=""/>
        <dsp:cNvSpPr/>
      </dsp:nvSpPr>
      <dsp:spPr>
        <a:xfrm>
          <a:off x="943003" y="66039"/>
          <a:ext cx="4795520" cy="4795520"/>
        </a:xfrm>
        <a:prstGeom prst="circularArrow">
          <a:avLst>
            <a:gd name="adj1" fmla="val 5085"/>
            <a:gd name="adj2" fmla="val 327528"/>
            <a:gd name="adj3" fmla="val 15873039"/>
            <a:gd name="adj4" fmla="val 9000000"/>
            <a:gd name="adj5" fmla="val 5932"/>
          </a:avLst>
        </a:prstGeom>
        <a:solidFill>
          <a:schemeClr val="accent3">
            <a:hueOff val="2375371"/>
            <a:satOff val="12794"/>
            <a:lumOff val="1745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001C9AF-2CF1-4DEE-894D-BE72AD98B197}" type="datetimeFigureOut">
              <a:rPr lang="en-US" smtClean="0"/>
              <a:pPr/>
              <a:t>7/14/2023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78615C7-7A43-45DB-95FA-44A37A3CD3C7}" type="slidenum">
              <a:rPr lang="en-US" smtClean="0"/>
              <a:pPr/>
              <a:t>‹#›</a:t>
            </a:fld>
            <a:endParaRPr lang="en-US"/>
          </a:p>
        </p:txBody>
      </p:sp>
    </p:spTree>
    <p:extLst>
      <p:ext uri="{BB962C8B-B14F-4D97-AF65-F5344CB8AC3E}">
        <p14:creationId xmlns:p14="http://schemas.microsoft.com/office/powerpoint/2010/main" val="8929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a:solidFill>
                  <a:schemeClr val="tx1"/>
                </a:solidFill>
                <a:latin typeface="+mn-lt"/>
                <a:ea typeface="+mn-ea"/>
                <a:cs typeface="+mn-cs"/>
              </a:rPr>
              <a:t>1. </a:t>
            </a:r>
            <a:r>
              <a:rPr lang="en-US" sz="1200" kern="1200" dirty="0" err="1">
                <a:solidFill>
                  <a:schemeClr val="tx1"/>
                </a:solidFill>
                <a:latin typeface="+mn-lt"/>
                <a:ea typeface="+mn-ea"/>
                <a:cs typeface="+mn-cs"/>
              </a:rPr>
              <a:t>Pengelola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pelayanan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adalah</a:t>
            </a:r>
            <a:r>
              <a:rPr lang="en-US" sz="1200" kern="1200" dirty="0">
                <a:solidFill>
                  <a:schemeClr val="tx1"/>
                </a:solidFill>
                <a:latin typeface="+mn-lt"/>
                <a:ea typeface="+mn-ea"/>
                <a:cs typeface="+mn-cs"/>
              </a:rPr>
              <a:t> unit yang</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bertanggung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jawab</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terhadap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seluruh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pengelolaan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perawatan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kesehatan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dirumah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baik</a:t>
            </a:r>
            <a:br>
              <a:rPr lang="en-US" dirty="0"/>
            </a:br>
            <a:r>
              <a:rPr lang="en-US" sz="1200" kern="1200" dirty="0" err="1">
                <a:solidFill>
                  <a:schemeClr val="tx1"/>
                </a:solidFill>
                <a:latin typeface="+mn-lt"/>
                <a:ea typeface="+mn-ea"/>
                <a:cs typeface="+mn-cs"/>
              </a:rPr>
              <a:t>penyediaan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tenaga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sarana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peralatan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serta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mekanisme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pelayanan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sesuai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standar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yang </a:t>
            </a:r>
            <a:r>
              <a:rPr lang="en-US" sz="1200" kern="1200" dirty="0" err="1">
                <a:solidFill>
                  <a:schemeClr val="tx1"/>
                </a:solidFill>
                <a:latin typeface="+mn-lt"/>
                <a:ea typeface="+mn-ea"/>
                <a:cs typeface="+mn-cs"/>
              </a:rPr>
              <a:t>ditetapkan</a:t>
            </a:r>
            <a:r>
              <a:rPr lang="en-US" sz="1200" kern="1200" dirty="0">
                <a:solidFill>
                  <a:schemeClr val="tx1"/>
                </a:solidFill>
                <a:latin typeface="+mn-lt"/>
                <a:ea typeface="+mn-ea"/>
                <a:cs typeface="+mn-cs"/>
              </a:rPr>
              <a:t>. </a:t>
            </a:r>
          </a:p>
          <a:p>
            <a:pPr algn="l"/>
            <a:endParaRPr lang="en-US" sz="1200" kern="1200" dirty="0">
              <a:solidFill>
                <a:schemeClr val="tx1"/>
              </a:solidFill>
              <a:latin typeface="+mn-lt"/>
              <a:ea typeface="+mn-ea"/>
              <a:cs typeface="+mn-cs"/>
            </a:endParaRPr>
          </a:p>
          <a:p>
            <a:pPr algn="l"/>
            <a:r>
              <a:rPr lang="en-US" sz="1200" kern="1200" dirty="0">
                <a:solidFill>
                  <a:schemeClr val="tx1"/>
                </a:solidFill>
                <a:latin typeface="+mn-lt"/>
                <a:ea typeface="+mn-ea"/>
                <a:cs typeface="+mn-cs"/>
              </a:rPr>
              <a:t>2. </a:t>
            </a:r>
            <a:r>
              <a:rPr lang="en-US" sz="1200" kern="1200" dirty="0" err="1">
                <a:solidFill>
                  <a:schemeClr val="tx1"/>
                </a:solidFill>
                <a:latin typeface="+mn-lt"/>
                <a:ea typeface="+mn-ea"/>
                <a:cs typeface="+mn-cs"/>
              </a:rPr>
              <a:t>Pelaksanaan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pelayanan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adalah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pelaksana</a:t>
            </a:r>
            <a:r>
              <a:rPr lang="en-US" sz="1200" kern="1200" dirty="0">
                <a:solidFill>
                  <a:schemeClr val="tx1"/>
                </a:solidFill>
                <a:latin typeface="+mn-lt"/>
                <a:ea typeface="+mn-ea"/>
                <a:cs typeface="+mn-cs"/>
              </a:rPr>
              <a:t> yang </a:t>
            </a:r>
            <a:r>
              <a:rPr lang="en-US" sz="1200" kern="1200" dirty="0" err="1">
                <a:solidFill>
                  <a:schemeClr val="tx1"/>
                </a:solidFill>
                <a:latin typeface="+mn-lt"/>
                <a:ea typeface="+mn-ea"/>
                <a:cs typeface="+mn-cs"/>
              </a:rPr>
              <a:t>terdiri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tenaga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yang professional yang </a:t>
            </a:r>
            <a:r>
              <a:rPr lang="en-US" sz="1200" kern="1200" dirty="0" err="1">
                <a:solidFill>
                  <a:schemeClr val="tx1"/>
                </a:solidFill>
                <a:latin typeface="+mn-lt"/>
                <a:ea typeface="+mn-ea"/>
                <a:cs typeface="+mn-cs"/>
              </a:rPr>
              <a:t>merupakan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kolaborasi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praktisi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kesehatan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itu</a:t>
            </a:r>
            <a:br>
              <a:rPr lang="en-US" dirty="0"/>
            </a:br>
            <a:r>
              <a:rPr lang="en-US" dirty="0" err="1"/>
              <a:t>bidan</a:t>
            </a:r>
            <a:r>
              <a:rPr lang="en-US" dirty="0"/>
              <a:t>, </a:t>
            </a:r>
            <a:r>
              <a:rPr lang="en-US" sz="1200" kern="1200" dirty="0" err="1">
                <a:solidFill>
                  <a:schemeClr val="tx1"/>
                </a:solidFill>
                <a:latin typeface="+mn-lt"/>
                <a:ea typeface="+mn-ea"/>
                <a:cs typeface="+mn-cs"/>
              </a:rPr>
              <a:t>perawat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dokter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fisioterapi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ahli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dibantu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dengan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tenaga-tenaga</a:t>
            </a:r>
            <a:r>
              <a:rPr lang="en-US" sz="1200" kern="1200" dirty="0">
                <a:solidFill>
                  <a:schemeClr val="tx1"/>
                </a:solidFill>
                <a:latin typeface="+mn-lt"/>
                <a:ea typeface="+mn-ea"/>
                <a:cs typeface="+mn-cs"/>
              </a:rPr>
              <a:t> professional lain</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terkait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tenaga</a:t>
            </a:r>
            <a:r>
              <a:rPr lang="en-US" sz="1200" kern="1200" dirty="0">
                <a:solidFill>
                  <a:schemeClr val="tx1"/>
                </a:solidFill>
                <a:latin typeface="+mn-lt"/>
                <a:ea typeface="+mn-ea"/>
                <a:cs typeface="+mn-cs"/>
              </a:rPr>
              <a:t> non professional. </a:t>
            </a:r>
          </a:p>
          <a:p>
            <a:pPr algn="l"/>
            <a:endParaRPr lang="en-US" sz="1200" kern="1200" dirty="0">
              <a:solidFill>
                <a:schemeClr val="tx1"/>
              </a:solidFill>
              <a:latin typeface="+mn-lt"/>
              <a:ea typeface="+mn-ea"/>
              <a:cs typeface="+mn-cs"/>
            </a:endParaRPr>
          </a:p>
          <a:p>
            <a:pPr algn="l"/>
            <a:r>
              <a:rPr lang="en-US" sz="1200" kern="1200">
                <a:solidFill>
                  <a:schemeClr val="tx1"/>
                </a:solidFill>
                <a:latin typeface="+mn-lt"/>
                <a:ea typeface="+mn-ea"/>
                <a:cs typeface="+mn-cs"/>
              </a:rPr>
              <a:t>3. Klien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adalah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penerima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perawatan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kesehatan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rumah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dengan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melibatkan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salah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satu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anggota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keluarga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sebagai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penanggung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jawab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yang </a:t>
            </a:r>
            <a:r>
              <a:rPr lang="en-US" sz="1200" kern="1200" dirty="0" err="1">
                <a:solidFill>
                  <a:schemeClr val="tx1"/>
                </a:solidFill>
                <a:latin typeface="+mn-lt"/>
                <a:ea typeface="+mn-ea"/>
                <a:cs typeface="+mn-cs"/>
              </a:rPr>
              <a:t>mewakili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klien</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78615C7-7A43-45DB-95FA-44A37A3CD3C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a:t>Dalam upaya meningkatkan akses dan kualitas pelayanan kesehatan ibu dan anak, dilakukan dengan pendekatan Continuum of Care yang dimulai sejak masa pra hamil, hamil, </a:t>
            </a:r>
            <a:r>
              <a:rPr lang="en-US" dirty="0"/>
              <a:t>b</a:t>
            </a:r>
            <a:r>
              <a:rPr lang="id-ID" dirty="0"/>
              <a:t>ersalin dan nifas, bayi, balita, hingga remaja </a:t>
            </a:r>
            <a:r>
              <a:rPr lang="en-US" dirty="0"/>
              <a:t>(</a:t>
            </a:r>
            <a:r>
              <a:rPr lang="en-US" dirty="0" err="1"/>
              <a:t>pria</a:t>
            </a:r>
            <a:r>
              <a:rPr lang="en-US" dirty="0"/>
              <a:t> </a:t>
            </a:r>
            <a:r>
              <a:rPr lang="id-ID" dirty="0"/>
              <a:t>dan wanita usia subur</a:t>
            </a:r>
            <a:r>
              <a:rPr lang="en-US" dirty="0"/>
              <a:t>)</a:t>
            </a:r>
            <a:r>
              <a:rPr lang="id-ID" dirty="0"/>
              <a:t>. </a:t>
            </a:r>
          </a:p>
          <a:p>
            <a:pPr eaLnBrk="1" hangingPunct="1">
              <a:spcBef>
                <a:spcPct val="0"/>
              </a:spcBef>
            </a:pPr>
            <a:endParaRPr lang="id-ID" dirty="0"/>
          </a:p>
          <a:p>
            <a:pPr eaLnBrk="1" hangingPunct="1">
              <a:spcBef>
                <a:spcPct val="0"/>
              </a:spcBef>
            </a:pPr>
            <a:r>
              <a:rPr lang="id-ID" dirty="0"/>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p>
          <a:p>
            <a:pPr eaLnBrk="1" hangingPunct="1">
              <a:spcBef>
                <a:spcPct val="0"/>
              </a:spcBef>
            </a:pPr>
            <a:endParaRPr lang="id-ID" dirty="0"/>
          </a:p>
          <a:p>
            <a:pPr eaLnBrk="1" hangingPunct="1">
              <a:spcBef>
                <a:spcPct val="0"/>
              </a:spcBef>
            </a:pPr>
            <a:r>
              <a:rPr lang="id-ID" dirty="0"/>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p>
          <a:p>
            <a:pPr eaLnBrk="1" hangingPunct="1">
              <a:spcBef>
                <a:spcPct val="0"/>
              </a:spcBef>
            </a:pPr>
            <a:endParaRPr lang="id-ID" dirty="0"/>
          </a:p>
          <a:p>
            <a:pPr eaLnBrk="1" hangingPunct="1">
              <a:spcBef>
                <a:spcPct val="0"/>
              </a:spcBef>
            </a:pPr>
            <a:r>
              <a:rPr lang="id-ID" dirty="0"/>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p>
          <a:p>
            <a:pPr eaLnBrk="1" hangingPunct="1">
              <a:spcBef>
                <a:spcPct val="0"/>
              </a:spcBef>
            </a:pPr>
            <a:endParaRPr lang="id-ID" dirty="0"/>
          </a:p>
          <a:p>
            <a:pPr eaLnBrk="1" hangingPunct="1">
              <a:spcBef>
                <a:spcPct val="0"/>
              </a:spcBef>
            </a:pPr>
            <a:r>
              <a:rPr lang="id-ID" dirty="0"/>
              <a:t>Apabila terjadi komplikasi pada masa kehamilan, persalinan, dan nifas, maka perlu dirujuk dan mendapatkan penanganan tepat waktu di fasyankes dasar (Puskesmas PONED) maupun fasyankes lanjutan (RS PONEK).</a:t>
            </a:r>
          </a:p>
          <a:p>
            <a:pPr eaLnBrk="1" hangingPunct="1">
              <a:spcBef>
                <a:spcPct val="0"/>
              </a:spcBef>
            </a:pPr>
            <a:endParaRPr lang="id-ID" dirty="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012713-D51A-41BA-B67F-035125B2D56D}" type="slidenum">
              <a:rPr lang="id-ID" smtClean="0">
                <a:latin typeface="Arial" pitchFamily="34" charset="0"/>
                <a:ea typeface="ＭＳ Ｐゴシック" pitchFamily="34" charset="-128"/>
              </a:rPr>
              <a:pPr>
                <a:defRPr/>
              </a:pPr>
              <a:t>12</a:t>
            </a:fld>
            <a:endParaRPr lang="id-ID">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EFF103D-8E05-416E-9473-725DE49451D6}" type="datetimeFigureOut">
              <a:rPr lang="en-US" smtClean="0"/>
              <a:pPr/>
              <a:t>7/14/2023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3D21C90-3D42-4155-99C6-764A06CF8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FF103D-8E05-416E-9473-725DE49451D6}"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1C90-3D42-4155-99C6-764A06CF8A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FF103D-8E05-416E-9473-725DE49451D6}"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1C90-3D42-4155-99C6-764A06CF8A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EFF103D-8E05-416E-9473-725DE49451D6}" type="datetimeFigureOut">
              <a:rPr lang="en-US" smtClean="0"/>
              <a:pPr/>
              <a:t>7/14/2023</a:t>
            </a:fld>
            <a:endParaRPr lang="en-US"/>
          </a:p>
        </p:txBody>
      </p:sp>
      <p:sp>
        <p:nvSpPr>
          <p:cNvPr id="9" name="Slide Number Placeholder 8"/>
          <p:cNvSpPr>
            <a:spLocks noGrp="1"/>
          </p:cNvSpPr>
          <p:nvPr>
            <p:ph type="sldNum" sz="quarter" idx="15"/>
          </p:nvPr>
        </p:nvSpPr>
        <p:spPr/>
        <p:txBody>
          <a:bodyPr rtlCol="0"/>
          <a:lstStyle/>
          <a:p>
            <a:fld id="{C3D21C90-3D42-4155-99C6-764A06CF8AE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EFF103D-8E05-416E-9473-725DE49451D6}" type="datetimeFigureOut">
              <a:rPr lang="en-US" smtClean="0"/>
              <a:pPr/>
              <a:t>7/14/2023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3D21C90-3D42-4155-99C6-764A06CF8A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EFF103D-8E05-416E-9473-725DE49451D6}"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1C90-3D42-4155-99C6-764A06CF8AE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EFF103D-8E05-416E-9473-725DE49451D6}"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21C90-3D42-4155-99C6-764A06CF8AE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EFF103D-8E05-416E-9473-725DE49451D6}" type="datetimeFigureOut">
              <a:rPr lang="en-US" smtClean="0"/>
              <a:pPr/>
              <a:t>7/14/2023</a:t>
            </a:fld>
            <a:endParaRPr lang="en-US"/>
          </a:p>
        </p:txBody>
      </p:sp>
      <p:sp>
        <p:nvSpPr>
          <p:cNvPr id="7" name="Slide Number Placeholder 6"/>
          <p:cNvSpPr>
            <a:spLocks noGrp="1"/>
          </p:cNvSpPr>
          <p:nvPr>
            <p:ph type="sldNum" sz="quarter" idx="11"/>
          </p:nvPr>
        </p:nvSpPr>
        <p:spPr/>
        <p:txBody>
          <a:bodyPr rtlCol="0"/>
          <a:lstStyle/>
          <a:p>
            <a:fld id="{C3D21C90-3D42-4155-99C6-764A06CF8AE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F103D-8E05-416E-9473-725DE49451D6}"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21C90-3D42-4155-99C6-764A06CF8A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EFF103D-8E05-416E-9473-725DE49451D6}" type="datetimeFigureOut">
              <a:rPr lang="en-US" smtClean="0"/>
              <a:pPr/>
              <a:t>7/14/2023</a:t>
            </a:fld>
            <a:endParaRPr lang="en-US"/>
          </a:p>
        </p:txBody>
      </p:sp>
      <p:sp>
        <p:nvSpPr>
          <p:cNvPr id="22" name="Slide Number Placeholder 21"/>
          <p:cNvSpPr>
            <a:spLocks noGrp="1"/>
          </p:cNvSpPr>
          <p:nvPr>
            <p:ph type="sldNum" sz="quarter" idx="15"/>
          </p:nvPr>
        </p:nvSpPr>
        <p:spPr/>
        <p:txBody>
          <a:bodyPr rtlCol="0"/>
          <a:lstStyle/>
          <a:p>
            <a:fld id="{C3D21C90-3D42-4155-99C6-764A06CF8AE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EFF103D-8E05-416E-9473-725DE49451D6}" type="datetimeFigureOut">
              <a:rPr lang="en-US" smtClean="0"/>
              <a:pPr/>
              <a:t>7/14/2023</a:t>
            </a:fld>
            <a:endParaRPr lang="en-US"/>
          </a:p>
        </p:txBody>
      </p:sp>
      <p:sp>
        <p:nvSpPr>
          <p:cNvPr id="18" name="Slide Number Placeholder 17"/>
          <p:cNvSpPr>
            <a:spLocks noGrp="1"/>
          </p:cNvSpPr>
          <p:nvPr>
            <p:ph type="sldNum" sz="quarter" idx="11"/>
          </p:nvPr>
        </p:nvSpPr>
        <p:spPr/>
        <p:txBody>
          <a:bodyPr rtlCol="0"/>
          <a:lstStyle/>
          <a:p>
            <a:fld id="{C3D21C90-3D42-4155-99C6-764A06CF8AE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FF103D-8E05-416E-9473-725DE49451D6}" type="datetimeFigureOut">
              <a:rPr lang="en-US" smtClean="0"/>
              <a:pPr/>
              <a:t>7/14/2023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3D21C90-3D42-4155-99C6-764A06CF8A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di-call.id/blog/jenis-vaksin-untuk-ana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di-call.id/blog/mengenal-endometriosis-penyebab-masalah-reproduksi-wani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23F8-535A-452D-83A7-2633C2F636FE}"/>
              </a:ext>
            </a:extLst>
          </p:cNvPr>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52323" r="2653" b="42809"/>
          <a:stretch/>
        </p:blipFill>
        <p:spPr>
          <a:xfrm>
            <a:off x="1" y="4534930"/>
            <a:ext cx="1828800" cy="2323070"/>
          </a:xfrm>
          <a:prstGeom prst="rect">
            <a:avLst/>
          </a:prstGeom>
        </p:spPr>
      </p:pic>
      <p:pic>
        <p:nvPicPr>
          <p:cNvPr id="6" name="Picture 5">
            <a:extLst>
              <a:ext uri="{FF2B5EF4-FFF2-40B4-BE49-F238E27FC236}">
                <a16:creationId xmlns:a16="http://schemas.microsoft.com/office/drawing/2014/main" id="{EF6A38E6-7DED-4599-8348-DA13004C31F6}"/>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l="52323" r="2653" b="42809"/>
          <a:stretch/>
        </p:blipFill>
        <p:spPr>
          <a:xfrm rot="10800000">
            <a:off x="7464355" y="0"/>
            <a:ext cx="1679643" cy="2133600"/>
          </a:xfrm>
          <a:prstGeom prst="rect">
            <a:avLst/>
          </a:prstGeom>
        </p:spPr>
      </p:pic>
      <p:cxnSp>
        <p:nvCxnSpPr>
          <p:cNvPr id="10" name="Straight Connector 9">
            <a:extLst>
              <a:ext uri="{FF2B5EF4-FFF2-40B4-BE49-F238E27FC236}">
                <a16:creationId xmlns:a16="http://schemas.microsoft.com/office/drawing/2014/main" id="{9B2D70BB-C901-41DE-851D-98159152585E}"/>
              </a:ext>
            </a:extLst>
          </p:cNvPr>
          <p:cNvCxnSpPr/>
          <p:nvPr/>
        </p:nvCxnSpPr>
        <p:spPr>
          <a:xfrm>
            <a:off x="304800" y="381000"/>
            <a:ext cx="0" cy="434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8B6D5B-70D4-418F-BD5A-1EEDBB2C8A7F}"/>
              </a:ext>
            </a:extLst>
          </p:cNvPr>
          <p:cNvCxnSpPr>
            <a:cxnSpLocks/>
          </p:cNvCxnSpPr>
          <p:nvPr/>
        </p:nvCxnSpPr>
        <p:spPr>
          <a:xfrm flipH="1">
            <a:off x="304800" y="344714"/>
            <a:ext cx="746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D67867-173A-4143-9B68-9203C073CC2E}"/>
              </a:ext>
            </a:extLst>
          </p:cNvPr>
          <p:cNvCxnSpPr>
            <a:cxnSpLocks/>
          </p:cNvCxnSpPr>
          <p:nvPr/>
        </p:nvCxnSpPr>
        <p:spPr>
          <a:xfrm>
            <a:off x="8763000" y="1981200"/>
            <a:ext cx="0" cy="449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F8D49F-BAC4-4B7F-A162-20D952AA7440}"/>
              </a:ext>
            </a:extLst>
          </p:cNvPr>
          <p:cNvCxnSpPr>
            <a:cxnSpLocks/>
          </p:cNvCxnSpPr>
          <p:nvPr/>
        </p:nvCxnSpPr>
        <p:spPr>
          <a:xfrm flipH="1">
            <a:off x="1295400" y="6477000"/>
            <a:ext cx="746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ubtitle 11"/>
          <p:cNvSpPr>
            <a:spLocks noGrp="1"/>
          </p:cNvSpPr>
          <p:nvPr>
            <p:ph type="subTitle" idx="1"/>
          </p:nvPr>
        </p:nvSpPr>
        <p:spPr/>
        <p:txBody>
          <a:bodyPr/>
          <a:lstStyle/>
          <a:p>
            <a:endParaRPr lang="en-US" dirty="0"/>
          </a:p>
        </p:txBody>
      </p:sp>
      <p:sp>
        <p:nvSpPr>
          <p:cNvPr id="13" name="Rectangle 12"/>
          <p:cNvSpPr/>
          <p:nvPr/>
        </p:nvSpPr>
        <p:spPr>
          <a:xfrm>
            <a:off x="2286000" y="3105835"/>
            <a:ext cx="4572000" cy="830997"/>
          </a:xfrm>
          <a:prstGeom prst="rect">
            <a:avLst/>
          </a:prstGeom>
        </p:spPr>
        <p:txBody>
          <a:bodyPr>
            <a:spAutoFit/>
          </a:bodyPr>
          <a:lstStyle/>
          <a:p>
            <a:r>
              <a:rPr lang="sv-SE" sz="2400" dirty="0"/>
              <a:t>APLIKASI ASUHAN KEBIDANAN DI RUMAH</a:t>
            </a:r>
            <a:endParaRPr lang="en-US" sz="2400" dirty="0"/>
          </a:p>
        </p:txBody>
      </p:sp>
    </p:spTree>
    <p:extLst>
      <p:ext uri="{BB962C8B-B14F-4D97-AF65-F5344CB8AC3E}">
        <p14:creationId xmlns:p14="http://schemas.microsoft.com/office/powerpoint/2010/main" val="214551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TUJUAN HOME CARE</a:t>
            </a:r>
          </a:p>
        </p:txBody>
      </p:sp>
      <p:sp>
        <p:nvSpPr>
          <p:cNvPr id="3" name="Content Placeholder 2"/>
          <p:cNvSpPr>
            <a:spLocks noGrp="1"/>
          </p:cNvSpPr>
          <p:nvPr>
            <p:ph sz="quarter" idx="1"/>
          </p:nvPr>
        </p:nvSpPr>
        <p:spPr/>
        <p:txBody>
          <a:bodyPr/>
          <a:lstStyle/>
          <a:p>
            <a:pPr algn="just"/>
            <a:r>
              <a:rPr lang="en-US" b="1" dirty="0" err="1"/>
              <a:t>Peningkatan</a:t>
            </a:r>
            <a:r>
              <a:rPr lang="en-US" b="1" dirty="0"/>
              <a:t> </a:t>
            </a:r>
            <a:r>
              <a:rPr lang="en-US" b="1" dirty="0" err="1"/>
              <a:t>jangkauan</a:t>
            </a:r>
            <a:r>
              <a:rPr lang="en-US" b="1" dirty="0"/>
              <a:t> </a:t>
            </a:r>
            <a:r>
              <a:rPr lang="en-US" b="1" dirty="0" err="1"/>
              <a:t>pelayanan</a:t>
            </a:r>
            <a:br>
              <a:rPr lang="en-US" dirty="0"/>
            </a:br>
            <a:r>
              <a:rPr lang="en-US" dirty="0"/>
              <a:t>•</a:t>
            </a:r>
            <a:r>
              <a:rPr lang="en-US" dirty="0" err="1"/>
              <a:t>Peningkatan</a:t>
            </a:r>
            <a:r>
              <a:rPr lang="en-US" dirty="0"/>
              <a:t> </a:t>
            </a:r>
            <a:r>
              <a:rPr lang="en-US" dirty="0" err="1"/>
              <a:t>kualitas</a:t>
            </a:r>
            <a:r>
              <a:rPr lang="en-US" dirty="0"/>
              <a:t> </a:t>
            </a:r>
            <a:r>
              <a:rPr lang="en-US" dirty="0" err="1"/>
              <a:t>pelayanan</a:t>
            </a:r>
            <a:br>
              <a:rPr lang="en-US" dirty="0"/>
            </a:br>
            <a:r>
              <a:rPr lang="en-US" dirty="0"/>
              <a:t>•</a:t>
            </a:r>
            <a:r>
              <a:rPr lang="en-US" dirty="0" err="1"/>
              <a:t>Penggerakan</a:t>
            </a:r>
            <a:r>
              <a:rPr lang="en-US" dirty="0"/>
              <a:t> </a:t>
            </a:r>
            <a:r>
              <a:rPr lang="en-US" dirty="0" err="1"/>
              <a:t>dan</a:t>
            </a:r>
            <a:r>
              <a:rPr lang="en-US" dirty="0"/>
              <a:t> </a:t>
            </a:r>
            <a:r>
              <a:rPr lang="en-US" dirty="0" err="1"/>
              <a:t>pemberdayaan</a:t>
            </a:r>
            <a:r>
              <a:rPr lang="en-US" dirty="0"/>
              <a:t> </a:t>
            </a:r>
            <a:r>
              <a:rPr lang="en-US" dirty="0" err="1"/>
              <a:t>individu</a:t>
            </a:r>
            <a:r>
              <a:rPr lang="en-US" dirty="0"/>
              <a:t>,</a:t>
            </a:r>
          </a:p>
          <a:p>
            <a:pPr algn="just"/>
            <a:r>
              <a:rPr lang="en-US" b="1" dirty="0" err="1"/>
              <a:t>keluarga</a:t>
            </a:r>
            <a:r>
              <a:rPr lang="en-US" b="1" dirty="0"/>
              <a:t> </a:t>
            </a:r>
            <a:r>
              <a:rPr lang="en-US" b="1" dirty="0" err="1"/>
              <a:t>dan</a:t>
            </a:r>
            <a:r>
              <a:rPr lang="en-US" b="1" dirty="0"/>
              <a:t> </a:t>
            </a:r>
            <a:r>
              <a:rPr lang="en-US" b="1" dirty="0" err="1"/>
              <a:t>kelompok</a:t>
            </a:r>
            <a:br>
              <a:rPr lang="en-US" dirty="0"/>
            </a:br>
            <a:r>
              <a:rPr lang="en-US" dirty="0"/>
              <a:t>•</a:t>
            </a:r>
            <a:r>
              <a:rPr lang="en-US" dirty="0" err="1"/>
              <a:t>Peningkatan</a:t>
            </a:r>
            <a:r>
              <a:rPr lang="en-US" dirty="0"/>
              <a:t> support system yang adequate </a:t>
            </a:r>
            <a:r>
              <a:rPr lang="en-US" dirty="0" err="1"/>
              <a:t>dan</a:t>
            </a:r>
            <a:r>
              <a:rPr lang="en-US" dirty="0"/>
              <a:t> </a:t>
            </a:r>
            <a:r>
              <a:rPr lang="en-US" dirty="0" err="1"/>
              <a:t>efektif</a:t>
            </a:r>
            <a:r>
              <a:rPr lang="en-US" dirty="0"/>
              <a:t> </a:t>
            </a:r>
            <a:r>
              <a:rPr lang="en-US" dirty="0" err="1"/>
              <a:t>dalam</a:t>
            </a:r>
            <a:r>
              <a:rPr lang="en-US" dirty="0"/>
              <a:t> </a:t>
            </a:r>
            <a:r>
              <a:rPr lang="en-US" dirty="0" err="1"/>
              <a:t>pelayanan</a:t>
            </a:r>
            <a:r>
              <a:rPr lang="en-US" dirty="0"/>
              <a:t> </a:t>
            </a:r>
            <a:r>
              <a:rPr lang="en-US" dirty="0" err="1"/>
              <a:t>kesehatan</a:t>
            </a:r>
            <a:br>
              <a:rPr lang="en-US" dirty="0"/>
            </a:br>
            <a:r>
              <a:rPr lang="en-US" dirty="0"/>
              <a:t>•</a:t>
            </a:r>
            <a:r>
              <a:rPr lang="en-US" dirty="0" err="1"/>
              <a:t>Sebagai</a:t>
            </a:r>
            <a:r>
              <a:rPr lang="en-US" dirty="0"/>
              <a:t> </a:t>
            </a:r>
            <a:r>
              <a:rPr lang="en-US" dirty="0" err="1"/>
              <a:t>bagian</a:t>
            </a:r>
            <a:r>
              <a:rPr lang="en-US" dirty="0"/>
              <a:t> </a:t>
            </a:r>
            <a:r>
              <a:rPr lang="en-US" dirty="0" err="1"/>
              <a:t>dari</a:t>
            </a:r>
            <a:r>
              <a:rPr lang="en-US" dirty="0"/>
              <a:t> monitoring </a:t>
            </a:r>
            <a:r>
              <a:rPr lang="en-US" dirty="0" err="1"/>
              <a:t>dalam</a:t>
            </a:r>
            <a:r>
              <a:rPr lang="en-US" dirty="0"/>
              <a:t> </a:t>
            </a:r>
            <a:r>
              <a:rPr lang="en-US" dirty="0" err="1"/>
              <a:t>memantau</a:t>
            </a:r>
            <a:r>
              <a:rPr lang="en-US" dirty="0"/>
              <a:t> </a:t>
            </a:r>
            <a:r>
              <a:rPr lang="en-US" dirty="0" err="1"/>
              <a:t>kesehatan</a:t>
            </a:r>
            <a:r>
              <a:rPr lang="en-US" dirty="0"/>
              <a:t> </a:t>
            </a:r>
            <a:r>
              <a:rPr lang="en-US" dirty="0" err="1"/>
              <a:t>klien</a:t>
            </a:r>
            <a:r>
              <a:rPr lang="en-US" dirty="0"/>
              <a:t> </a:t>
            </a:r>
          </a:p>
          <a:p>
            <a:pPr algn="just">
              <a:buNone/>
            </a:pPr>
            <a:r>
              <a:rPr lang="en-US" dirty="0"/>
              <a:t>	•</a:t>
            </a:r>
            <a:r>
              <a:rPr lang="en-US" dirty="0" err="1"/>
              <a:t>Sebagai</a:t>
            </a:r>
            <a:r>
              <a:rPr lang="en-US" dirty="0"/>
              <a:t> </a:t>
            </a:r>
            <a:r>
              <a:rPr lang="en-US" dirty="0" err="1"/>
              <a:t>bagian</a:t>
            </a:r>
            <a:r>
              <a:rPr lang="en-US" dirty="0"/>
              <a:t> </a:t>
            </a:r>
            <a:r>
              <a:rPr lang="en-US" dirty="0" err="1"/>
              <a:t>dari</a:t>
            </a:r>
            <a:r>
              <a:rPr lang="en-US" dirty="0"/>
              <a:t> </a:t>
            </a:r>
            <a:r>
              <a:rPr lang="en-US" dirty="0" err="1"/>
              <a:t>strategi</a:t>
            </a:r>
            <a:r>
              <a:rPr lang="en-US" dirty="0"/>
              <a:t> </a:t>
            </a:r>
            <a:r>
              <a:rPr lang="en-US" dirty="0" err="1"/>
              <a:t>pemasaran</a:t>
            </a:r>
            <a:r>
              <a:rPr lang="en-US" dirty="0"/>
              <a:t> </a:t>
            </a:r>
            <a:r>
              <a:rPr lang="en-US" dirty="0" err="1"/>
              <a:t>dalam</a:t>
            </a:r>
            <a:br>
              <a:rPr lang="en-US" dirty="0"/>
            </a:br>
            <a:r>
              <a:rPr lang="en-US" dirty="0" err="1"/>
              <a:t>pengembangan</a:t>
            </a:r>
            <a:r>
              <a:rPr lang="en-US" dirty="0"/>
              <a:t> </a:t>
            </a:r>
            <a:r>
              <a:rPr lang="en-US" dirty="0" err="1"/>
              <a:t>layanan</a:t>
            </a:r>
            <a:r>
              <a:rPr lang="en-US" dirty="0"/>
              <a:t> </a:t>
            </a:r>
            <a:r>
              <a:rPr lang="en-US" dirty="0" err="1"/>
              <a:t>jasa</a:t>
            </a:r>
            <a:r>
              <a:rPr lang="en-US" dirty="0"/>
              <a:t> </a:t>
            </a:r>
            <a:r>
              <a:rPr lang="en-US" dirty="0" err="1"/>
              <a:t>kesehatan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urnal.png"/>
          <p:cNvPicPr>
            <a:picLocks noGrp="1" noChangeAspect="1"/>
          </p:cNvPicPr>
          <p:nvPr>
            <p:ph sz="quarter" idx="1"/>
          </p:nvPr>
        </p:nvPicPr>
        <p:blipFill>
          <a:blip r:embed="rId2"/>
          <a:stretch>
            <a:fillRect/>
          </a:stretch>
        </p:blipFill>
        <p:spPr>
          <a:xfrm>
            <a:off x="304800" y="0"/>
            <a:ext cx="4384247" cy="6304059"/>
          </a:xfrm>
        </p:spPr>
      </p:pic>
      <p:sp>
        <p:nvSpPr>
          <p:cNvPr id="5" name="Rectangle 4"/>
          <p:cNvSpPr/>
          <p:nvPr/>
        </p:nvSpPr>
        <p:spPr>
          <a:xfrm>
            <a:off x="4572000" y="0"/>
            <a:ext cx="4114800" cy="670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The Midwifery Home Care Service</a:t>
            </a:r>
            <a:br>
              <a:rPr lang="en-US" dirty="0"/>
            </a:br>
            <a:r>
              <a:rPr lang="en-US" dirty="0"/>
              <a:t>provides new mothers postnatal care in the comfort of their own home.</a:t>
            </a:r>
          </a:p>
          <a:p>
            <a:pPr algn="just"/>
            <a:br>
              <a:rPr lang="en-US" dirty="0"/>
            </a:br>
            <a:r>
              <a:rPr lang="en-US" dirty="0"/>
              <a:t>• All mothers and their babies discharged from Frankston Hospital Maternity Unit and </a:t>
            </a:r>
            <a:r>
              <a:rPr lang="en-US" dirty="0" err="1"/>
              <a:t>Hillview</a:t>
            </a:r>
            <a:r>
              <a:rPr lang="en-US" dirty="0"/>
              <a:t> Maternity Unit are referred to the service until contact has</a:t>
            </a:r>
            <a:br>
              <a:rPr lang="en-US" dirty="0"/>
            </a:br>
            <a:r>
              <a:rPr lang="en-US" dirty="0"/>
              <a:t>been made by the Maternal &amp; Child</a:t>
            </a:r>
            <a:br>
              <a:rPr lang="en-US" dirty="0"/>
            </a:br>
            <a:r>
              <a:rPr lang="en-US" dirty="0"/>
              <a:t>Health Nurse and other relevant</a:t>
            </a:r>
            <a:br>
              <a:rPr lang="en-US" dirty="0"/>
            </a:br>
            <a:r>
              <a:rPr lang="en-US" dirty="0"/>
              <a:t>community support services.</a:t>
            </a:r>
            <a:br>
              <a:rPr lang="en-US" dirty="0"/>
            </a:br>
            <a:endParaRPr lang="en-US" dirty="0"/>
          </a:p>
          <a:p>
            <a:pPr algn="just"/>
            <a:r>
              <a:rPr lang="en-US" dirty="0"/>
              <a:t>• Visits will be made Monday – Sunday, anytime between 9am and 3.30pm. Unfortunately no specific visit can be guaranteed unless previously </a:t>
            </a:r>
            <a:r>
              <a:rPr lang="en-US" dirty="0" err="1"/>
              <a:t>organised</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Foto Kes Ibu\PUS.jpg"/>
          <p:cNvPicPr>
            <a:picLocks noChangeAspect="1" noChangeArrowheads="1"/>
          </p:cNvPicPr>
          <p:nvPr/>
        </p:nvPicPr>
        <p:blipFill>
          <a:blip r:embed="rId3" cstate="print"/>
          <a:srcRect/>
          <a:stretch>
            <a:fillRect/>
          </a:stretch>
        </p:blipFill>
        <p:spPr bwMode="auto">
          <a:xfrm>
            <a:off x="71406" y="4857760"/>
            <a:ext cx="1030810" cy="1157290"/>
          </a:xfrm>
          <a:prstGeom prst="rect">
            <a:avLst/>
          </a:prstGeom>
          <a:ln>
            <a:noFill/>
          </a:ln>
          <a:effectLst>
            <a:softEdge rad="112500"/>
          </a:effectLst>
        </p:spPr>
      </p:pic>
      <p:sp>
        <p:nvSpPr>
          <p:cNvPr id="16387" name="Title 3"/>
          <p:cNvSpPr>
            <a:spLocks noGrp="1"/>
          </p:cNvSpPr>
          <p:nvPr>
            <p:ph type="title"/>
          </p:nvPr>
        </p:nvSpPr>
        <p:spPr>
          <a:xfrm>
            <a:off x="228600" y="228600"/>
            <a:ext cx="5445125" cy="715963"/>
          </a:xfrm>
        </p:spPr>
        <p:txBody>
          <a:bodyPr>
            <a:normAutofit fontScale="90000"/>
          </a:bodyPr>
          <a:lstStyle/>
          <a:p>
            <a:pPr eaLnBrk="1" fontAlgn="auto" hangingPunct="1">
              <a:spcAft>
                <a:spcPts val="0"/>
              </a:spcAft>
              <a:defRPr/>
            </a:pPr>
            <a:br>
              <a:rPr lang="en-US" sz="4000" dirty="0">
                <a:cs typeface="Arial" pitchFamily="34" charset="0"/>
              </a:rPr>
            </a:br>
            <a:r>
              <a:rPr lang="id-ID" sz="4000" dirty="0">
                <a:cs typeface="Arial" pitchFamily="34" charset="0"/>
              </a:rPr>
              <a:t>Continuum of Care</a:t>
            </a:r>
          </a:p>
        </p:txBody>
      </p:sp>
      <p:sp>
        <p:nvSpPr>
          <p:cNvPr id="5" name="Arc 4"/>
          <p:cNvSpPr/>
          <p:nvPr/>
        </p:nvSpPr>
        <p:spPr>
          <a:xfrm rot="4062382">
            <a:off x="889793" y="-2385218"/>
            <a:ext cx="5580063" cy="9061450"/>
          </a:xfrm>
          <a:prstGeom prst="arc">
            <a:avLst>
              <a:gd name="adj1" fmla="val 16200000"/>
              <a:gd name="adj2" fmla="val 4099930"/>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fontAlgn="auto">
              <a:spcBef>
                <a:spcPts val="0"/>
              </a:spcBef>
              <a:spcAft>
                <a:spcPts val="0"/>
              </a:spcAft>
              <a:defRPr/>
            </a:pPr>
            <a:endParaRPr lang="id-ID" dirty="0"/>
          </a:p>
        </p:txBody>
      </p:sp>
      <p:pic>
        <p:nvPicPr>
          <p:cNvPr id="6" name="Picture 5"/>
          <p:cNvPicPr>
            <a:picLocks noChangeAspect="1" noChangeArrowheads="1"/>
          </p:cNvPicPr>
          <p:nvPr/>
        </p:nvPicPr>
        <p:blipFill>
          <a:blip r:embed="rId4" cstate="print"/>
          <a:srcRect/>
          <a:stretch>
            <a:fillRect/>
          </a:stretch>
        </p:blipFill>
        <p:spPr bwMode="auto">
          <a:xfrm>
            <a:off x="2228842" y="4176724"/>
            <a:ext cx="1271588" cy="895350"/>
          </a:xfrm>
          <a:prstGeom prst="rect">
            <a:avLst/>
          </a:prstGeom>
          <a:ln>
            <a:noFill/>
          </a:ln>
          <a:effectLst>
            <a:softEdge rad="112500"/>
          </a:effectLst>
        </p:spPr>
      </p:pic>
      <p:pic>
        <p:nvPicPr>
          <p:cNvPr id="7" name="Picture 2"/>
          <p:cNvPicPr>
            <a:picLocks noChangeAspect="1" noChangeArrowheads="1"/>
          </p:cNvPicPr>
          <p:nvPr/>
        </p:nvPicPr>
        <p:blipFill>
          <a:blip r:embed="rId5" cstate="print"/>
          <a:srcRect/>
          <a:stretch>
            <a:fillRect/>
          </a:stretch>
        </p:blipFill>
        <p:spPr bwMode="auto">
          <a:xfrm>
            <a:off x="1357290" y="4143380"/>
            <a:ext cx="974716" cy="1154112"/>
          </a:xfrm>
          <a:prstGeom prst="rect">
            <a:avLst/>
          </a:prstGeom>
          <a:ln>
            <a:noFill/>
          </a:ln>
          <a:effectLst>
            <a:softEdge rad="112500"/>
          </a:effectLst>
        </p:spPr>
      </p:pic>
      <p:sp>
        <p:nvSpPr>
          <p:cNvPr id="8" name="Oval 7"/>
          <p:cNvSpPr/>
          <p:nvPr/>
        </p:nvSpPr>
        <p:spPr>
          <a:xfrm>
            <a:off x="1928813" y="5072063"/>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9" name="Oval 8"/>
          <p:cNvSpPr/>
          <p:nvPr/>
        </p:nvSpPr>
        <p:spPr>
          <a:xfrm>
            <a:off x="3143250" y="4929188"/>
            <a:ext cx="215900" cy="287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pic>
        <p:nvPicPr>
          <p:cNvPr id="10" name="Picture 18"/>
          <p:cNvPicPr>
            <a:picLocks noChangeAspect="1" noChangeArrowheads="1"/>
          </p:cNvPicPr>
          <p:nvPr/>
        </p:nvPicPr>
        <p:blipFill>
          <a:blip r:embed="rId6" cstate="print"/>
          <a:srcRect/>
          <a:stretch>
            <a:fillRect/>
          </a:stretch>
        </p:blipFill>
        <p:spPr bwMode="auto">
          <a:xfrm>
            <a:off x="3490740" y="3778210"/>
            <a:ext cx="1224136" cy="1008112"/>
          </a:xfrm>
          <a:prstGeom prst="rect">
            <a:avLst/>
          </a:prstGeom>
          <a:ln>
            <a:noFill/>
          </a:ln>
          <a:effectLst>
            <a:softEdge rad="112500"/>
          </a:effectLst>
        </p:spPr>
      </p:pic>
      <p:pic>
        <p:nvPicPr>
          <p:cNvPr id="12" name="Picture 1"/>
          <p:cNvPicPr>
            <a:picLocks noChangeAspect="1" noChangeArrowheads="1"/>
          </p:cNvPicPr>
          <p:nvPr/>
        </p:nvPicPr>
        <p:blipFill>
          <a:blip r:embed="rId7" cstate="print"/>
          <a:srcRect/>
          <a:stretch>
            <a:fillRect/>
          </a:stretch>
        </p:blipFill>
        <p:spPr bwMode="auto">
          <a:xfrm>
            <a:off x="4489732" y="3206706"/>
            <a:ext cx="1368152" cy="1008112"/>
          </a:xfrm>
          <a:prstGeom prst="rect">
            <a:avLst/>
          </a:prstGeom>
          <a:ln>
            <a:noFill/>
          </a:ln>
          <a:effectLst>
            <a:softEdge rad="112500"/>
          </a:effectLst>
        </p:spPr>
      </p:pic>
      <p:sp>
        <p:nvSpPr>
          <p:cNvPr id="13" name="Oval 12"/>
          <p:cNvSpPr/>
          <p:nvPr/>
        </p:nvSpPr>
        <p:spPr>
          <a:xfrm>
            <a:off x="4643438" y="4498975"/>
            <a:ext cx="215900"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14" name="Oval 13"/>
          <p:cNvSpPr/>
          <p:nvPr/>
        </p:nvSpPr>
        <p:spPr>
          <a:xfrm>
            <a:off x="5715000" y="3927475"/>
            <a:ext cx="215900"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pic>
        <p:nvPicPr>
          <p:cNvPr id="148483" name="Picture 3"/>
          <p:cNvPicPr>
            <a:picLocks noChangeAspect="1" noChangeArrowheads="1"/>
          </p:cNvPicPr>
          <p:nvPr/>
        </p:nvPicPr>
        <p:blipFill>
          <a:blip r:embed="rId8" cstate="print"/>
          <a:srcRect/>
          <a:stretch>
            <a:fillRect/>
          </a:stretch>
        </p:blipFill>
        <p:spPr bwMode="auto">
          <a:xfrm>
            <a:off x="5563012" y="2413708"/>
            <a:ext cx="1152128" cy="1015292"/>
          </a:xfrm>
          <a:prstGeom prst="rect">
            <a:avLst/>
          </a:prstGeom>
          <a:ln>
            <a:noFill/>
          </a:ln>
          <a:effectLst>
            <a:softEdge rad="112500"/>
          </a:effectLst>
        </p:spPr>
      </p:pic>
      <p:pic>
        <p:nvPicPr>
          <p:cNvPr id="17" name="Picture 3"/>
          <p:cNvPicPr>
            <a:picLocks noChangeAspect="1" noChangeArrowheads="1"/>
          </p:cNvPicPr>
          <p:nvPr/>
        </p:nvPicPr>
        <p:blipFill>
          <a:blip r:embed="rId9" cstate="print"/>
          <a:srcRect/>
          <a:stretch>
            <a:fillRect/>
          </a:stretch>
        </p:blipFill>
        <p:spPr bwMode="auto">
          <a:xfrm>
            <a:off x="6477020" y="1201371"/>
            <a:ext cx="1023938" cy="1370373"/>
          </a:xfrm>
          <a:prstGeom prst="rect">
            <a:avLst/>
          </a:prstGeom>
          <a:ln>
            <a:noFill/>
          </a:ln>
          <a:effectLst>
            <a:softEdge rad="112500"/>
          </a:effectLst>
        </p:spPr>
      </p:pic>
      <p:sp>
        <p:nvSpPr>
          <p:cNvPr id="18" name="Oval 17"/>
          <p:cNvSpPr/>
          <p:nvPr/>
        </p:nvSpPr>
        <p:spPr>
          <a:xfrm>
            <a:off x="6715125" y="3213100"/>
            <a:ext cx="217488"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19" name="Oval 18"/>
          <p:cNvSpPr/>
          <p:nvPr/>
        </p:nvSpPr>
        <p:spPr>
          <a:xfrm>
            <a:off x="7499350" y="2211388"/>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15377" name="TextBox 19"/>
          <p:cNvSpPr txBox="1">
            <a:spLocks noChangeArrowheads="1"/>
          </p:cNvSpPr>
          <p:nvPr/>
        </p:nvSpPr>
        <p:spPr bwMode="auto">
          <a:xfrm>
            <a:off x="500063" y="3786188"/>
            <a:ext cx="142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Pemeriksaan Kehamilan</a:t>
            </a:r>
          </a:p>
        </p:txBody>
      </p:sp>
      <p:sp>
        <p:nvSpPr>
          <p:cNvPr id="15378" name="TextBox 21"/>
          <p:cNvSpPr txBox="1">
            <a:spLocks noChangeArrowheads="1"/>
          </p:cNvSpPr>
          <p:nvPr/>
        </p:nvSpPr>
        <p:spPr bwMode="auto">
          <a:xfrm>
            <a:off x="1928813" y="3286125"/>
            <a:ext cx="1357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Persalinan, nifas &amp; neonatal</a:t>
            </a:r>
          </a:p>
        </p:txBody>
      </p:sp>
      <p:sp>
        <p:nvSpPr>
          <p:cNvPr id="15379" name="TextBox 22"/>
          <p:cNvSpPr txBox="1">
            <a:spLocks noChangeArrowheads="1"/>
          </p:cNvSpPr>
          <p:nvPr/>
        </p:nvSpPr>
        <p:spPr bwMode="auto">
          <a:xfrm>
            <a:off x="3273425" y="3140075"/>
            <a:ext cx="1370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Pelayanan bagi bayi</a:t>
            </a:r>
          </a:p>
        </p:txBody>
      </p:sp>
      <p:sp>
        <p:nvSpPr>
          <p:cNvPr id="15380" name="TextBox 23"/>
          <p:cNvSpPr txBox="1">
            <a:spLocks noChangeArrowheads="1"/>
          </p:cNvSpPr>
          <p:nvPr/>
        </p:nvSpPr>
        <p:spPr bwMode="auto">
          <a:xfrm>
            <a:off x="4143375" y="2425700"/>
            <a:ext cx="129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Pelayanan bagi  balita</a:t>
            </a:r>
          </a:p>
        </p:txBody>
      </p:sp>
      <p:sp>
        <p:nvSpPr>
          <p:cNvPr id="15381" name="TextBox 24"/>
          <p:cNvSpPr txBox="1">
            <a:spLocks noChangeArrowheads="1"/>
          </p:cNvSpPr>
          <p:nvPr/>
        </p:nvSpPr>
        <p:spPr bwMode="auto">
          <a:xfrm>
            <a:off x="5132388" y="1719263"/>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Pelayanan bagi  anak SD</a:t>
            </a:r>
          </a:p>
        </p:txBody>
      </p:sp>
      <p:sp>
        <p:nvSpPr>
          <p:cNvPr id="15382" name="TextBox 25"/>
          <p:cNvSpPr txBox="1">
            <a:spLocks noChangeArrowheads="1"/>
          </p:cNvSpPr>
          <p:nvPr/>
        </p:nvSpPr>
        <p:spPr bwMode="auto">
          <a:xfrm>
            <a:off x="5357813" y="647700"/>
            <a:ext cx="1843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Pelayanan bagi  anak SMP/A &amp; remaja</a:t>
            </a:r>
          </a:p>
        </p:txBody>
      </p:sp>
      <p:sp>
        <p:nvSpPr>
          <p:cNvPr id="15383" name="TextBox 26"/>
          <p:cNvSpPr txBox="1">
            <a:spLocks noChangeArrowheads="1"/>
          </p:cNvSpPr>
          <p:nvPr/>
        </p:nvSpPr>
        <p:spPr bwMode="auto">
          <a:xfrm>
            <a:off x="1428750" y="5286375"/>
            <a:ext cx="14287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latin typeface="Arial Narrow" pitchFamily="34" charset="0"/>
              </a:rPr>
              <a:t>P4K</a:t>
            </a:r>
          </a:p>
          <a:p>
            <a:pPr eaLnBrk="1" hangingPunct="1">
              <a:buFont typeface="Arial" charset="0"/>
              <a:buChar char="•"/>
            </a:pPr>
            <a:r>
              <a:rPr lang="id-ID" sz="1400" b="1">
                <a:latin typeface="Arial Narrow" pitchFamily="34" charset="0"/>
              </a:rPr>
              <a:t>Buku KIA</a:t>
            </a:r>
          </a:p>
          <a:p>
            <a:pPr eaLnBrk="1" hangingPunct="1">
              <a:buFont typeface="Arial" charset="0"/>
              <a:buChar char="•"/>
            </a:pPr>
            <a:r>
              <a:rPr lang="id-ID" sz="1400" b="1">
                <a:latin typeface="Arial Narrow" pitchFamily="34" charset="0"/>
              </a:rPr>
              <a:t>ANC terpadu</a:t>
            </a:r>
          </a:p>
          <a:p>
            <a:pPr eaLnBrk="1" hangingPunct="1">
              <a:buFont typeface="Arial" charset="0"/>
              <a:buChar char="•"/>
            </a:pPr>
            <a:r>
              <a:rPr lang="id-ID" sz="1400" b="1">
                <a:latin typeface="Arial Narrow" pitchFamily="34" charset="0"/>
              </a:rPr>
              <a:t>Kelas Ibu Hamil</a:t>
            </a:r>
          </a:p>
          <a:p>
            <a:pPr eaLnBrk="1" hangingPunct="1">
              <a:buFont typeface="Arial" charset="0"/>
              <a:buChar char="•"/>
            </a:pPr>
            <a:r>
              <a:rPr lang="id-ID" sz="1400" b="1">
                <a:latin typeface="Arial Narrow" pitchFamily="34" charset="0"/>
              </a:rPr>
              <a:t>Fe &amp; asam folat</a:t>
            </a:r>
          </a:p>
          <a:p>
            <a:pPr eaLnBrk="1" hangingPunct="1">
              <a:buFont typeface="Arial" charset="0"/>
              <a:buChar char="•"/>
            </a:pPr>
            <a:r>
              <a:rPr lang="id-ID" sz="1400" b="1">
                <a:latin typeface="Arial Narrow" pitchFamily="34" charset="0"/>
              </a:rPr>
              <a:t>PMT ibu hamil</a:t>
            </a:r>
          </a:p>
          <a:p>
            <a:pPr eaLnBrk="1" hangingPunct="1">
              <a:buFont typeface="Arial" charset="0"/>
              <a:buChar char="•"/>
            </a:pPr>
            <a:r>
              <a:rPr lang="id-ID" sz="1400" b="1">
                <a:latin typeface="Arial Narrow" pitchFamily="34" charset="0"/>
              </a:rPr>
              <a:t>TT ibu hamil</a:t>
            </a:r>
          </a:p>
        </p:txBody>
      </p:sp>
      <p:sp>
        <p:nvSpPr>
          <p:cNvPr id="15384" name="TextBox 27"/>
          <p:cNvSpPr txBox="1">
            <a:spLocks noChangeArrowheads="1"/>
          </p:cNvSpPr>
          <p:nvPr/>
        </p:nvSpPr>
        <p:spPr bwMode="auto">
          <a:xfrm>
            <a:off x="3071813" y="5214938"/>
            <a:ext cx="19446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latin typeface="Arial Narrow" pitchFamily="34" charset="0"/>
              </a:rPr>
              <a:t>Inisiasi Menyusu Dini</a:t>
            </a:r>
          </a:p>
          <a:p>
            <a:pPr eaLnBrk="1" hangingPunct="1">
              <a:buFont typeface="Arial" charset="0"/>
              <a:buChar char="•"/>
            </a:pPr>
            <a:r>
              <a:rPr lang="id-ID" sz="1400" b="1">
                <a:latin typeface="Arial Narrow" pitchFamily="34" charset="0"/>
              </a:rPr>
              <a:t>Vit K 1 inj</a:t>
            </a:r>
          </a:p>
          <a:p>
            <a:pPr eaLnBrk="1" hangingPunct="1">
              <a:buFont typeface="Arial" charset="0"/>
              <a:buChar char="•"/>
            </a:pPr>
            <a:r>
              <a:rPr lang="id-ID" sz="1400" b="1">
                <a:latin typeface="Arial Narrow" pitchFamily="34" charset="0"/>
              </a:rPr>
              <a:t>Imunisasi Hep B</a:t>
            </a:r>
          </a:p>
          <a:p>
            <a:pPr eaLnBrk="1" hangingPunct="1">
              <a:buFont typeface="Arial" charset="0"/>
              <a:buChar char="•"/>
            </a:pPr>
            <a:r>
              <a:rPr lang="id-ID" sz="1400" b="1">
                <a:latin typeface="Arial Narrow" pitchFamily="34" charset="0"/>
              </a:rPr>
              <a:t>Rumah Tunggu</a:t>
            </a:r>
          </a:p>
          <a:p>
            <a:pPr eaLnBrk="1" hangingPunct="1">
              <a:buFont typeface="Arial" charset="0"/>
              <a:buChar char="•"/>
            </a:pPr>
            <a:r>
              <a:rPr lang="id-ID" sz="1400" b="1">
                <a:latin typeface="Arial Narrow" pitchFamily="34" charset="0"/>
              </a:rPr>
              <a:t>Kemitraan Bidan Dukun</a:t>
            </a:r>
          </a:p>
          <a:p>
            <a:pPr eaLnBrk="1" hangingPunct="1">
              <a:buFont typeface="Arial" charset="0"/>
              <a:buChar char="•"/>
            </a:pPr>
            <a:r>
              <a:rPr lang="id-ID" sz="1400" b="1">
                <a:latin typeface="Arial Narrow" pitchFamily="34" charset="0"/>
              </a:rPr>
              <a:t>KB pasca persalinan</a:t>
            </a:r>
          </a:p>
          <a:p>
            <a:pPr eaLnBrk="1" hangingPunct="1">
              <a:buFont typeface="Arial" charset="0"/>
              <a:buChar char="•"/>
            </a:pPr>
            <a:r>
              <a:rPr lang="id-ID" sz="1400" b="1">
                <a:latin typeface="Arial Narrow" pitchFamily="34" charset="0"/>
              </a:rPr>
              <a:t>PONED-PONEK</a:t>
            </a:r>
          </a:p>
        </p:txBody>
      </p:sp>
      <p:sp>
        <p:nvSpPr>
          <p:cNvPr id="15385" name="TextBox 28"/>
          <p:cNvSpPr txBox="1">
            <a:spLocks noChangeArrowheads="1"/>
          </p:cNvSpPr>
          <p:nvPr/>
        </p:nvSpPr>
        <p:spPr bwMode="auto">
          <a:xfrm>
            <a:off x="4857750" y="4687888"/>
            <a:ext cx="1657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t>ASI eksklusif</a:t>
            </a:r>
          </a:p>
          <a:p>
            <a:pPr eaLnBrk="1" hangingPunct="1">
              <a:buFont typeface="Arial" charset="0"/>
              <a:buChar char="•"/>
            </a:pPr>
            <a:r>
              <a:rPr lang="id-ID" sz="1400" b="1"/>
              <a:t>Imunisasi dasar lengkap</a:t>
            </a:r>
          </a:p>
          <a:p>
            <a:pPr eaLnBrk="1" hangingPunct="1">
              <a:buFont typeface="Arial" charset="0"/>
              <a:buChar char="•"/>
            </a:pPr>
            <a:r>
              <a:rPr lang="id-ID" sz="1400" b="1"/>
              <a:t>Pemberian makan</a:t>
            </a:r>
          </a:p>
          <a:p>
            <a:pPr eaLnBrk="1" hangingPunct="1">
              <a:buFont typeface="Arial" charset="0"/>
              <a:buChar char="•"/>
            </a:pPr>
            <a:r>
              <a:rPr lang="id-ID" sz="1400" b="1"/>
              <a:t>Penimbangan</a:t>
            </a:r>
          </a:p>
          <a:p>
            <a:pPr eaLnBrk="1" hangingPunct="1">
              <a:buFont typeface="Arial" charset="0"/>
              <a:buChar char="•"/>
            </a:pPr>
            <a:r>
              <a:rPr lang="id-ID" sz="1400" b="1"/>
              <a:t>Vit A</a:t>
            </a:r>
          </a:p>
          <a:p>
            <a:pPr eaLnBrk="1" hangingPunct="1">
              <a:buFont typeface="Arial" charset="0"/>
              <a:buChar char="•"/>
            </a:pPr>
            <a:r>
              <a:rPr lang="id-ID" sz="1400" b="1"/>
              <a:t>MTBS</a:t>
            </a:r>
          </a:p>
        </p:txBody>
      </p:sp>
      <p:sp>
        <p:nvSpPr>
          <p:cNvPr id="15386" name="TextBox 29"/>
          <p:cNvSpPr txBox="1">
            <a:spLocks noChangeArrowheads="1"/>
          </p:cNvSpPr>
          <p:nvPr/>
        </p:nvSpPr>
        <p:spPr bwMode="auto">
          <a:xfrm>
            <a:off x="5929313" y="4011613"/>
            <a:ext cx="16573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t>Pemantauan pertumbuhan &amp; perkembangan</a:t>
            </a:r>
          </a:p>
          <a:p>
            <a:pPr eaLnBrk="1" hangingPunct="1">
              <a:buFont typeface="Arial" charset="0"/>
              <a:buChar char="•"/>
            </a:pPr>
            <a:r>
              <a:rPr lang="id-ID" sz="1400" b="1"/>
              <a:t>PMT</a:t>
            </a:r>
          </a:p>
        </p:txBody>
      </p:sp>
      <p:sp>
        <p:nvSpPr>
          <p:cNvPr id="15387" name="TextBox 30"/>
          <p:cNvSpPr txBox="1">
            <a:spLocks noChangeArrowheads="1"/>
          </p:cNvSpPr>
          <p:nvPr/>
        </p:nvSpPr>
        <p:spPr bwMode="auto">
          <a:xfrm>
            <a:off x="7072313" y="3000375"/>
            <a:ext cx="19081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t>Penjaringan</a:t>
            </a:r>
          </a:p>
          <a:p>
            <a:pPr eaLnBrk="1" hangingPunct="1">
              <a:buFont typeface="Arial" charset="0"/>
              <a:buChar char="•"/>
            </a:pPr>
            <a:r>
              <a:rPr lang="id-ID" sz="1400" b="1"/>
              <a:t>Bln Imunisasi Anak Sekolah</a:t>
            </a:r>
          </a:p>
          <a:p>
            <a:pPr eaLnBrk="1" hangingPunct="1">
              <a:buFont typeface="Arial" charset="0"/>
              <a:buChar char="•"/>
            </a:pPr>
            <a:r>
              <a:rPr lang="id-ID" sz="1400" b="1"/>
              <a:t>Upaya Kes Sklh</a:t>
            </a:r>
          </a:p>
          <a:p>
            <a:pPr eaLnBrk="1" hangingPunct="1">
              <a:buFont typeface="Arial" charset="0"/>
              <a:buChar char="•"/>
            </a:pPr>
            <a:r>
              <a:rPr lang="id-ID" sz="1400" b="1"/>
              <a:t>PMT</a:t>
            </a:r>
          </a:p>
        </p:txBody>
      </p:sp>
      <p:sp>
        <p:nvSpPr>
          <p:cNvPr id="15388" name="TextBox 31"/>
          <p:cNvSpPr txBox="1">
            <a:spLocks noChangeArrowheads="1"/>
          </p:cNvSpPr>
          <p:nvPr/>
        </p:nvSpPr>
        <p:spPr bwMode="auto">
          <a:xfrm>
            <a:off x="7786688" y="1973263"/>
            <a:ext cx="1428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t>Kespro remaja </a:t>
            </a:r>
          </a:p>
          <a:p>
            <a:pPr eaLnBrk="1" hangingPunct="1">
              <a:buFont typeface="Arial" charset="0"/>
              <a:buChar char="•"/>
            </a:pPr>
            <a:r>
              <a:rPr lang="id-ID" sz="1400" b="1"/>
              <a:t>K</a:t>
            </a:r>
            <a:r>
              <a:rPr lang="en-US" sz="1400" b="1"/>
              <a:t>onseling: Gizi </a:t>
            </a:r>
            <a:r>
              <a:rPr lang="id-ID" sz="1400" b="1"/>
              <a:t>HIV/AIDS, </a:t>
            </a:r>
            <a:r>
              <a:rPr lang="en-US" sz="1400" b="1"/>
              <a:t>     </a:t>
            </a:r>
            <a:r>
              <a:rPr lang="id-ID" sz="1400" b="1"/>
              <a:t>NAPZA dll</a:t>
            </a:r>
            <a:endParaRPr lang="en-US" sz="1400" b="1"/>
          </a:p>
          <a:p>
            <a:pPr eaLnBrk="1" hangingPunct="1">
              <a:buFont typeface="Arial" charset="0"/>
              <a:buChar char="•"/>
            </a:pPr>
            <a:r>
              <a:rPr lang="en-US" sz="1400" b="1"/>
              <a:t>Fe  </a:t>
            </a:r>
          </a:p>
        </p:txBody>
      </p:sp>
      <p:sp>
        <p:nvSpPr>
          <p:cNvPr id="33" name="Arc 32"/>
          <p:cNvSpPr/>
          <p:nvPr/>
        </p:nvSpPr>
        <p:spPr>
          <a:xfrm rot="3851298" flipH="1">
            <a:off x="1046957" y="2369344"/>
            <a:ext cx="4851400" cy="5367337"/>
          </a:xfrm>
          <a:prstGeom prst="arc">
            <a:avLst>
              <a:gd name="adj1" fmla="val 19177003"/>
              <a:gd name="adj2" fmla="val 2143033"/>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fontAlgn="auto">
              <a:spcBef>
                <a:spcPts val="0"/>
              </a:spcBef>
              <a:spcAft>
                <a:spcPts val="0"/>
              </a:spcAft>
              <a:defRPr/>
            </a:pPr>
            <a:endParaRPr lang="id-ID" dirty="0"/>
          </a:p>
        </p:txBody>
      </p:sp>
      <p:sp>
        <p:nvSpPr>
          <p:cNvPr id="29" name="TextBox 28"/>
          <p:cNvSpPr txBox="1"/>
          <p:nvPr/>
        </p:nvSpPr>
        <p:spPr>
          <a:xfrm rot="20167529">
            <a:off x="803275" y="2370138"/>
            <a:ext cx="3486150" cy="368300"/>
          </a:xfrm>
          <a:prstGeom prst="rect">
            <a:avLst/>
          </a:prstGeom>
          <a:noFill/>
          <a:ln>
            <a:solidFill>
              <a:schemeClr val="tx1"/>
            </a:solidFill>
          </a:ln>
        </p:spPr>
        <p:txBody>
          <a:bodyPr lIns="91428" tIns="45715" rIns="91428" bIns="45715">
            <a:spAutoFit/>
          </a:bodyPr>
          <a:lstStyle/>
          <a:p>
            <a:pPr algn="ctr" fontAlgn="auto">
              <a:spcBef>
                <a:spcPts val="0"/>
              </a:spcBef>
              <a:spcAft>
                <a:spcPts val="0"/>
              </a:spcAft>
              <a:defRPr/>
            </a:pPr>
            <a:r>
              <a:rPr lang="id-ID" b="1" dirty="0">
                <a:latin typeface="+mj-lt"/>
                <a:cs typeface="+mn-cs"/>
              </a:rPr>
              <a:t>1000 hari pertama kehidupan</a:t>
            </a:r>
          </a:p>
        </p:txBody>
      </p:sp>
      <p:sp>
        <p:nvSpPr>
          <p:cNvPr id="30" name="Oval 29"/>
          <p:cNvSpPr/>
          <p:nvPr/>
        </p:nvSpPr>
        <p:spPr>
          <a:xfrm>
            <a:off x="928688" y="5000625"/>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15392" name="TextBox 26"/>
          <p:cNvSpPr txBox="1">
            <a:spLocks noChangeArrowheads="1"/>
          </p:cNvSpPr>
          <p:nvPr/>
        </p:nvSpPr>
        <p:spPr bwMode="auto">
          <a:xfrm>
            <a:off x="0" y="5978525"/>
            <a:ext cx="129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90488" indent="-9048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id-ID" sz="1400" b="1"/>
              <a:t>K</a:t>
            </a:r>
            <a:r>
              <a:rPr lang="en-US" sz="1400" b="1"/>
              <a:t>onseling</a:t>
            </a:r>
            <a:endParaRPr lang="id-ID" sz="1400" b="1"/>
          </a:p>
          <a:p>
            <a:pPr eaLnBrk="1" hangingPunct="1">
              <a:buFont typeface="Arial" charset="0"/>
              <a:buChar char="•"/>
            </a:pPr>
            <a:r>
              <a:rPr lang="id-ID" sz="1400" b="1"/>
              <a:t>Pelayanan KB</a:t>
            </a:r>
          </a:p>
          <a:p>
            <a:pPr eaLnBrk="1" hangingPunct="1">
              <a:buFont typeface="Arial" charset="0"/>
              <a:buChar char="•"/>
            </a:pPr>
            <a:r>
              <a:rPr lang="id-ID" sz="1400" b="1"/>
              <a:t>PKRT</a:t>
            </a:r>
          </a:p>
        </p:txBody>
      </p:sp>
      <p:sp>
        <p:nvSpPr>
          <p:cNvPr id="15393" name="TextBox 19"/>
          <p:cNvSpPr txBox="1">
            <a:spLocks noChangeArrowheads="1"/>
          </p:cNvSpPr>
          <p:nvPr/>
        </p:nvSpPr>
        <p:spPr bwMode="auto">
          <a:xfrm>
            <a:off x="58738" y="4429125"/>
            <a:ext cx="129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t>Pelayanan </a:t>
            </a:r>
          </a:p>
          <a:p>
            <a:pPr eaLnBrk="1" hangingPunct="1"/>
            <a:r>
              <a:rPr lang="id-ID" b="1"/>
              <a:t>PUS &amp; WUS</a:t>
            </a:r>
          </a:p>
        </p:txBody>
      </p:sp>
      <p:pic>
        <p:nvPicPr>
          <p:cNvPr id="153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875" y="160338"/>
            <a:ext cx="889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p:cNvSpPr/>
          <p:nvPr/>
        </p:nvSpPr>
        <p:spPr>
          <a:xfrm>
            <a:off x="7927975" y="782638"/>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id-ID" dirty="0"/>
          </a:p>
        </p:txBody>
      </p:sp>
      <p:sp>
        <p:nvSpPr>
          <p:cNvPr id="15396" name="TextBox 23"/>
          <p:cNvSpPr txBox="1">
            <a:spLocks noChangeArrowheads="1"/>
          </p:cNvSpPr>
          <p:nvPr/>
        </p:nvSpPr>
        <p:spPr bwMode="auto">
          <a:xfrm>
            <a:off x="6210300" y="214313"/>
            <a:ext cx="862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600" b="1"/>
              <a:t>Lansia</a:t>
            </a:r>
          </a:p>
        </p:txBody>
      </p:sp>
      <p:sp>
        <p:nvSpPr>
          <p:cNvPr id="15397" name="TextBox 31"/>
          <p:cNvSpPr txBox="1">
            <a:spLocks noChangeArrowheads="1"/>
          </p:cNvSpPr>
          <p:nvPr/>
        </p:nvSpPr>
        <p:spPr bwMode="auto">
          <a:xfrm>
            <a:off x="8143875" y="96678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200" b="1"/>
              <a:t>Kualitas</a:t>
            </a:r>
          </a:p>
          <a:p>
            <a:pPr eaLnBrk="1" hangingPunct="1">
              <a:buFont typeface="Arial" charset="0"/>
              <a:buChar char="•"/>
            </a:pPr>
            <a:r>
              <a:rPr lang="en-US" sz="1200" b="1"/>
              <a:t>Degenerasi</a:t>
            </a:r>
          </a:p>
        </p:txBody>
      </p:sp>
    </p:spTree>
    <p:extLst>
      <p:ext uri="{BB962C8B-B14F-4D97-AF65-F5344CB8AC3E}">
        <p14:creationId xmlns:p14="http://schemas.microsoft.com/office/powerpoint/2010/main" val="37220423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Aspek</a:t>
            </a:r>
            <a:r>
              <a:rPr lang="en-US" b="1" dirty="0"/>
              <a:t> legal Homecare</a:t>
            </a:r>
          </a:p>
        </p:txBody>
      </p:sp>
      <p:pic>
        <p:nvPicPr>
          <p:cNvPr id="1026" name="Picture 2" descr="C:\Users\user\Pictures\aspek legal home care.png"/>
          <p:cNvPicPr>
            <a:picLocks noChangeAspect="1" noChangeArrowheads="1"/>
          </p:cNvPicPr>
          <p:nvPr/>
        </p:nvPicPr>
        <p:blipFill>
          <a:blip r:embed="rId2"/>
          <a:srcRect/>
          <a:stretch>
            <a:fillRect/>
          </a:stretch>
        </p:blipFill>
        <p:spPr bwMode="auto">
          <a:xfrm>
            <a:off x="304800" y="1828800"/>
            <a:ext cx="8380793" cy="4546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UU No 36 </a:t>
            </a:r>
            <a:r>
              <a:rPr lang="en-US" dirty="0" err="1"/>
              <a:t>tahun</a:t>
            </a:r>
            <a:r>
              <a:rPr lang="en-US" dirty="0"/>
              <a:t> 2009 </a:t>
            </a:r>
            <a:r>
              <a:rPr lang="en-US" dirty="0" err="1"/>
              <a:t>tentang</a:t>
            </a:r>
            <a:r>
              <a:rPr lang="en-US" dirty="0"/>
              <a:t> </a:t>
            </a:r>
            <a:r>
              <a:rPr lang="en-US" dirty="0" err="1"/>
              <a:t>Kesehatan</a:t>
            </a:r>
            <a:endParaRPr lang="en-US" dirty="0"/>
          </a:p>
        </p:txBody>
      </p:sp>
      <p:sp>
        <p:nvSpPr>
          <p:cNvPr id="3" name="Rounded Rectangle 2"/>
          <p:cNvSpPr/>
          <p:nvPr/>
        </p:nvSpPr>
        <p:spPr>
          <a:xfrm>
            <a:off x="533400" y="1600200"/>
            <a:ext cx="7543800" cy="502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Wingdings" pitchFamily="2" charset="2"/>
              <a:buChar char="Ø"/>
            </a:pPr>
            <a:r>
              <a:rPr lang="en-US" b="1" dirty="0" err="1"/>
              <a:t>Pasal</a:t>
            </a:r>
            <a:r>
              <a:rPr lang="en-US" b="1" dirty="0"/>
              <a:t> 4</a:t>
            </a:r>
            <a:r>
              <a:rPr lang="en-US" dirty="0"/>
              <a:t> : </a:t>
            </a:r>
            <a:r>
              <a:rPr lang="en-US" dirty="0" err="1"/>
              <a:t>setiap</a:t>
            </a:r>
            <a:r>
              <a:rPr lang="en-US" dirty="0"/>
              <a:t> </a:t>
            </a:r>
            <a:r>
              <a:rPr lang="en-US" dirty="0" err="1"/>
              <a:t>orang</a:t>
            </a:r>
            <a:r>
              <a:rPr lang="en-US" dirty="0"/>
              <a:t> </a:t>
            </a:r>
            <a:r>
              <a:rPr lang="en-US" dirty="0" err="1"/>
              <a:t>berhak</a:t>
            </a:r>
            <a:r>
              <a:rPr lang="en-US" dirty="0"/>
              <a:t> </a:t>
            </a:r>
            <a:r>
              <a:rPr lang="en-US" dirty="0" err="1"/>
              <a:t>atas</a:t>
            </a:r>
            <a:r>
              <a:rPr lang="en-US" dirty="0"/>
              <a:t> </a:t>
            </a:r>
            <a:r>
              <a:rPr lang="en-US" dirty="0" err="1"/>
              <a:t>kesehatan</a:t>
            </a:r>
            <a:endParaRPr lang="en-US" dirty="0"/>
          </a:p>
          <a:p>
            <a:pPr algn="just">
              <a:buFont typeface="Wingdings" pitchFamily="2" charset="2"/>
              <a:buChar char="Ø"/>
            </a:pPr>
            <a:endParaRPr lang="en-US" dirty="0"/>
          </a:p>
          <a:p>
            <a:pPr algn="just">
              <a:buFont typeface="Wingdings" pitchFamily="2" charset="2"/>
              <a:buChar char="Ø"/>
            </a:pPr>
            <a:r>
              <a:rPr lang="en-US" b="1" dirty="0" err="1"/>
              <a:t>Pasal</a:t>
            </a:r>
            <a:r>
              <a:rPr lang="en-US" b="1" dirty="0"/>
              <a:t> 5 (1)</a:t>
            </a:r>
            <a:r>
              <a:rPr lang="en-US" dirty="0"/>
              <a:t>: </a:t>
            </a:r>
            <a:r>
              <a:rPr lang="en-US" dirty="0" err="1"/>
              <a:t>Setiap</a:t>
            </a:r>
            <a:r>
              <a:rPr lang="en-US" dirty="0"/>
              <a:t> </a:t>
            </a:r>
            <a:r>
              <a:rPr lang="en-US" dirty="0" err="1"/>
              <a:t>orang</a:t>
            </a:r>
            <a:r>
              <a:rPr lang="en-US" dirty="0"/>
              <a:t> </a:t>
            </a:r>
            <a:r>
              <a:rPr lang="en-US" dirty="0" err="1"/>
              <a:t>mempunyai</a:t>
            </a:r>
            <a:r>
              <a:rPr lang="en-US" dirty="0"/>
              <a:t> </a:t>
            </a:r>
            <a:r>
              <a:rPr lang="en-US" dirty="0" err="1"/>
              <a:t>hak</a:t>
            </a:r>
            <a:r>
              <a:rPr lang="en-US" dirty="0"/>
              <a:t> yang </a:t>
            </a:r>
            <a:r>
              <a:rPr lang="en-US" dirty="0" err="1"/>
              <a:t>sama</a:t>
            </a:r>
            <a:r>
              <a:rPr lang="en-US" dirty="0"/>
              <a:t> </a:t>
            </a:r>
            <a:r>
              <a:rPr lang="en-US" dirty="0" err="1"/>
              <a:t>dalam</a:t>
            </a:r>
            <a:r>
              <a:rPr lang="en-US" dirty="0"/>
              <a:t> </a:t>
            </a:r>
            <a:r>
              <a:rPr lang="en-US" dirty="0" err="1"/>
              <a:t>memperoleh</a:t>
            </a:r>
            <a:r>
              <a:rPr lang="en-US" dirty="0"/>
              <a:t> </a:t>
            </a:r>
            <a:r>
              <a:rPr lang="en-US" dirty="0" err="1"/>
              <a:t>akses</a:t>
            </a:r>
            <a:r>
              <a:rPr lang="en-US" dirty="0"/>
              <a:t> </a:t>
            </a:r>
            <a:r>
              <a:rPr lang="en-US" dirty="0" err="1"/>
              <a:t>atas</a:t>
            </a:r>
            <a:r>
              <a:rPr lang="en-US" dirty="0"/>
              <a:t> </a:t>
            </a:r>
            <a:r>
              <a:rPr lang="en-US" dirty="0" err="1"/>
              <a:t>sumber</a:t>
            </a:r>
            <a:r>
              <a:rPr lang="en-US" dirty="0"/>
              <a:t> </a:t>
            </a:r>
            <a:r>
              <a:rPr lang="en-US" dirty="0" err="1"/>
              <a:t>daya</a:t>
            </a:r>
            <a:r>
              <a:rPr lang="en-US" dirty="0"/>
              <a:t> </a:t>
            </a:r>
            <a:r>
              <a:rPr lang="en-US" dirty="0" err="1"/>
              <a:t>di</a:t>
            </a:r>
            <a:r>
              <a:rPr lang="en-US" dirty="0"/>
              <a:t> </a:t>
            </a:r>
            <a:r>
              <a:rPr lang="en-US" dirty="0" err="1"/>
              <a:t>bidang</a:t>
            </a:r>
            <a:r>
              <a:rPr lang="en-US" dirty="0"/>
              <a:t> </a:t>
            </a:r>
            <a:r>
              <a:rPr lang="en-US" dirty="0" err="1"/>
              <a:t>kesehatan</a:t>
            </a:r>
            <a:r>
              <a:rPr lang="en-US" dirty="0"/>
              <a:t>.</a:t>
            </a:r>
          </a:p>
          <a:p>
            <a:pPr algn="just">
              <a:buFont typeface="Wingdings" pitchFamily="2" charset="2"/>
              <a:buChar char="Ø"/>
            </a:pPr>
            <a:endParaRPr lang="en-US" dirty="0"/>
          </a:p>
          <a:p>
            <a:pPr algn="just">
              <a:buFont typeface="Wingdings" pitchFamily="2" charset="2"/>
              <a:buChar char="Ø"/>
            </a:pPr>
            <a:r>
              <a:rPr lang="en-US" b="1" dirty="0" err="1"/>
              <a:t>Pasal</a:t>
            </a:r>
            <a:r>
              <a:rPr lang="en-US" b="1" dirty="0"/>
              <a:t> 5 (2) </a:t>
            </a:r>
            <a:r>
              <a:rPr lang="en-US" dirty="0"/>
              <a:t>: </a:t>
            </a:r>
            <a:r>
              <a:rPr lang="en-US" dirty="0" err="1"/>
              <a:t>Setiap</a:t>
            </a:r>
            <a:r>
              <a:rPr lang="en-US" dirty="0"/>
              <a:t> </a:t>
            </a:r>
            <a:r>
              <a:rPr lang="en-US" dirty="0" err="1"/>
              <a:t>orang</a:t>
            </a:r>
            <a:r>
              <a:rPr lang="en-US" dirty="0"/>
              <a:t> </a:t>
            </a:r>
            <a:r>
              <a:rPr lang="en-US" dirty="0" err="1"/>
              <a:t>mempunyai</a:t>
            </a:r>
            <a:r>
              <a:rPr lang="en-US" dirty="0"/>
              <a:t> </a:t>
            </a:r>
            <a:r>
              <a:rPr lang="en-US" dirty="0" err="1"/>
              <a:t>hak</a:t>
            </a:r>
            <a:r>
              <a:rPr lang="en-US" dirty="0"/>
              <a:t> </a:t>
            </a:r>
            <a:r>
              <a:rPr lang="en-US" dirty="0" err="1"/>
              <a:t>dalam</a:t>
            </a:r>
            <a:r>
              <a:rPr lang="en-US" dirty="0"/>
              <a:t> </a:t>
            </a:r>
            <a:r>
              <a:rPr lang="en-US" dirty="0" err="1"/>
              <a:t>memperoleh</a:t>
            </a:r>
            <a:br>
              <a:rPr lang="en-US" dirty="0"/>
            </a:br>
            <a:r>
              <a:rPr lang="en-US" dirty="0" err="1"/>
              <a:t>pelayanan</a:t>
            </a:r>
            <a:r>
              <a:rPr lang="en-US" dirty="0"/>
              <a:t> </a:t>
            </a:r>
            <a:r>
              <a:rPr lang="en-US" dirty="0" err="1"/>
              <a:t>kesehatan</a:t>
            </a:r>
            <a:r>
              <a:rPr lang="en-US" dirty="0"/>
              <a:t> yang </a:t>
            </a:r>
            <a:r>
              <a:rPr lang="en-US" dirty="0" err="1"/>
              <a:t>aman</a:t>
            </a:r>
            <a:r>
              <a:rPr lang="en-US" dirty="0"/>
              <a:t>, </a:t>
            </a:r>
            <a:r>
              <a:rPr lang="en-US" dirty="0" err="1"/>
              <a:t>bermutu</a:t>
            </a:r>
            <a:r>
              <a:rPr lang="en-US" dirty="0"/>
              <a:t>, </a:t>
            </a:r>
            <a:r>
              <a:rPr lang="en-US" dirty="0" err="1"/>
              <a:t>dan</a:t>
            </a:r>
            <a:r>
              <a:rPr lang="en-US" dirty="0"/>
              <a:t> </a:t>
            </a:r>
            <a:r>
              <a:rPr lang="en-US" dirty="0" err="1"/>
              <a:t>terjangkau</a:t>
            </a:r>
            <a:r>
              <a:rPr lang="en-US" dirty="0"/>
              <a:t>.</a:t>
            </a:r>
          </a:p>
          <a:p>
            <a:pPr algn="just">
              <a:buFont typeface="Wingdings" pitchFamily="2" charset="2"/>
              <a:buChar char="Ø"/>
            </a:pPr>
            <a:endParaRPr lang="en-US" dirty="0"/>
          </a:p>
          <a:p>
            <a:pPr algn="just">
              <a:buFont typeface="Wingdings" pitchFamily="2" charset="2"/>
              <a:buChar char="Ø"/>
            </a:pPr>
            <a:r>
              <a:rPr lang="en-US" b="1" dirty="0" err="1"/>
              <a:t>Pasal</a:t>
            </a:r>
            <a:r>
              <a:rPr lang="en-US" b="1" dirty="0"/>
              <a:t> 5 (3)</a:t>
            </a:r>
            <a:r>
              <a:rPr lang="en-US" dirty="0"/>
              <a:t> : </a:t>
            </a:r>
            <a:r>
              <a:rPr lang="en-US" dirty="0" err="1"/>
              <a:t>Setiap</a:t>
            </a:r>
            <a:r>
              <a:rPr lang="en-US" dirty="0"/>
              <a:t> </a:t>
            </a:r>
            <a:r>
              <a:rPr lang="en-US" dirty="0" err="1"/>
              <a:t>orang</a:t>
            </a:r>
            <a:r>
              <a:rPr lang="en-US" dirty="0"/>
              <a:t> </a:t>
            </a:r>
            <a:r>
              <a:rPr lang="en-US" dirty="0" err="1"/>
              <a:t>berhak</a:t>
            </a:r>
            <a:r>
              <a:rPr lang="en-US" dirty="0"/>
              <a:t> </a:t>
            </a:r>
            <a:r>
              <a:rPr lang="en-US" dirty="0" err="1"/>
              <a:t>secara</a:t>
            </a:r>
            <a:r>
              <a:rPr lang="en-US" dirty="0"/>
              <a:t> </a:t>
            </a:r>
            <a:r>
              <a:rPr lang="en-US" dirty="0" err="1"/>
              <a:t>mandiri</a:t>
            </a:r>
            <a:r>
              <a:rPr lang="en-US" dirty="0"/>
              <a:t> </a:t>
            </a:r>
            <a:r>
              <a:rPr lang="en-US" dirty="0" err="1"/>
              <a:t>dan</a:t>
            </a:r>
            <a:r>
              <a:rPr lang="en-US" dirty="0"/>
              <a:t> </a:t>
            </a:r>
            <a:r>
              <a:rPr lang="en-US" dirty="0" err="1"/>
              <a:t>bertanggung</a:t>
            </a:r>
            <a:r>
              <a:rPr lang="en-US" dirty="0"/>
              <a:t> </a:t>
            </a:r>
            <a:r>
              <a:rPr lang="en-US" dirty="0" err="1"/>
              <a:t>jawab</a:t>
            </a:r>
            <a:r>
              <a:rPr lang="en-US" dirty="0"/>
              <a:t> </a:t>
            </a:r>
            <a:r>
              <a:rPr lang="en-US" dirty="0" err="1"/>
              <a:t>menentukan</a:t>
            </a:r>
            <a:r>
              <a:rPr lang="en-US" dirty="0"/>
              <a:t> </a:t>
            </a:r>
            <a:r>
              <a:rPr lang="en-US" dirty="0" err="1"/>
              <a:t>sendiri</a:t>
            </a:r>
            <a:r>
              <a:rPr lang="en-US" dirty="0"/>
              <a:t> </a:t>
            </a:r>
            <a:r>
              <a:rPr lang="en-US" dirty="0" err="1"/>
              <a:t>pelayanan</a:t>
            </a:r>
            <a:r>
              <a:rPr lang="en-US" dirty="0"/>
              <a:t> </a:t>
            </a:r>
            <a:r>
              <a:rPr lang="en-US" dirty="0" err="1"/>
              <a:t>kesehatan</a:t>
            </a:r>
            <a:r>
              <a:rPr lang="en-US" dirty="0"/>
              <a:t> yang </a:t>
            </a:r>
            <a:r>
              <a:rPr lang="en-US" dirty="0" err="1"/>
              <a:t>diperlukan</a:t>
            </a:r>
            <a:r>
              <a:rPr lang="en-US" dirty="0"/>
              <a:t> </a:t>
            </a:r>
            <a:r>
              <a:rPr lang="en-US" dirty="0" err="1"/>
              <a:t>bagi</a:t>
            </a:r>
            <a:r>
              <a:rPr lang="en-US" dirty="0"/>
              <a:t> </a:t>
            </a:r>
            <a:r>
              <a:rPr lang="en-US" dirty="0" err="1"/>
              <a:t>dirinya</a:t>
            </a:r>
            <a:r>
              <a:rPr lang="en-US" dirty="0"/>
              <a:t>.</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UU No 36 </a:t>
            </a:r>
            <a:r>
              <a:rPr lang="en-US" b="1" dirty="0" err="1"/>
              <a:t>tahun</a:t>
            </a:r>
            <a:r>
              <a:rPr lang="en-US" b="1" dirty="0"/>
              <a:t> 2009 </a:t>
            </a:r>
            <a:r>
              <a:rPr lang="en-US" b="1" dirty="0" err="1"/>
              <a:t>tentang</a:t>
            </a:r>
            <a:r>
              <a:rPr lang="en-US" b="1" dirty="0"/>
              <a:t> </a:t>
            </a:r>
            <a:r>
              <a:rPr lang="en-US" b="1" dirty="0" err="1"/>
              <a:t>Kesehatan</a:t>
            </a:r>
            <a:endParaRPr lang="en-US" b="1" dirty="0"/>
          </a:p>
        </p:txBody>
      </p:sp>
      <p:sp>
        <p:nvSpPr>
          <p:cNvPr id="3" name="Rectangle 2"/>
          <p:cNvSpPr/>
          <p:nvPr/>
        </p:nvSpPr>
        <p:spPr>
          <a:xfrm>
            <a:off x="609600" y="1828800"/>
            <a:ext cx="8077200" cy="487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Wingdings" pitchFamily="2" charset="2"/>
              <a:buChar char="Ø"/>
            </a:pPr>
            <a:br>
              <a:rPr lang="en-US" dirty="0"/>
            </a:br>
            <a:endParaRPr lang="en-US" dirty="0"/>
          </a:p>
          <a:p>
            <a:pPr algn="just">
              <a:buFont typeface="Wingdings" pitchFamily="2" charset="2"/>
              <a:buChar char="Ø"/>
            </a:pPr>
            <a:r>
              <a:rPr lang="en-US" b="1" dirty="0" err="1"/>
              <a:t>Pasal</a:t>
            </a:r>
            <a:r>
              <a:rPr lang="en-US" b="1" dirty="0"/>
              <a:t> 19 </a:t>
            </a:r>
            <a:r>
              <a:rPr lang="en-US" dirty="0"/>
              <a:t>: </a:t>
            </a:r>
            <a:r>
              <a:rPr lang="en-US" dirty="0" err="1"/>
              <a:t>Pemerintah</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ketersediaan</a:t>
            </a:r>
            <a:r>
              <a:rPr lang="en-US" dirty="0"/>
              <a:t> </a:t>
            </a:r>
            <a:r>
              <a:rPr lang="en-US" dirty="0" err="1"/>
              <a:t>segala</a:t>
            </a:r>
            <a:r>
              <a:rPr lang="en-US" dirty="0"/>
              <a:t> </a:t>
            </a:r>
            <a:r>
              <a:rPr lang="en-US" dirty="0" err="1"/>
              <a:t>bentukupaya</a:t>
            </a:r>
            <a:r>
              <a:rPr lang="en-US" dirty="0"/>
              <a:t> </a:t>
            </a:r>
            <a:r>
              <a:rPr lang="en-US" dirty="0" err="1"/>
              <a:t>kesehatan</a:t>
            </a:r>
            <a:r>
              <a:rPr lang="en-US" dirty="0"/>
              <a:t> yang </a:t>
            </a:r>
            <a:r>
              <a:rPr lang="en-US" dirty="0" err="1"/>
              <a:t>bermutu</a:t>
            </a:r>
            <a:r>
              <a:rPr lang="en-US" dirty="0"/>
              <a:t>, </a:t>
            </a:r>
            <a:r>
              <a:rPr lang="en-US" dirty="0" err="1"/>
              <a:t>aman</a:t>
            </a:r>
            <a:r>
              <a:rPr lang="en-US" dirty="0"/>
              <a:t>, </a:t>
            </a:r>
            <a:r>
              <a:rPr lang="en-US" dirty="0" err="1"/>
              <a:t>efisien</a:t>
            </a:r>
            <a:r>
              <a:rPr lang="en-US" dirty="0"/>
              <a:t>, </a:t>
            </a:r>
            <a:r>
              <a:rPr lang="en-US" dirty="0" err="1"/>
              <a:t>dan</a:t>
            </a:r>
            <a:r>
              <a:rPr lang="en-US" dirty="0"/>
              <a:t> </a:t>
            </a:r>
            <a:r>
              <a:rPr lang="en-US" dirty="0" err="1"/>
              <a:t>terjangkau</a:t>
            </a:r>
            <a:r>
              <a:rPr lang="en-US" dirty="0"/>
              <a:t>.</a:t>
            </a:r>
            <a:br>
              <a:rPr lang="en-US" dirty="0"/>
            </a:br>
            <a:endParaRPr lang="en-US" dirty="0"/>
          </a:p>
          <a:p>
            <a:pPr algn="just">
              <a:buFont typeface="Wingdings" pitchFamily="2" charset="2"/>
              <a:buChar char="Ø"/>
            </a:pPr>
            <a:r>
              <a:rPr lang="en-US" b="1" dirty="0" err="1"/>
              <a:t>Pasal</a:t>
            </a:r>
            <a:r>
              <a:rPr lang="en-US" b="1" dirty="0"/>
              <a:t> 23 (1) :</a:t>
            </a:r>
            <a:r>
              <a:rPr lang="en-US" dirty="0"/>
              <a:t> </a:t>
            </a:r>
            <a:r>
              <a:rPr lang="en-US" dirty="0" err="1"/>
              <a:t>Tenaga</a:t>
            </a:r>
            <a:r>
              <a:rPr lang="en-US" dirty="0"/>
              <a:t> </a:t>
            </a:r>
            <a:r>
              <a:rPr lang="en-US" dirty="0" err="1"/>
              <a:t>kesehatan</a:t>
            </a:r>
            <a:r>
              <a:rPr lang="en-US" dirty="0"/>
              <a:t> </a:t>
            </a:r>
            <a:r>
              <a:rPr lang="en-US" dirty="0" err="1"/>
              <a:t>berwenang</a:t>
            </a:r>
            <a:r>
              <a:rPr lang="en-US" dirty="0"/>
              <a:t> </a:t>
            </a:r>
            <a:r>
              <a:rPr lang="en-US" dirty="0" err="1"/>
              <a:t>untuk</a:t>
            </a:r>
            <a:r>
              <a:rPr lang="en-US" dirty="0"/>
              <a:t> </a:t>
            </a:r>
            <a:r>
              <a:rPr lang="en-US" dirty="0" err="1"/>
              <a:t>menyelenggarakan</a:t>
            </a:r>
            <a:br>
              <a:rPr lang="en-US" dirty="0"/>
            </a:br>
            <a:r>
              <a:rPr lang="en-US" dirty="0" err="1"/>
              <a:t>pelayanan</a:t>
            </a:r>
            <a:r>
              <a:rPr lang="en-US" dirty="0"/>
              <a:t> </a:t>
            </a:r>
            <a:r>
              <a:rPr lang="en-US" dirty="0" err="1"/>
              <a:t>kesehatan</a:t>
            </a:r>
            <a:r>
              <a:rPr lang="en-US" dirty="0"/>
              <a:t>.</a:t>
            </a:r>
          </a:p>
          <a:p>
            <a:pPr algn="just"/>
            <a:endParaRPr lang="en-US" dirty="0"/>
          </a:p>
          <a:p>
            <a:pPr algn="just">
              <a:buFont typeface="Wingdings" pitchFamily="2" charset="2"/>
              <a:buChar char="Ø"/>
            </a:pPr>
            <a:r>
              <a:rPr lang="en-US" b="1" dirty="0" err="1"/>
              <a:t>Pasal</a:t>
            </a:r>
            <a:r>
              <a:rPr lang="en-US" b="1" dirty="0"/>
              <a:t> 23 (2) </a:t>
            </a:r>
            <a:r>
              <a:rPr lang="en-US" dirty="0"/>
              <a:t>: </a:t>
            </a:r>
            <a:r>
              <a:rPr lang="en-US" dirty="0" err="1"/>
              <a:t>Kewenangan</a:t>
            </a:r>
            <a:r>
              <a:rPr lang="en-US" dirty="0"/>
              <a:t> </a:t>
            </a:r>
            <a:r>
              <a:rPr lang="en-US" dirty="0" err="1"/>
              <a:t>untuk</a:t>
            </a:r>
            <a:r>
              <a:rPr lang="en-US" dirty="0"/>
              <a:t> </a:t>
            </a:r>
            <a:r>
              <a:rPr lang="en-US" dirty="0" err="1"/>
              <a:t>menyelenggarakan</a:t>
            </a:r>
            <a:r>
              <a:rPr lang="en-US" dirty="0"/>
              <a:t> </a:t>
            </a:r>
            <a:r>
              <a:rPr lang="en-US" dirty="0" err="1"/>
              <a:t>pelayanan</a:t>
            </a:r>
            <a:r>
              <a:rPr lang="en-US" dirty="0"/>
              <a:t> </a:t>
            </a:r>
            <a:r>
              <a:rPr lang="en-US" dirty="0" err="1"/>
              <a:t>kesehatan</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ayat</a:t>
            </a:r>
            <a:r>
              <a:rPr lang="en-US" dirty="0"/>
              <a:t> (1) </a:t>
            </a:r>
            <a:r>
              <a:rPr lang="en-US" dirty="0" err="1"/>
              <a:t>dilakukan</a:t>
            </a:r>
            <a:r>
              <a:rPr lang="en-US" dirty="0"/>
              <a:t> </a:t>
            </a:r>
            <a:r>
              <a:rPr lang="en-US" dirty="0" err="1"/>
              <a:t>sesuai</a:t>
            </a:r>
            <a:r>
              <a:rPr lang="en-US" dirty="0"/>
              <a:t> </a:t>
            </a:r>
            <a:r>
              <a:rPr lang="en-US" dirty="0" err="1"/>
              <a:t>dengan</a:t>
            </a:r>
            <a:r>
              <a:rPr lang="en-US" dirty="0"/>
              <a:t> </a:t>
            </a:r>
            <a:r>
              <a:rPr lang="en-US" dirty="0" err="1"/>
              <a:t>bidang</a:t>
            </a:r>
            <a:r>
              <a:rPr lang="en-US" dirty="0"/>
              <a:t> </a:t>
            </a:r>
            <a:r>
              <a:rPr lang="en-US" dirty="0" err="1"/>
              <a:t>keahlian</a:t>
            </a:r>
            <a:r>
              <a:rPr lang="en-US" dirty="0"/>
              <a:t> yang </a:t>
            </a:r>
            <a:r>
              <a:rPr lang="en-US" dirty="0" err="1"/>
              <a:t>dimiliki</a:t>
            </a:r>
            <a:r>
              <a:rPr lang="en-US" dirty="0"/>
              <a:t>.</a:t>
            </a:r>
          </a:p>
          <a:p>
            <a:pPr algn="just"/>
            <a:endParaRPr lang="en-US" dirty="0"/>
          </a:p>
          <a:p>
            <a:pPr algn="just">
              <a:buFont typeface="Wingdings" pitchFamily="2" charset="2"/>
              <a:buChar char="Ø"/>
            </a:pPr>
            <a:r>
              <a:rPr lang="en-US" b="1" dirty="0" err="1"/>
              <a:t>Paasal</a:t>
            </a:r>
            <a:r>
              <a:rPr lang="en-US" b="1" dirty="0"/>
              <a:t> 23(3) :</a:t>
            </a:r>
            <a:r>
              <a:rPr lang="en-US" dirty="0"/>
              <a:t> </a:t>
            </a:r>
            <a:r>
              <a:rPr lang="en-US" dirty="0" err="1"/>
              <a:t>Dalam</a:t>
            </a:r>
            <a:r>
              <a:rPr lang="en-US" dirty="0"/>
              <a:t> </a:t>
            </a:r>
            <a:r>
              <a:rPr lang="en-US" dirty="0" err="1"/>
              <a:t>menyelenggarakan</a:t>
            </a:r>
            <a:r>
              <a:rPr lang="en-US" dirty="0"/>
              <a:t> </a:t>
            </a:r>
            <a:r>
              <a:rPr lang="en-US" dirty="0" err="1"/>
              <a:t>pelayanan</a:t>
            </a:r>
            <a:r>
              <a:rPr lang="en-US" dirty="0"/>
              <a:t> </a:t>
            </a:r>
            <a:r>
              <a:rPr lang="en-US" dirty="0" err="1"/>
              <a:t>kesehatan</a:t>
            </a:r>
            <a:r>
              <a:rPr lang="en-US" dirty="0"/>
              <a:t>, </a:t>
            </a:r>
            <a:r>
              <a:rPr lang="en-US" dirty="0" err="1"/>
              <a:t>tenaga</a:t>
            </a:r>
            <a:br>
              <a:rPr lang="en-US" dirty="0"/>
            </a:br>
            <a:r>
              <a:rPr lang="en-US" dirty="0" err="1"/>
              <a:t>kesehatan</a:t>
            </a:r>
            <a:r>
              <a:rPr lang="en-US" dirty="0"/>
              <a:t> </a:t>
            </a:r>
            <a:r>
              <a:rPr lang="en-US" dirty="0" err="1"/>
              <a:t>wajib</a:t>
            </a:r>
            <a:r>
              <a:rPr lang="en-US" dirty="0"/>
              <a:t> </a:t>
            </a:r>
            <a:r>
              <a:rPr lang="en-US" dirty="0" err="1"/>
              <a:t>memiliki</a:t>
            </a:r>
            <a:r>
              <a:rPr lang="en-US" dirty="0"/>
              <a:t> </a:t>
            </a:r>
            <a:r>
              <a:rPr lang="en-US" dirty="0" err="1"/>
              <a:t>izin</a:t>
            </a:r>
            <a:r>
              <a:rPr lang="en-US" dirty="0"/>
              <a:t> </a:t>
            </a:r>
            <a:r>
              <a:rPr lang="en-US" dirty="0" err="1"/>
              <a:t>dari</a:t>
            </a:r>
            <a:r>
              <a:rPr lang="en-US" dirty="0"/>
              <a:t> </a:t>
            </a:r>
            <a:r>
              <a:rPr lang="en-US" dirty="0" err="1"/>
              <a:t>pemerintah</a:t>
            </a:r>
            <a:r>
              <a:rPr lang="en-US" dirty="0"/>
              <a:t>.</a:t>
            </a:r>
          </a:p>
          <a:p>
            <a:pPr algn="just"/>
            <a:endParaRPr lang="en-US" dirty="0"/>
          </a:p>
          <a:p>
            <a:pPr algn="just">
              <a:buFont typeface="Wingdings" pitchFamily="2" charset="2"/>
              <a:buChar char="Ø"/>
            </a:pPr>
            <a:r>
              <a:rPr lang="en-US" b="1" dirty="0" err="1"/>
              <a:t>Pasal</a:t>
            </a:r>
            <a:r>
              <a:rPr lang="en-US" b="1" dirty="0"/>
              <a:t> 24 : </a:t>
            </a:r>
            <a:r>
              <a:rPr lang="en-US" dirty="0" err="1"/>
              <a:t>Tenaga</a:t>
            </a:r>
            <a:r>
              <a:rPr lang="en-US" dirty="0"/>
              <a:t> </a:t>
            </a:r>
            <a:r>
              <a:rPr lang="en-US" dirty="0" err="1"/>
              <a:t>kesehatan</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23 </a:t>
            </a:r>
            <a:r>
              <a:rPr lang="en-US" dirty="0" err="1"/>
              <a:t>harus</a:t>
            </a:r>
            <a:r>
              <a:rPr lang="en-US" dirty="0"/>
              <a:t> </a:t>
            </a:r>
            <a:r>
              <a:rPr lang="en-US" dirty="0" err="1"/>
              <a:t>memenuhi</a:t>
            </a:r>
            <a:r>
              <a:rPr lang="en-US" dirty="0"/>
              <a:t> </a:t>
            </a:r>
            <a:r>
              <a:rPr lang="en-US" dirty="0" err="1"/>
              <a:t>ketentuan</a:t>
            </a:r>
            <a:r>
              <a:rPr lang="en-US" dirty="0"/>
              <a:t> </a:t>
            </a:r>
            <a:r>
              <a:rPr lang="en-US" dirty="0" err="1"/>
              <a:t>kode</a:t>
            </a:r>
            <a:r>
              <a:rPr lang="en-US" dirty="0"/>
              <a:t> </a:t>
            </a:r>
            <a:r>
              <a:rPr lang="en-US" dirty="0" err="1"/>
              <a:t>etik</a:t>
            </a:r>
            <a:r>
              <a:rPr lang="en-US" dirty="0"/>
              <a:t>, </a:t>
            </a:r>
            <a:r>
              <a:rPr lang="en-US" dirty="0" err="1"/>
              <a:t>standar</a:t>
            </a:r>
            <a:r>
              <a:rPr lang="en-US" dirty="0"/>
              <a:t> </a:t>
            </a:r>
            <a:r>
              <a:rPr lang="en-US" dirty="0" err="1"/>
              <a:t>profesi</a:t>
            </a:r>
            <a:r>
              <a:rPr lang="en-US" dirty="0"/>
              <a:t>, </a:t>
            </a:r>
            <a:r>
              <a:rPr lang="en-US" dirty="0" err="1"/>
              <a:t>hak</a:t>
            </a:r>
            <a:r>
              <a:rPr lang="en-US" dirty="0"/>
              <a:t> </a:t>
            </a:r>
            <a:r>
              <a:rPr lang="en-US" dirty="0" err="1"/>
              <a:t>pengguna</a:t>
            </a:r>
            <a:r>
              <a:rPr lang="en-US" dirty="0"/>
              <a:t> </a:t>
            </a:r>
            <a:r>
              <a:rPr lang="en-US" dirty="0" err="1"/>
              <a:t>pelayanan</a:t>
            </a:r>
            <a:r>
              <a:rPr lang="en-US" dirty="0"/>
              <a:t> </a:t>
            </a:r>
            <a:r>
              <a:rPr lang="en-US" dirty="0" err="1"/>
              <a:t>kesehatan</a:t>
            </a:r>
            <a:r>
              <a:rPr lang="en-US" dirty="0"/>
              <a:t>, </a:t>
            </a:r>
            <a:r>
              <a:rPr lang="en-US" dirty="0" err="1"/>
              <a:t>standar</a:t>
            </a:r>
            <a:r>
              <a:rPr lang="en-US" dirty="0"/>
              <a:t> </a:t>
            </a:r>
            <a:r>
              <a:rPr lang="en-US" dirty="0" err="1"/>
              <a:t>pelayanan</a:t>
            </a:r>
            <a:r>
              <a:rPr lang="en-US" dirty="0"/>
              <a:t>, </a:t>
            </a:r>
            <a:r>
              <a:rPr lang="en-US" dirty="0" err="1"/>
              <a:t>dan</a:t>
            </a:r>
            <a:r>
              <a:rPr lang="en-US" dirty="0"/>
              <a:t> </a:t>
            </a:r>
            <a:r>
              <a:rPr lang="en-US" dirty="0" err="1"/>
              <a:t>standar</a:t>
            </a:r>
            <a:r>
              <a:rPr lang="en-US" dirty="0"/>
              <a:t> </a:t>
            </a:r>
            <a:r>
              <a:rPr lang="en-US" dirty="0" err="1"/>
              <a:t>prosedur</a:t>
            </a:r>
            <a:r>
              <a:rPr lang="en-US" dirty="0"/>
              <a:t> </a:t>
            </a:r>
            <a:r>
              <a:rPr lang="en-US" dirty="0" err="1"/>
              <a:t>operasional</a:t>
            </a:r>
            <a:r>
              <a:rPr lang="en-US" dirty="0"/>
              <a:t>.</a:t>
            </a:r>
          </a:p>
          <a:p>
            <a:pPr algn="just">
              <a:buFont typeface="Wingdings" pitchFamily="2" charset="2"/>
              <a:buChar char="Ø"/>
            </a:pPr>
            <a:endParaRPr lang="en-US" dirty="0"/>
          </a:p>
          <a:p>
            <a:pPr algn="just">
              <a:buFont typeface="Wingdings" pitchFamily="2" charset="2"/>
              <a:buChar char="Ø"/>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FF766E-0AA8-4E1E-A3BC-FE4BAB5AA0BB}"/>
              </a:ext>
            </a:extLst>
          </p:cNvPr>
          <p:cNvSpPr txBox="1"/>
          <p:nvPr/>
        </p:nvSpPr>
        <p:spPr>
          <a:xfrm>
            <a:off x="1104900" y="1828800"/>
            <a:ext cx="6934200" cy="1862048"/>
          </a:xfrm>
          <a:prstGeom prst="rect">
            <a:avLst/>
          </a:prstGeom>
          <a:noFill/>
        </p:spPr>
        <p:txBody>
          <a:bodyPr wrap="square" rtlCol="0">
            <a:spAutoFit/>
          </a:bodyPr>
          <a:lstStyle/>
          <a:p>
            <a:pPr algn="ctr"/>
            <a:r>
              <a:rPr lang="en-US" sz="11500" dirty="0" err="1">
                <a:latin typeface="Better Together" panose="02000506000000020004" pitchFamily="2" charset="0"/>
              </a:rPr>
              <a:t>Terima</a:t>
            </a:r>
            <a:r>
              <a:rPr lang="en-US" sz="11500" dirty="0">
                <a:latin typeface="Better Together" panose="02000506000000020004" pitchFamily="2" charset="0"/>
              </a:rPr>
              <a:t> Kasih</a:t>
            </a:r>
          </a:p>
        </p:txBody>
      </p:sp>
      <p:pic>
        <p:nvPicPr>
          <p:cNvPr id="3" name="Picture 2">
            <a:extLst>
              <a:ext uri="{FF2B5EF4-FFF2-40B4-BE49-F238E27FC236}">
                <a16:creationId xmlns:a16="http://schemas.microsoft.com/office/drawing/2014/main" id="{DC3A43CF-813C-42BD-84F9-74AA8D443BE7}"/>
              </a:ext>
            </a:extLst>
          </p:cNvPr>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52323" r="2653" b="42809"/>
          <a:stretch/>
        </p:blipFill>
        <p:spPr>
          <a:xfrm>
            <a:off x="1" y="4534930"/>
            <a:ext cx="1828800" cy="2323070"/>
          </a:xfrm>
          <a:prstGeom prst="rect">
            <a:avLst/>
          </a:prstGeom>
        </p:spPr>
      </p:pic>
      <p:pic>
        <p:nvPicPr>
          <p:cNvPr id="4" name="Picture 3">
            <a:extLst>
              <a:ext uri="{FF2B5EF4-FFF2-40B4-BE49-F238E27FC236}">
                <a16:creationId xmlns:a16="http://schemas.microsoft.com/office/drawing/2014/main" id="{CC7FCFAD-FEDF-4374-A312-1F3E6893EE35}"/>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l="52323" r="2653" b="42809"/>
          <a:stretch/>
        </p:blipFill>
        <p:spPr>
          <a:xfrm rot="10800000">
            <a:off x="7464355" y="0"/>
            <a:ext cx="1679643" cy="2133600"/>
          </a:xfrm>
          <a:prstGeom prst="rect">
            <a:avLst/>
          </a:prstGeom>
        </p:spPr>
      </p:pic>
      <p:cxnSp>
        <p:nvCxnSpPr>
          <p:cNvPr id="5" name="Straight Connector 4">
            <a:extLst>
              <a:ext uri="{FF2B5EF4-FFF2-40B4-BE49-F238E27FC236}">
                <a16:creationId xmlns:a16="http://schemas.microsoft.com/office/drawing/2014/main" id="{74D5DDFA-420A-4A0C-92E9-136ABB39B88F}"/>
              </a:ext>
            </a:extLst>
          </p:cNvPr>
          <p:cNvCxnSpPr>
            <a:cxnSpLocks/>
          </p:cNvCxnSpPr>
          <p:nvPr/>
        </p:nvCxnSpPr>
        <p:spPr>
          <a:xfrm flipH="1">
            <a:off x="304800" y="344714"/>
            <a:ext cx="746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F07CB2-4E5A-415D-9565-E3C4C057459E}"/>
              </a:ext>
            </a:extLst>
          </p:cNvPr>
          <p:cNvCxnSpPr>
            <a:cxnSpLocks/>
          </p:cNvCxnSpPr>
          <p:nvPr/>
        </p:nvCxnSpPr>
        <p:spPr>
          <a:xfrm flipH="1">
            <a:off x="1295400" y="6477000"/>
            <a:ext cx="746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33F233E-C394-46BA-B04E-E50A6BD86C2A}"/>
              </a:ext>
            </a:extLst>
          </p:cNvPr>
          <p:cNvCxnSpPr/>
          <p:nvPr/>
        </p:nvCxnSpPr>
        <p:spPr>
          <a:xfrm>
            <a:off x="304800" y="381000"/>
            <a:ext cx="0" cy="434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272C33-B7D9-4D74-AEFC-AB6002DCB461}"/>
              </a:ext>
            </a:extLst>
          </p:cNvPr>
          <p:cNvCxnSpPr>
            <a:cxnSpLocks/>
          </p:cNvCxnSpPr>
          <p:nvPr/>
        </p:nvCxnSpPr>
        <p:spPr>
          <a:xfrm>
            <a:off x="8763000" y="1981200"/>
            <a:ext cx="0" cy="449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85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definisi</a:t>
            </a:r>
            <a:endParaRPr lang="en-US" dirty="0"/>
          </a:p>
        </p:txBody>
      </p:sp>
      <p:sp>
        <p:nvSpPr>
          <p:cNvPr id="3" name="Content Placeholder 2"/>
          <p:cNvSpPr>
            <a:spLocks noGrp="1"/>
          </p:cNvSpPr>
          <p:nvPr>
            <p:ph sz="quarter" idx="1"/>
          </p:nvPr>
        </p:nvSpPr>
        <p:spPr/>
        <p:txBody>
          <a:bodyPr/>
          <a:lstStyle/>
          <a:p>
            <a:pPr algn="just"/>
            <a:r>
              <a:rPr lang="en-US" dirty="0" err="1"/>
              <a:t>Pelayanan</a:t>
            </a:r>
            <a:r>
              <a:rPr lang="en-US" dirty="0"/>
              <a:t> </a:t>
            </a:r>
            <a:r>
              <a:rPr lang="en-US" dirty="0" err="1"/>
              <a:t>adalah</a:t>
            </a:r>
            <a:r>
              <a:rPr lang="en-US" dirty="0"/>
              <a:t> </a:t>
            </a:r>
            <a:r>
              <a:rPr lang="en-US" dirty="0" err="1"/>
              <a:t>segala</a:t>
            </a:r>
            <a:r>
              <a:rPr lang="en-US" dirty="0"/>
              <a:t> </a:t>
            </a:r>
            <a:r>
              <a:rPr lang="en-US" dirty="0" err="1"/>
              <a:t>bentuk</a:t>
            </a:r>
            <a:r>
              <a:rPr lang="en-US" dirty="0"/>
              <a:t> </a:t>
            </a:r>
            <a:r>
              <a:rPr lang="en-US" dirty="0" err="1"/>
              <a:t>kegiatan</a:t>
            </a:r>
            <a:r>
              <a:rPr lang="en-US" dirty="0"/>
              <a:t> </a:t>
            </a:r>
            <a:r>
              <a:rPr lang="en-US" dirty="0" err="1"/>
              <a:t>pelayanan</a:t>
            </a:r>
            <a:r>
              <a:rPr lang="en-US" dirty="0"/>
              <a:t> </a:t>
            </a:r>
            <a:r>
              <a:rPr lang="en-US" dirty="0" err="1"/>
              <a:t>umum</a:t>
            </a:r>
            <a:r>
              <a:rPr lang="en-US" dirty="0"/>
              <a:t> yang </a:t>
            </a:r>
            <a:r>
              <a:rPr lang="en-US" dirty="0" err="1"/>
              <a:t>dilaksanakan</a:t>
            </a:r>
            <a:r>
              <a:rPr lang="en-US" dirty="0"/>
              <a:t> </a:t>
            </a:r>
            <a:r>
              <a:rPr lang="en-US" dirty="0" err="1"/>
              <a:t>oleh</a:t>
            </a:r>
            <a:r>
              <a:rPr lang="en-US" dirty="0"/>
              <a:t> </a:t>
            </a:r>
            <a:r>
              <a:rPr lang="en-US" dirty="0" err="1"/>
              <a:t>instasi</a:t>
            </a:r>
            <a:r>
              <a:rPr lang="en-US" dirty="0"/>
              <a:t> </a:t>
            </a:r>
            <a:r>
              <a:rPr lang="en-US" dirty="0" err="1"/>
              <a:t>pemerintah</a:t>
            </a:r>
            <a:r>
              <a:rPr lang="en-US" dirty="0"/>
              <a:t> </a:t>
            </a:r>
            <a:r>
              <a:rPr lang="en-US" dirty="0" err="1"/>
              <a:t>di</a:t>
            </a:r>
            <a:r>
              <a:rPr lang="en-US" dirty="0"/>
              <a:t> </a:t>
            </a:r>
            <a:r>
              <a:rPr lang="en-US" dirty="0" err="1"/>
              <a:t>pusat</a:t>
            </a:r>
            <a:r>
              <a:rPr lang="en-US" dirty="0"/>
              <a:t>, </a:t>
            </a:r>
            <a:r>
              <a:rPr lang="en-US" dirty="0" err="1"/>
              <a:t>daerah</a:t>
            </a:r>
            <a:r>
              <a:rPr lang="en-US" dirty="0"/>
              <a:t>, </a:t>
            </a:r>
            <a:r>
              <a:rPr lang="en-US" dirty="0" err="1"/>
              <a:t>dan</a:t>
            </a:r>
            <a:r>
              <a:rPr lang="en-US" dirty="0"/>
              <a:t> </a:t>
            </a:r>
            <a:r>
              <a:rPr lang="en-US" dirty="0" err="1"/>
              <a:t>lingkungan</a:t>
            </a:r>
            <a:r>
              <a:rPr lang="en-US" dirty="0"/>
              <a:t> </a:t>
            </a:r>
            <a:r>
              <a:rPr lang="en-US" dirty="0" err="1"/>
              <a:t>Badan</a:t>
            </a:r>
            <a:r>
              <a:rPr lang="en-US" dirty="0"/>
              <a:t> Usaha </a:t>
            </a:r>
            <a:r>
              <a:rPr lang="en-US" dirty="0" err="1"/>
              <a:t>Milik</a:t>
            </a:r>
            <a:r>
              <a:rPr lang="en-US" dirty="0"/>
              <a:t> Negara/ Daerah </a:t>
            </a:r>
            <a:r>
              <a:rPr lang="en-US" dirty="0" err="1"/>
              <a:t>dalam</a:t>
            </a:r>
            <a:r>
              <a:rPr lang="en-US" dirty="0"/>
              <a:t> </a:t>
            </a:r>
            <a:r>
              <a:rPr lang="en-US" dirty="0" err="1"/>
              <a:t>bentuk</a:t>
            </a:r>
            <a:r>
              <a:rPr lang="en-US" dirty="0"/>
              <a:t> </a:t>
            </a:r>
            <a:r>
              <a:rPr lang="en-US" dirty="0" err="1"/>
              <a:t>barang</a:t>
            </a:r>
            <a:r>
              <a:rPr lang="en-US" dirty="0"/>
              <a:t> </a:t>
            </a:r>
            <a:r>
              <a:rPr lang="en-US" dirty="0" err="1"/>
              <a:t>dan</a:t>
            </a:r>
            <a:r>
              <a:rPr lang="en-US" dirty="0"/>
              <a:t> </a:t>
            </a:r>
            <a:r>
              <a:rPr lang="en-US" dirty="0" err="1"/>
              <a:t>atau</a:t>
            </a:r>
            <a:r>
              <a:rPr lang="en-US" dirty="0"/>
              <a:t> </a:t>
            </a:r>
            <a:r>
              <a:rPr lang="en-US" dirty="0" err="1"/>
              <a:t>jasa</a:t>
            </a:r>
            <a:r>
              <a:rPr lang="en-US" dirty="0"/>
              <a:t>, </a:t>
            </a:r>
            <a:r>
              <a:rPr lang="en-US" dirty="0" err="1"/>
              <a:t>baik</a:t>
            </a:r>
            <a:r>
              <a:rPr lang="en-US" dirty="0"/>
              <a:t> </a:t>
            </a:r>
            <a:r>
              <a:rPr lang="en-US" dirty="0" err="1"/>
              <a:t>dalam</a:t>
            </a:r>
            <a:r>
              <a:rPr lang="en-US" dirty="0"/>
              <a:t> </a:t>
            </a:r>
            <a:r>
              <a:rPr lang="en-US" dirty="0" err="1"/>
              <a:t>rangka</a:t>
            </a:r>
            <a:br>
              <a:rPr lang="en-US" dirty="0"/>
            </a:br>
            <a:r>
              <a:rPr lang="en-US" dirty="0" err="1"/>
              <a:t>upaya</a:t>
            </a:r>
            <a:r>
              <a:rPr lang="en-US" dirty="0"/>
              <a:t> </a:t>
            </a:r>
            <a:r>
              <a:rPr lang="en-US" dirty="0" err="1"/>
              <a:t>pemenuhan</a:t>
            </a:r>
            <a:r>
              <a:rPr lang="en-US" dirty="0"/>
              <a:t> </a:t>
            </a:r>
            <a:r>
              <a:rPr lang="en-US" dirty="0" err="1"/>
              <a:t>kebutuhan</a:t>
            </a:r>
            <a:r>
              <a:rPr lang="en-US" dirty="0"/>
              <a:t> </a:t>
            </a:r>
            <a:r>
              <a:rPr lang="en-US" dirty="0" err="1"/>
              <a:t>masyarakat</a:t>
            </a:r>
            <a:r>
              <a:rPr lang="en-US" dirty="0"/>
              <a:t> </a:t>
            </a:r>
            <a:r>
              <a:rPr lang="en-US" dirty="0" err="1"/>
              <a:t>maupun</a:t>
            </a:r>
            <a:r>
              <a:rPr lang="en-US" dirty="0"/>
              <a:t> </a:t>
            </a:r>
            <a:r>
              <a:rPr lang="en-US" dirty="0" err="1"/>
              <a:t>dalam</a:t>
            </a:r>
            <a:r>
              <a:rPr lang="en-US" dirty="0"/>
              <a:t> </a:t>
            </a:r>
            <a:r>
              <a:rPr lang="en-US" dirty="0" err="1"/>
              <a:t>rangka</a:t>
            </a:r>
            <a:r>
              <a:rPr lang="en-US" dirty="0"/>
              <a:t> </a:t>
            </a:r>
            <a:r>
              <a:rPr lang="en-US" dirty="0" err="1"/>
              <a:t>pelaksanaan</a:t>
            </a:r>
            <a:br>
              <a:rPr lang="en-US" dirty="0"/>
            </a:br>
            <a:r>
              <a:rPr lang="en-US" dirty="0" err="1"/>
              <a:t>ketentuan</a:t>
            </a:r>
            <a:r>
              <a:rPr lang="en-US" dirty="0"/>
              <a:t> </a:t>
            </a:r>
            <a:r>
              <a:rPr lang="en-US" dirty="0" err="1"/>
              <a:t>perundang</a:t>
            </a:r>
            <a:r>
              <a:rPr lang="en-US" dirty="0"/>
              <a:t> </a:t>
            </a:r>
            <a:r>
              <a:rPr lang="en-US" dirty="0" err="1"/>
              <a:t>undangan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sz="quarter" idx="1"/>
          </p:nvPr>
        </p:nvSpPr>
        <p:spPr/>
        <p:txBody>
          <a:bodyPr/>
          <a:lstStyle/>
          <a:p>
            <a:pPr>
              <a:buNone/>
            </a:pPr>
            <a:endParaRPr lang="en-US" dirty="0"/>
          </a:p>
          <a:p>
            <a:pPr algn="just"/>
            <a:r>
              <a:rPr lang="en-US" dirty="0" err="1"/>
              <a:t>Pelayanan</a:t>
            </a:r>
            <a:r>
              <a:rPr lang="en-US" dirty="0"/>
              <a:t> </a:t>
            </a:r>
            <a:r>
              <a:rPr lang="en-US" dirty="0" err="1"/>
              <a:t>Kebidanan</a:t>
            </a:r>
            <a:r>
              <a:rPr lang="en-US" dirty="0"/>
              <a:t> (Midwifery Service) </a:t>
            </a:r>
            <a:r>
              <a:rPr lang="en-US" dirty="0" err="1"/>
              <a:t>adalah</a:t>
            </a:r>
            <a:r>
              <a:rPr lang="en-US" dirty="0"/>
              <a:t> : </a:t>
            </a:r>
            <a:r>
              <a:rPr lang="en-US" dirty="0" err="1"/>
              <a:t>Bagian</a:t>
            </a:r>
            <a:r>
              <a:rPr lang="en-US" dirty="0"/>
              <a:t> integral </a:t>
            </a:r>
            <a:r>
              <a:rPr lang="en-US" dirty="0" err="1"/>
              <a:t>dalam</a:t>
            </a:r>
            <a:r>
              <a:rPr lang="en-US" dirty="0"/>
              <a:t> </a:t>
            </a:r>
            <a:r>
              <a:rPr lang="en-US" dirty="0" err="1"/>
              <a:t>sistem</a:t>
            </a:r>
            <a:r>
              <a:rPr lang="en-US" dirty="0"/>
              <a:t> </a:t>
            </a:r>
            <a:r>
              <a:rPr lang="en-US" dirty="0" err="1"/>
              <a:t>pelayanan</a:t>
            </a:r>
            <a:r>
              <a:rPr lang="en-US" dirty="0"/>
              <a:t> </a:t>
            </a:r>
            <a:r>
              <a:rPr lang="en-US" dirty="0" err="1"/>
              <a:t>kesehatan</a:t>
            </a:r>
            <a:r>
              <a:rPr lang="en-US" dirty="0"/>
              <a:t> </a:t>
            </a:r>
            <a:r>
              <a:rPr lang="en-US" dirty="0" err="1"/>
              <a:t>yg</a:t>
            </a:r>
            <a:r>
              <a:rPr lang="en-US" dirty="0"/>
              <a:t> </a:t>
            </a:r>
            <a:r>
              <a:rPr lang="en-US" dirty="0" err="1"/>
              <a:t>diberikan</a:t>
            </a:r>
            <a:r>
              <a:rPr lang="en-US" dirty="0"/>
              <a:t> </a:t>
            </a:r>
            <a:r>
              <a:rPr lang="en-US" dirty="0" err="1"/>
              <a:t>oleh</a:t>
            </a:r>
            <a:r>
              <a:rPr lang="en-US" dirty="0"/>
              <a:t> </a:t>
            </a:r>
            <a:r>
              <a:rPr lang="en-US" dirty="0" err="1"/>
              <a:t>bidan</a:t>
            </a:r>
            <a:r>
              <a:rPr lang="en-US" dirty="0"/>
              <a:t> yang </a:t>
            </a:r>
            <a:r>
              <a:rPr lang="en-US" dirty="0" err="1"/>
              <a:t>dapat</a:t>
            </a:r>
            <a:r>
              <a:rPr lang="en-US" dirty="0"/>
              <a:t> </a:t>
            </a:r>
            <a:r>
              <a:rPr lang="en-US" dirty="0" err="1"/>
              <a:t>dilakukan</a:t>
            </a:r>
            <a:r>
              <a:rPr lang="en-US" dirty="0"/>
              <a:t> </a:t>
            </a:r>
            <a:r>
              <a:rPr lang="en-US" dirty="0" err="1"/>
              <a:t>secara</a:t>
            </a:r>
            <a:r>
              <a:rPr lang="en-US" dirty="0"/>
              <a:t> </a:t>
            </a:r>
            <a:r>
              <a:rPr lang="en-US" dirty="0" err="1"/>
              <a:t>mandiri</a:t>
            </a:r>
            <a:r>
              <a:rPr lang="en-US" dirty="0"/>
              <a:t>, </a:t>
            </a:r>
            <a:r>
              <a:rPr lang="en-US" dirty="0" err="1"/>
              <a:t>kolaborasi</a:t>
            </a:r>
            <a:r>
              <a:rPr lang="en-US" dirty="0"/>
              <a:t> </a:t>
            </a:r>
            <a:r>
              <a:rPr lang="en-US" dirty="0" err="1"/>
              <a:t>atau</a:t>
            </a:r>
            <a:r>
              <a:rPr lang="en-US" dirty="0"/>
              <a:t> </a:t>
            </a:r>
            <a:r>
              <a:rPr lang="en-US" dirty="0" err="1"/>
              <a:t>rujukan</a:t>
            </a:r>
            <a:r>
              <a:rPr lang="en-US" dirty="0"/>
              <a:t>.</a:t>
            </a:r>
          </a:p>
          <a:p>
            <a:pPr>
              <a:buNone/>
            </a:pPr>
            <a:endParaRPr lang="en-US" dirty="0"/>
          </a:p>
          <a:p>
            <a:pPr algn="just"/>
            <a:r>
              <a:rPr lang="en-US" dirty="0" err="1"/>
              <a:t>Praktik</a:t>
            </a:r>
            <a:r>
              <a:rPr lang="en-US" dirty="0"/>
              <a:t> </a:t>
            </a:r>
            <a:r>
              <a:rPr lang="en-US" dirty="0" err="1"/>
              <a:t>Kebidanan</a:t>
            </a:r>
            <a:r>
              <a:rPr lang="en-US" dirty="0"/>
              <a:t> </a:t>
            </a:r>
            <a:r>
              <a:rPr lang="en-US" dirty="0" err="1"/>
              <a:t>adalah</a:t>
            </a:r>
            <a:r>
              <a:rPr lang="en-US" dirty="0"/>
              <a:t> : </a:t>
            </a:r>
            <a:r>
              <a:rPr lang="en-US" dirty="0" err="1"/>
              <a:t>Implementasi</a:t>
            </a:r>
            <a:r>
              <a:rPr lang="en-US" dirty="0"/>
              <a:t> </a:t>
            </a:r>
            <a:r>
              <a:rPr lang="en-US" dirty="0" err="1"/>
              <a:t>dari</a:t>
            </a:r>
            <a:r>
              <a:rPr lang="en-US" dirty="0"/>
              <a:t> </a:t>
            </a:r>
            <a:r>
              <a:rPr lang="en-US" dirty="0" err="1"/>
              <a:t>ilmu</a:t>
            </a:r>
            <a:r>
              <a:rPr lang="en-US" dirty="0"/>
              <a:t> </a:t>
            </a:r>
            <a:r>
              <a:rPr lang="en-US" dirty="0" err="1"/>
              <a:t>kebidanan</a:t>
            </a:r>
            <a:r>
              <a:rPr lang="en-US" dirty="0"/>
              <a:t> </a:t>
            </a:r>
            <a:r>
              <a:rPr lang="en-US" dirty="0" err="1"/>
              <a:t>oleh</a:t>
            </a:r>
            <a:r>
              <a:rPr lang="en-US" dirty="0"/>
              <a:t> </a:t>
            </a:r>
            <a:r>
              <a:rPr lang="en-US" dirty="0" err="1"/>
              <a:t>bidan</a:t>
            </a:r>
            <a:r>
              <a:rPr lang="en-US" dirty="0"/>
              <a:t> yang </a:t>
            </a:r>
            <a:r>
              <a:rPr lang="en-US" dirty="0" err="1"/>
              <a:t>bersifat</a:t>
            </a:r>
            <a:r>
              <a:rPr lang="en-US" dirty="0"/>
              <a:t> </a:t>
            </a:r>
            <a:r>
              <a:rPr lang="en-US" dirty="0" err="1"/>
              <a:t>otonom</a:t>
            </a:r>
            <a:r>
              <a:rPr lang="en-US" dirty="0"/>
              <a:t>, </a:t>
            </a:r>
            <a:r>
              <a:rPr lang="en-US" dirty="0" err="1"/>
              <a:t>kepada</a:t>
            </a:r>
            <a:r>
              <a:rPr lang="en-US" dirty="0"/>
              <a:t> </a:t>
            </a:r>
            <a:r>
              <a:rPr lang="en-US" dirty="0" err="1"/>
              <a:t>perempuan</a:t>
            </a:r>
            <a:r>
              <a:rPr lang="en-US" dirty="0"/>
              <a:t>, </a:t>
            </a:r>
            <a:r>
              <a:rPr lang="en-US" dirty="0" err="1"/>
              <a:t>keluarga</a:t>
            </a:r>
            <a:r>
              <a:rPr lang="en-US" dirty="0"/>
              <a:t> </a:t>
            </a:r>
            <a:r>
              <a:rPr lang="en-US" dirty="0" err="1"/>
              <a:t>dan</a:t>
            </a:r>
            <a:r>
              <a:rPr lang="en-US" dirty="0"/>
              <a:t> </a:t>
            </a:r>
            <a:r>
              <a:rPr lang="en-US" dirty="0" err="1"/>
              <a:t>komunitasnya</a:t>
            </a:r>
            <a:r>
              <a:rPr lang="en-US" dirty="0"/>
              <a:t>, </a:t>
            </a:r>
            <a:r>
              <a:rPr lang="en-US" dirty="0" err="1"/>
              <a:t>didasari</a:t>
            </a:r>
            <a:r>
              <a:rPr lang="en-US" dirty="0"/>
              <a:t> </a:t>
            </a:r>
            <a:r>
              <a:rPr lang="en-US" dirty="0" err="1"/>
              <a:t>etika</a:t>
            </a:r>
            <a:r>
              <a:rPr lang="en-US" dirty="0"/>
              <a:t> </a:t>
            </a:r>
            <a:r>
              <a:rPr lang="en-US" dirty="0" err="1"/>
              <a:t>dan</a:t>
            </a:r>
            <a:r>
              <a:rPr lang="en-US" dirty="0"/>
              <a:t> </a:t>
            </a:r>
            <a:r>
              <a:rPr lang="en-US" dirty="0" err="1"/>
              <a:t>kode</a:t>
            </a:r>
            <a:r>
              <a:rPr lang="en-US" dirty="0"/>
              <a:t> </a:t>
            </a:r>
            <a:r>
              <a:rPr lang="en-US" dirty="0" err="1"/>
              <a:t>etik</a:t>
            </a:r>
            <a:r>
              <a:rPr lang="en-US" dirty="0"/>
              <a:t> </a:t>
            </a:r>
            <a:r>
              <a:rPr lang="en-US" dirty="0" err="1"/>
              <a:t>bidan</a:t>
            </a:r>
            <a:r>
              <a:rPr lang="en-US" dirty="0"/>
              <a: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Pelayanan</a:t>
            </a:r>
            <a:r>
              <a:rPr lang="en-US" b="1" dirty="0"/>
              <a:t> Home Care</a:t>
            </a:r>
          </a:p>
        </p:txBody>
      </p:sp>
      <p:sp>
        <p:nvSpPr>
          <p:cNvPr id="4" name="Rectangle 3"/>
          <p:cNvSpPr/>
          <p:nvPr/>
        </p:nvSpPr>
        <p:spPr>
          <a:xfrm>
            <a:off x="685800" y="1582341"/>
            <a:ext cx="7239000" cy="4247317"/>
          </a:xfrm>
          <a:prstGeom prst="rect">
            <a:avLst/>
          </a:prstGeom>
        </p:spPr>
        <p:txBody>
          <a:bodyPr wrap="square">
            <a:spAutoFit/>
          </a:bodyPr>
          <a:lstStyle/>
          <a:p>
            <a:pPr algn="just"/>
            <a:r>
              <a:rPr lang="en-US" dirty="0" err="1"/>
              <a:t>Perawatan</a:t>
            </a:r>
            <a:r>
              <a:rPr lang="en-US" dirty="0"/>
              <a:t> </a:t>
            </a:r>
            <a:r>
              <a:rPr lang="en-US" dirty="0" err="1"/>
              <a:t>kesehatan</a:t>
            </a:r>
            <a:r>
              <a:rPr lang="en-US" dirty="0"/>
              <a:t> </a:t>
            </a:r>
            <a:r>
              <a:rPr lang="en-US" dirty="0" err="1"/>
              <a:t>dirumah</a:t>
            </a:r>
            <a:r>
              <a:rPr lang="en-US" dirty="0"/>
              <a:t> yang </a:t>
            </a:r>
            <a:r>
              <a:rPr lang="en-US" dirty="0" err="1"/>
              <a:t>merupakan</a:t>
            </a:r>
            <a:r>
              <a:rPr lang="en-US" dirty="0"/>
              <a:t> </a:t>
            </a:r>
            <a:r>
              <a:rPr lang="en-US" dirty="0" err="1"/>
              <a:t>salah</a:t>
            </a:r>
            <a:r>
              <a:rPr lang="en-US" dirty="0"/>
              <a:t> </a:t>
            </a:r>
            <a:r>
              <a:rPr lang="en-US" dirty="0" err="1"/>
              <a:t>satu</a:t>
            </a:r>
            <a:r>
              <a:rPr lang="en-US" dirty="0"/>
              <a:t> </a:t>
            </a:r>
            <a:r>
              <a:rPr lang="en-US" dirty="0" err="1"/>
              <a:t>bentuk</a:t>
            </a:r>
            <a:r>
              <a:rPr lang="en-US" dirty="0"/>
              <a:t> </a:t>
            </a:r>
            <a:r>
              <a:rPr lang="en-US" dirty="0" err="1"/>
              <a:t>pelayanan</a:t>
            </a:r>
            <a:r>
              <a:rPr lang="en-US" dirty="0"/>
              <a:t> </a:t>
            </a:r>
            <a:r>
              <a:rPr lang="en-US" dirty="0" err="1"/>
              <a:t>kesehatan</a:t>
            </a:r>
            <a:r>
              <a:rPr lang="en-US" dirty="0"/>
              <a:t> </a:t>
            </a:r>
            <a:r>
              <a:rPr lang="en-US" dirty="0" err="1"/>
              <a:t>merupakan</a:t>
            </a:r>
            <a:r>
              <a:rPr lang="en-US" dirty="0"/>
              <a:t> </a:t>
            </a:r>
            <a:r>
              <a:rPr lang="en-US" dirty="0" err="1"/>
              <a:t>suatu</a:t>
            </a:r>
            <a:r>
              <a:rPr lang="en-US" dirty="0"/>
              <a:t> </a:t>
            </a:r>
            <a:r>
              <a:rPr lang="en-US" dirty="0" err="1"/>
              <a:t>komponen</a:t>
            </a:r>
            <a:r>
              <a:rPr lang="en-US" dirty="0"/>
              <a:t> </a:t>
            </a:r>
            <a:r>
              <a:rPr lang="en-US" dirty="0" err="1"/>
              <a:t>rentang</a:t>
            </a:r>
            <a:r>
              <a:rPr lang="en-US" dirty="0"/>
              <a:t> </a:t>
            </a:r>
            <a:r>
              <a:rPr lang="en-US" dirty="0" err="1"/>
              <a:t>pelayanan</a:t>
            </a:r>
            <a:r>
              <a:rPr lang="en-US" dirty="0"/>
              <a:t> </a:t>
            </a:r>
            <a:r>
              <a:rPr lang="en-US" dirty="0" err="1"/>
              <a:t>kesehatan</a:t>
            </a:r>
            <a:r>
              <a:rPr lang="en-US" dirty="0"/>
              <a:t> yang </a:t>
            </a:r>
            <a:r>
              <a:rPr lang="en-US" dirty="0" err="1"/>
              <a:t>berkesinambungan</a:t>
            </a:r>
            <a:r>
              <a:rPr lang="en-US" dirty="0"/>
              <a:t> </a:t>
            </a:r>
            <a:r>
              <a:rPr lang="en-US" dirty="0" err="1"/>
              <a:t>dan</a:t>
            </a:r>
            <a:r>
              <a:rPr lang="en-US" dirty="0"/>
              <a:t> </a:t>
            </a:r>
            <a:r>
              <a:rPr lang="en-US" dirty="0" err="1"/>
              <a:t>komprehensif</a:t>
            </a:r>
            <a:r>
              <a:rPr lang="en-US" dirty="0"/>
              <a:t> </a:t>
            </a:r>
            <a:r>
              <a:rPr lang="en-US" dirty="0" err="1"/>
              <a:t>diberikan</a:t>
            </a:r>
            <a:r>
              <a:rPr lang="en-US" dirty="0"/>
              <a:t> </a:t>
            </a:r>
            <a:r>
              <a:rPr lang="en-US" dirty="0" err="1"/>
              <a:t>kepada</a:t>
            </a:r>
            <a:r>
              <a:rPr lang="en-US" dirty="0"/>
              <a:t> </a:t>
            </a:r>
            <a:r>
              <a:rPr lang="en-US" dirty="0" err="1"/>
              <a:t>individu</a:t>
            </a:r>
            <a:r>
              <a:rPr lang="en-US" dirty="0"/>
              <a:t> </a:t>
            </a:r>
            <a:r>
              <a:rPr lang="en-US" dirty="0" err="1"/>
              <a:t>dan</a:t>
            </a:r>
            <a:r>
              <a:rPr lang="en-US" dirty="0"/>
              <a:t> </a:t>
            </a:r>
            <a:r>
              <a:rPr lang="en-US" dirty="0" err="1"/>
              <a:t>keluarga</a:t>
            </a:r>
            <a:br>
              <a:rPr lang="en-US" dirty="0"/>
            </a:br>
            <a:r>
              <a:rPr lang="en-US" dirty="0" err="1"/>
              <a:t>ditempat</a:t>
            </a:r>
            <a:r>
              <a:rPr lang="en-US" dirty="0"/>
              <a:t> </a:t>
            </a:r>
            <a:r>
              <a:rPr lang="en-US" dirty="0" err="1"/>
              <a:t>tinggal</a:t>
            </a:r>
            <a:r>
              <a:rPr lang="en-US" dirty="0"/>
              <a:t> </a:t>
            </a:r>
            <a:r>
              <a:rPr lang="en-US" dirty="0" err="1"/>
              <a:t>mereka</a:t>
            </a:r>
            <a:r>
              <a:rPr lang="en-US" dirty="0"/>
              <a:t> yang </a:t>
            </a:r>
            <a:r>
              <a:rPr lang="en-US" dirty="0" err="1"/>
              <a:t>bertujuan</a:t>
            </a:r>
            <a:r>
              <a:rPr lang="en-US" dirty="0"/>
              <a:t> </a:t>
            </a:r>
            <a:r>
              <a:rPr lang="en-US" dirty="0" err="1"/>
              <a:t>untuk</a:t>
            </a:r>
            <a:r>
              <a:rPr lang="en-US" dirty="0"/>
              <a:t> </a:t>
            </a:r>
            <a:r>
              <a:rPr lang="en-US" dirty="0" err="1"/>
              <a:t>meningkatkan</a:t>
            </a:r>
            <a:r>
              <a:rPr lang="en-US" dirty="0"/>
              <a:t>, </a:t>
            </a:r>
            <a:r>
              <a:rPr lang="en-US" dirty="0" err="1"/>
              <a:t>mempertahankan</a:t>
            </a:r>
            <a:r>
              <a:rPr lang="en-US" dirty="0"/>
              <a:t> </a:t>
            </a:r>
            <a:r>
              <a:rPr lang="en-US" dirty="0" err="1"/>
              <a:t>atau</a:t>
            </a:r>
            <a:r>
              <a:rPr lang="en-US" dirty="0"/>
              <a:t> </a:t>
            </a:r>
            <a:r>
              <a:rPr lang="en-US" dirty="0" err="1"/>
              <a:t>memulihkan</a:t>
            </a:r>
            <a:r>
              <a:rPr lang="en-US" dirty="0"/>
              <a:t> </a:t>
            </a:r>
            <a:r>
              <a:rPr lang="en-US" dirty="0" err="1"/>
              <a:t>kesehatan</a:t>
            </a:r>
            <a:r>
              <a:rPr lang="en-US" dirty="0"/>
              <a:t> </a:t>
            </a:r>
            <a:r>
              <a:rPr lang="en-US" dirty="0" err="1"/>
              <a:t>atau</a:t>
            </a:r>
            <a:r>
              <a:rPr lang="en-US" dirty="0"/>
              <a:t> </a:t>
            </a:r>
            <a:r>
              <a:rPr lang="en-US" dirty="0" err="1"/>
              <a:t>memaksimalkan</a:t>
            </a:r>
            <a:r>
              <a:rPr lang="en-US" dirty="0"/>
              <a:t> </a:t>
            </a:r>
            <a:r>
              <a:rPr lang="en-US" dirty="0" err="1"/>
              <a:t>tingkat</a:t>
            </a:r>
            <a:r>
              <a:rPr lang="en-US" dirty="0"/>
              <a:t> </a:t>
            </a:r>
            <a:r>
              <a:rPr lang="en-US" dirty="0" err="1"/>
              <a:t>kemandirian</a:t>
            </a:r>
            <a:r>
              <a:rPr lang="en-US" dirty="0"/>
              <a:t> </a:t>
            </a:r>
            <a:r>
              <a:rPr lang="en-US" dirty="0" err="1"/>
              <a:t>dan</a:t>
            </a:r>
            <a:r>
              <a:rPr lang="en-US" dirty="0"/>
              <a:t> </a:t>
            </a:r>
            <a:r>
              <a:rPr lang="en-US" dirty="0" err="1"/>
              <a:t>meminimalkan</a:t>
            </a:r>
            <a:br>
              <a:rPr lang="en-US" dirty="0"/>
            </a:br>
            <a:r>
              <a:rPr lang="en-US" dirty="0" err="1"/>
              <a:t>akibat</a:t>
            </a:r>
            <a:r>
              <a:rPr lang="en-US" dirty="0"/>
              <a:t> </a:t>
            </a:r>
            <a:r>
              <a:rPr lang="en-US" dirty="0" err="1"/>
              <a:t>dari</a:t>
            </a:r>
            <a:r>
              <a:rPr lang="en-US" dirty="0"/>
              <a:t> </a:t>
            </a:r>
            <a:r>
              <a:rPr lang="en-US" dirty="0" err="1"/>
              <a:t>penyakit</a:t>
            </a:r>
            <a:endParaRPr lang="en-US" dirty="0"/>
          </a:p>
          <a:p>
            <a:pPr algn="just"/>
            <a:endParaRPr lang="en-US" dirty="0"/>
          </a:p>
          <a:p>
            <a:pPr algn="just"/>
            <a:r>
              <a:rPr lang="en-US" b="1" dirty="0"/>
              <a:t>Home Care </a:t>
            </a:r>
            <a:r>
              <a:rPr lang="en-US" dirty="0" err="1"/>
              <a:t>adalah</a:t>
            </a:r>
            <a:r>
              <a:rPr lang="en-US" dirty="0"/>
              <a:t> </a:t>
            </a:r>
            <a:r>
              <a:rPr lang="en-US" dirty="0" err="1"/>
              <a:t>suatu</a:t>
            </a:r>
            <a:r>
              <a:rPr lang="en-US" dirty="0"/>
              <a:t> </a:t>
            </a:r>
            <a:r>
              <a:rPr lang="en-US" dirty="0" err="1"/>
              <a:t>pelayanan</a:t>
            </a:r>
            <a:r>
              <a:rPr lang="en-US" dirty="0"/>
              <a:t> </a:t>
            </a:r>
            <a:r>
              <a:rPr lang="en-US" dirty="0" err="1"/>
              <a:t>kesehatan</a:t>
            </a:r>
            <a:r>
              <a:rPr lang="en-US" dirty="0"/>
              <a:t> </a:t>
            </a:r>
            <a:r>
              <a:rPr lang="en-US" dirty="0" err="1"/>
              <a:t>secara</a:t>
            </a:r>
            <a:r>
              <a:rPr lang="en-US" dirty="0"/>
              <a:t> </a:t>
            </a:r>
            <a:r>
              <a:rPr lang="en-US" dirty="0" err="1"/>
              <a:t>komprehensif</a:t>
            </a:r>
            <a:r>
              <a:rPr lang="en-US" dirty="0"/>
              <a:t> yang </a:t>
            </a:r>
            <a:r>
              <a:rPr lang="en-US" dirty="0" err="1"/>
              <a:t>diberikan</a:t>
            </a:r>
            <a:r>
              <a:rPr lang="en-US" dirty="0"/>
              <a:t> </a:t>
            </a:r>
            <a:r>
              <a:rPr lang="en-US" dirty="0" err="1"/>
              <a:t>kepada</a:t>
            </a:r>
            <a:r>
              <a:rPr lang="en-US" dirty="0"/>
              <a:t> </a:t>
            </a:r>
            <a:r>
              <a:rPr lang="en-US" dirty="0" err="1"/>
              <a:t>klien</a:t>
            </a:r>
            <a:r>
              <a:rPr lang="en-US" dirty="0"/>
              <a:t> </a:t>
            </a:r>
            <a:r>
              <a:rPr lang="en-US" dirty="0" err="1"/>
              <a:t>individu</a:t>
            </a:r>
            <a:r>
              <a:rPr lang="en-US" dirty="0"/>
              <a:t> </a:t>
            </a:r>
            <a:r>
              <a:rPr lang="en-US" dirty="0" err="1"/>
              <a:t>dan</a:t>
            </a:r>
            <a:r>
              <a:rPr lang="en-US" dirty="0"/>
              <a:t> </a:t>
            </a:r>
            <a:r>
              <a:rPr lang="en-US" dirty="0" err="1"/>
              <a:t>atau</a:t>
            </a:r>
            <a:r>
              <a:rPr lang="en-US" dirty="0"/>
              <a:t> </a:t>
            </a:r>
            <a:r>
              <a:rPr lang="en-US" dirty="0" err="1"/>
              <a:t>keluarga</a:t>
            </a:r>
            <a:r>
              <a:rPr lang="en-US" dirty="0"/>
              <a:t> </a:t>
            </a:r>
            <a:r>
              <a:rPr lang="en-US" dirty="0" err="1"/>
              <a:t>di</a:t>
            </a:r>
            <a:r>
              <a:rPr lang="en-US" dirty="0"/>
              <a:t> </a:t>
            </a:r>
            <a:r>
              <a:rPr lang="en-US" dirty="0" err="1"/>
              <a:t>tempat</a:t>
            </a:r>
            <a:r>
              <a:rPr lang="en-US" dirty="0"/>
              <a:t> </a:t>
            </a:r>
            <a:r>
              <a:rPr lang="en-US" dirty="0" err="1"/>
              <a:t>tinggal</a:t>
            </a:r>
            <a:r>
              <a:rPr lang="en-US" dirty="0"/>
              <a:t> </a:t>
            </a:r>
            <a:r>
              <a:rPr lang="en-US" dirty="0" err="1"/>
              <a:t>mereka</a:t>
            </a:r>
            <a:r>
              <a:rPr lang="en-US" dirty="0"/>
              <a:t> (</a:t>
            </a:r>
            <a:r>
              <a:rPr lang="en-US" dirty="0" err="1"/>
              <a:t>di</a:t>
            </a:r>
            <a:r>
              <a:rPr lang="en-US" dirty="0"/>
              <a:t> </a:t>
            </a:r>
            <a:r>
              <a:rPr lang="en-US" dirty="0" err="1"/>
              <a:t>rumah</a:t>
            </a:r>
            <a:r>
              <a:rPr lang="en-US" dirty="0"/>
              <a:t>),</a:t>
            </a:r>
            <a:br>
              <a:rPr lang="en-US" dirty="0"/>
            </a:br>
            <a:r>
              <a:rPr lang="en-US" dirty="0" err="1"/>
              <a:t>bertujuan</a:t>
            </a:r>
            <a:r>
              <a:rPr lang="en-US" dirty="0"/>
              <a:t> </a:t>
            </a:r>
            <a:r>
              <a:rPr lang="en-US" dirty="0" err="1"/>
              <a:t>untuk</a:t>
            </a:r>
            <a:r>
              <a:rPr lang="en-US" dirty="0"/>
              <a:t> </a:t>
            </a:r>
            <a:r>
              <a:rPr lang="en-US" dirty="0" err="1"/>
              <a:t>memandirikan</a:t>
            </a:r>
            <a:r>
              <a:rPr lang="en-US" dirty="0"/>
              <a:t> </a:t>
            </a:r>
            <a:r>
              <a:rPr lang="en-US" dirty="0" err="1"/>
              <a:t>klien</a:t>
            </a:r>
            <a:r>
              <a:rPr lang="en-US" dirty="0"/>
              <a:t> </a:t>
            </a:r>
            <a:r>
              <a:rPr lang="en-US" dirty="0" err="1"/>
              <a:t>dalam</a:t>
            </a:r>
            <a:r>
              <a:rPr lang="en-US" dirty="0"/>
              <a:t> </a:t>
            </a:r>
            <a:r>
              <a:rPr lang="en-US" dirty="0" err="1"/>
              <a:t>pemeliharaan</a:t>
            </a:r>
            <a:r>
              <a:rPr lang="en-US" dirty="0"/>
              <a:t> </a:t>
            </a:r>
            <a:r>
              <a:rPr lang="en-US" dirty="0" err="1"/>
              <a:t>kesehatan</a:t>
            </a:r>
            <a:r>
              <a:rPr lang="en-US" dirty="0"/>
              <a:t>, </a:t>
            </a:r>
            <a:r>
              <a:rPr lang="en-US" dirty="0" err="1"/>
              <a:t>meningkatkan</a:t>
            </a:r>
            <a:r>
              <a:rPr lang="en-US" dirty="0"/>
              <a:t> </a:t>
            </a:r>
            <a:r>
              <a:rPr lang="en-US" dirty="0" err="1"/>
              <a:t>derajat</a:t>
            </a:r>
            <a:r>
              <a:rPr lang="en-US" dirty="0"/>
              <a:t> </a:t>
            </a:r>
            <a:r>
              <a:rPr lang="en-US" dirty="0" err="1"/>
              <a:t>kesehatan</a:t>
            </a:r>
            <a:r>
              <a:rPr lang="en-US" dirty="0"/>
              <a:t>, </a:t>
            </a:r>
            <a:r>
              <a:rPr lang="en-US" dirty="0" err="1"/>
              <a:t>upaya</a:t>
            </a:r>
            <a:r>
              <a:rPr lang="en-US" dirty="0"/>
              <a:t> </a:t>
            </a:r>
            <a:r>
              <a:rPr lang="en-US" dirty="0" err="1"/>
              <a:t>pencegahan</a:t>
            </a:r>
            <a:r>
              <a:rPr lang="en-US" dirty="0"/>
              <a:t> </a:t>
            </a:r>
            <a:r>
              <a:rPr lang="en-US" dirty="0" err="1"/>
              <a:t>penyakit</a:t>
            </a:r>
            <a:r>
              <a:rPr lang="en-US" dirty="0"/>
              <a:t> </a:t>
            </a:r>
            <a:r>
              <a:rPr lang="en-US" dirty="0" err="1"/>
              <a:t>dan</a:t>
            </a:r>
            <a:r>
              <a:rPr lang="en-US" dirty="0"/>
              <a:t> </a:t>
            </a:r>
            <a:r>
              <a:rPr lang="en-US" dirty="0" err="1"/>
              <a:t>resiko</a:t>
            </a:r>
            <a:r>
              <a:rPr lang="en-US" dirty="0"/>
              <a:t> </a:t>
            </a:r>
            <a:r>
              <a:rPr lang="en-US" dirty="0" err="1"/>
              <a:t>kekambuhan</a:t>
            </a:r>
            <a:r>
              <a:rPr lang="en-US" dirty="0"/>
              <a:t> </a:t>
            </a:r>
            <a:r>
              <a:rPr lang="en-US" dirty="0" err="1"/>
              <a:t>serta</a:t>
            </a:r>
            <a:r>
              <a:rPr lang="en-US" dirty="0"/>
              <a:t> </a:t>
            </a:r>
            <a:r>
              <a:rPr lang="en-US" dirty="0" err="1"/>
              <a:t>rehabilitasi</a:t>
            </a:r>
            <a:r>
              <a:rPr lang="en-US" dirty="0"/>
              <a:t> </a:t>
            </a:r>
            <a:r>
              <a:rPr lang="en-US" dirty="0" err="1"/>
              <a:t>kesehatan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r>
              <a:rPr lang="en-US" b="1" dirty="0"/>
              <a:t>Home care </a:t>
            </a:r>
            <a:r>
              <a:rPr lang="en-US" dirty="0" err="1"/>
              <a:t>adalah</a:t>
            </a:r>
            <a:r>
              <a:rPr lang="en-US" dirty="0"/>
              <a:t> </a:t>
            </a:r>
            <a:r>
              <a:rPr lang="en-US" dirty="0" err="1"/>
              <a:t>layanan</a:t>
            </a:r>
            <a:r>
              <a:rPr lang="en-US" dirty="0"/>
              <a:t> </a:t>
            </a:r>
            <a:r>
              <a:rPr lang="en-US" dirty="0" err="1"/>
              <a:t>kunjungan</a:t>
            </a:r>
            <a:r>
              <a:rPr lang="en-US" dirty="0"/>
              <a:t> </a:t>
            </a:r>
            <a:r>
              <a:rPr lang="en-US" dirty="0" err="1"/>
              <a:t>kesehatan</a:t>
            </a:r>
            <a:r>
              <a:rPr lang="en-US" dirty="0"/>
              <a:t> </a:t>
            </a:r>
            <a:r>
              <a:rPr lang="en-US" dirty="0" err="1"/>
              <a:t>ke</a:t>
            </a:r>
            <a:r>
              <a:rPr lang="en-US" dirty="0"/>
              <a:t> </a:t>
            </a:r>
            <a:r>
              <a:rPr lang="en-US" dirty="0" err="1"/>
              <a:t>rumah</a:t>
            </a:r>
            <a:r>
              <a:rPr lang="en-US" dirty="0"/>
              <a:t> yang </a:t>
            </a:r>
            <a:r>
              <a:rPr lang="en-US" dirty="0" err="1"/>
              <a:t>dilakukan</a:t>
            </a:r>
            <a:r>
              <a:rPr lang="en-US" dirty="0"/>
              <a:t> </a:t>
            </a:r>
            <a:r>
              <a:rPr lang="en-US" dirty="0" err="1"/>
              <a:t>oleh</a:t>
            </a:r>
            <a:r>
              <a:rPr lang="en-US" dirty="0"/>
              <a:t> </a:t>
            </a:r>
            <a:r>
              <a:rPr lang="en-US" dirty="0" err="1"/>
              <a:t>tenaga</a:t>
            </a:r>
            <a:r>
              <a:rPr lang="en-US" dirty="0"/>
              <a:t> </a:t>
            </a:r>
            <a:r>
              <a:rPr lang="en-US" dirty="0" err="1"/>
              <a:t>ahli</a:t>
            </a:r>
            <a:r>
              <a:rPr lang="en-US" dirty="0"/>
              <a:t> yang </a:t>
            </a:r>
            <a:r>
              <a:rPr lang="en-US" dirty="0" err="1"/>
              <a:t>telah</a:t>
            </a:r>
            <a:r>
              <a:rPr lang="en-US" dirty="0"/>
              <a:t> </a:t>
            </a:r>
            <a:r>
              <a:rPr lang="en-US" dirty="0" err="1"/>
              <a:t>memenuhi</a:t>
            </a:r>
            <a:r>
              <a:rPr lang="en-US" dirty="0"/>
              <a:t> </a:t>
            </a:r>
            <a:r>
              <a:rPr lang="en-US" dirty="0" err="1"/>
              <a:t>standar</a:t>
            </a:r>
            <a:r>
              <a:rPr lang="en-US" dirty="0"/>
              <a:t>. </a:t>
            </a:r>
            <a:r>
              <a:rPr lang="en-US" dirty="0" err="1"/>
              <a:t>Khusunya</a:t>
            </a:r>
            <a:r>
              <a:rPr lang="en-US" dirty="0"/>
              <a:t> </a:t>
            </a:r>
            <a:r>
              <a:rPr lang="en-US" dirty="0" err="1"/>
              <a:t>bidan</a:t>
            </a:r>
            <a:r>
              <a:rPr lang="en-US" dirty="0"/>
              <a:t> </a:t>
            </a:r>
            <a:r>
              <a:rPr lang="en-US" dirty="0" err="1"/>
              <a:t>mempunyai</a:t>
            </a:r>
            <a:r>
              <a:rPr lang="en-US" dirty="0"/>
              <a:t> </a:t>
            </a:r>
            <a:r>
              <a:rPr lang="en-US" dirty="0" err="1"/>
              <a:t>tujuan</a:t>
            </a:r>
            <a:r>
              <a:rPr lang="en-US" dirty="0"/>
              <a:t> </a:t>
            </a:r>
            <a:r>
              <a:rPr lang="en-US" dirty="0" err="1"/>
              <a:t>bukan</a:t>
            </a:r>
            <a:r>
              <a:rPr lang="en-US" dirty="0"/>
              <a:t> </a:t>
            </a:r>
            <a:r>
              <a:rPr lang="en-US" dirty="0" err="1"/>
              <a:t>hanya</a:t>
            </a:r>
            <a:r>
              <a:rPr lang="en-US" dirty="0"/>
              <a:t> </a:t>
            </a:r>
            <a:r>
              <a:rPr lang="en-US" dirty="0" err="1"/>
              <a:t>memastikan</a:t>
            </a:r>
            <a:r>
              <a:rPr lang="en-US" dirty="0"/>
              <a:t> </a:t>
            </a:r>
            <a:r>
              <a:rPr lang="en-US" dirty="0" err="1"/>
              <a:t>keadaan</a:t>
            </a:r>
            <a:r>
              <a:rPr lang="en-US" dirty="0"/>
              <a:t> </a:t>
            </a:r>
            <a:r>
              <a:rPr lang="en-US" dirty="0" err="1"/>
              <a:t>ibu</a:t>
            </a:r>
            <a:r>
              <a:rPr lang="en-US" dirty="0"/>
              <a:t> </a:t>
            </a:r>
            <a:r>
              <a:rPr lang="en-US" dirty="0" err="1"/>
              <a:t>dan</a:t>
            </a:r>
            <a:r>
              <a:rPr lang="en-US" dirty="0"/>
              <a:t> </a:t>
            </a:r>
            <a:r>
              <a:rPr lang="en-US" dirty="0" err="1"/>
              <a:t>bayi</a:t>
            </a:r>
            <a:r>
              <a:rPr lang="en-US" dirty="0"/>
              <a:t> </a:t>
            </a:r>
            <a:r>
              <a:rPr lang="en-US" dirty="0" err="1"/>
              <a:t>baru</a:t>
            </a:r>
            <a:r>
              <a:rPr lang="en-US" dirty="0"/>
              <a:t> </a:t>
            </a:r>
            <a:r>
              <a:rPr lang="en-US" dirty="0" err="1"/>
              <a:t>lahir</a:t>
            </a:r>
            <a:r>
              <a:rPr lang="en-US" dirty="0"/>
              <a:t> </a:t>
            </a:r>
            <a:r>
              <a:rPr lang="en-US" dirty="0" err="1"/>
              <a:t>tetap</a:t>
            </a:r>
            <a:r>
              <a:rPr lang="en-US" dirty="0"/>
              <a:t> </a:t>
            </a:r>
            <a:r>
              <a:rPr lang="en-US" dirty="0" err="1"/>
              <a:t>dalam</a:t>
            </a:r>
            <a:r>
              <a:rPr lang="en-US" dirty="0"/>
              <a:t> status </a:t>
            </a:r>
            <a:r>
              <a:rPr lang="en-US" dirty="0" err="1"/>
              <a:t>sehat</a:t>
            </a:r>
            <a:r>
              <a:rPr lang="en-US" dirty="0"/>
              <a:t>, </a:t>
            </a:r>
            <a:r>
              <a:rPr lang="en-US" dirty="0" err="1"/>
              <a:t>tapi</a:t>
            </a:r>
            <a:r>
              <a:rPr lang="en-US" dirty="0"/>
              <a:t> </a:t>
            </a:r>
            <a:r>
              <a:rPr lang="en-US" dirty="0" err="1"/>
              <a:t>juga</a:t>
            </a:r>
            <a:r>
              <a:rPr lang="en-US" dirty="0"/>
              <a:t> </a:t>
            </a:r>
            <a:r>
              <a:rPr lang="en-US" dirty="0" err="1"/>
              <a:t>dapat</a:t>
            </a:r>
            <a:r>
              <a:rPr lang="en-US" dirty="0"/>
              <a:t> </a:t>
            </a:r>
            <a:r>
              <a:rPr lang="en-US" dirty="0" err="1"/>
              <a:t>mendeteksi</a:t>
            </a:r>
            <a:r>
              <a:rPr lang="en-US" dirty="0"/>
              <a:t>, </a:t>
            </a:r>
            <a:r>
              <a:rPr lang="en-US" dirty="0" err="1"/>
              <a:t>mencegah</a:t>
            </a:r>
            <a:r>
              <a:rPr lang="en-US" dirty="0"/>
              <a:t> </a:t>
            </a:r>
            <a:r>
              <a:rPr lang="en-US" dirty="0" err="1"/>
              <a:t>dan</a:t>
            </a:r>
            <a:r>
              <a:rPr lang="en-US" dirty="0"/>
              <a:t> </a:t>
            </a:r>
            <a:r>
              <a:rPr lang="en-US" dirty="0" err="1"/>
              <a:t>menangani</a:t>
            </a:r>
            <a:r>
              <a:rPr lang="en-US" dirty="0"/>
              <a:t> </a:t>
            </a:r>
            <a:r>
              <a:rPr lang="en-US" dirty="0" err="1"/>
              <a:t>komplikasi</a:t>
            </a:r>
            <a:r>
              <a:rPr lang="en-US" dirty="0"/>
              <a:t> </a:t>
            </a:r>
            <a:r>
              <a:rPr lang="en-US" dirty="0" err="1"/>
              <a:t>pada</a:t>
            </a:r>
            <a:r>
              <a:rPr lang="en-US" dirty="0"/>
              <a:t> </a:t>
            </a:r>
            <a:r>
              <a:rPr lang="en-US" dirty="0" err="1"/>
              <a:t>masa</a:t>
            </a:r>
            <a:r>
              <a:rPr lang="en-US" dirty="0"/>
              <a:t> </a:t>
            </a:r>
            <a:r>
              <a:rPr lang="en-US" dirty="0" err="1"/>
              <a:t>hamil</a:t>
            </a:r>
            <a:r>
              <a:rPr lang="en-US" dirty="0"/>
              <a:t>, </a:t>
            </a:r>
            <a:r>
              <a:rPr lang="en-US" dirty="0" err="1"/>
              <a:t>nifas</a:t>
            </a:r>
            <a:r>
              <a:rPr lang="en-US" dirty="0"/>
              <a:t>, </a:t>
            </a:r>
            <a:r>
              <a:rPr lang="en-US" dirty="0" err="1"/>
              <a:t>bayi</a:t>
            </a:r>
            <a:r>
              <a:rPr lang="en-US" dirty="0"/>
              <a:t> </a:t>
            </a:r>
            <a:r>
              <a:rPr lang="en-US" dirty="0" err="1"/>
              <a:t>baru</a:t>
            </a:r>
            <a:r>
              <a:rPr lang="en-US" dirty="0"/>
              <a:t> </a:t>
            </a:r>
            <a:r>
              <a:rPr lang="en-US" dirty="0" err="1"/>
              <a:t>lahir</a:t>
            </a:r>
            <a:r>
              <a:rPr lang="en-US" dirty="0"/>
              <a:t>, </a:t>
            </a:r>
            <a:r>
              <a:rPr lang="en-US" dirty="0" err="1"/>
              <a:t>bayi</a:t>
            </a:r>
            <a:r>
              <a:rPr lang="en-US" dirty="0"/>
              <a:t> </a:t>
            </a:r>
            <a:r>
              <a:rPr lang="en-US" dirty="0" err="1"/>
              <a:t>dan</a:t>
            </a:r>
            <a:r>
              <a:rPr lang="en-US" dirty="0"/>
              <a:t> </a:t>
            </a:r>
            <a:r>
              <a:rPr lang="en-US" dirty="0" err="1"/>
              <a:t>balita</a:t>
            </a:r>
            <a:r>
              <a:rPr lang="en-US" dirty="0"/>
              <a:t>. • </a:t>
            </a:r>
          </a:p>
          <a:p>
            <a:pPr algn="just"/>
            <a:endParaRPr lang="en-US" dirty="0"/>
          </a:p>
          <a:p>
            <a:pPr algn="just"/>
            <a:r>
              <a:rPr lang="en-US" dirty="0" err="1"/>
              <a:t>Istilah</a:t>
            </a:r>
            <a:r>
              <a:rPr lang="en-US" dirty="0"/>
              <a:t> home care </a:t>
            </a:r>
            <a:r>
              <a:rPr lang="en-US" dirty="0" err="1"/>
              <a:t>dulu</a:t>
            </a:r>
            <a:r>
              <a:rPr lang="en-US" dirty="0"/>
              <a:t> </a:t>
            </a:r>
            <a:r>
              <a:rPr lang="en-US" dirty="0" err="1"/>
              <a:t>dikenal</a:t>
            </a:r>
            <a:r>
              <a:rPr lang="en-US" dirty="0"/>
              <a:t> </a:t>
            </a:r>
            <a:r>
              <a:rPr lang="en-US" dirty="0" err="1"/>
              <a:t>dengan</a:t>
            </a:r>
            <a:r>
              <a:rPr lang="en-US" dirty="0"/>
              <a:t> </a:t>
            </a:r>
            <a:r>
              <a:rPr lang="en-US" dirty="0" err="1"/>
              <a:t>istilah</a:t>
            </a:r>
            <a:r>
              <a:rPr lang="en-US" dirty="0"/>
              <a:t> </a:t>
            </a:r>
            <a:r>
              <a:rPr lang="en-US" dirty="0" err="1"/>
              <a:t>kunjungan</a:t>
            </a:r>
            <a:r>
              <a:rPr lang="en-US" dirty="0"/>
              <a:t> </a:t>
            </a:r>
            <a:r>
              <a:rPr lang="en-US" dirty="0" err="1"/>
              <a:t>rumah</a:t>
            </a:r>
            <a:r>
              <a:rPr lang="en-US" dirty="0"/>
              <a:t>, </a:t>
            </a:r>
            <a:r>
              <a:rPr lang="en-US" dirty="0" err="1"/>
              <a:t>dimana</a:t>
            </a:r>
            <a:r>
              <a:rPr lang="en-US" dirty="0"/>
              <a:t> </a:t>
            </a:r>
            <a:r>
              <a:rPr lang="en-US" dirty="0" err="1"/>
              <a:t>Bidan</a:t>
            </a:r>
            <a:r>
              <a:rPr lang="en-US" dirty="0"/>
              <a:t> </a:t>
            </a:r>
            <a:r>
              <a:rPr lang="en-US" dirty="0" err="1"/>
              <a:t>desa</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tenaga</a:t>
            </a:r>
            <a:r>
              <a:rPr lang="en-US" dirty="0"/>
              <a:t> </a:t>
            </a:r>
            <a:r>
              <a:rPr lang="en-US" dirty="0" err="1"/>
              <a:t>kesehatan</a:t>
            </a:r>
            <a:r>
              <a:rPr lang="en-US" dirty="0"/>
              <a:t> yang </a:t>
            </a:r>
            <a:r>
              <a:rPr lang="en-US" dirty="0" err="1"/>
              <a:t>memiliki</a:t>
            </a:r>
            <a:r>
              <a:rPr lang="en-US" dirty="0"/>
              <a:t> </a:t>
            </a:r>
            <a:r>
              <a:rPr lang="en-US" dirty="0" err="1"/>
              <a:t>posisi</a:t>
            </a:r>
            <a:r>
              <a:rPr lang="en-US" dirty="0"/>
              <a:t> </a:t>
            </a:r>
            <a:r>
              <a:rPr lang="en-US" dirty="0" err="1"/>
              <a:t>penting</a:t>
            </a:r>
            <a:r>
              <a:rPr lang="en-US" dirty="0"/>
              <a:t> </a:t>
            </a:r>
            <a:r>
              <a:rPr lang="en-US" dirty="0" err="1"/>
              <a:t>dan</a:t>
            </a:r>
            <a:r>
              <a:rPr lang="en-US" dirty="0"/>
              <a:t> </a:t>
            </a:r>
            <a:r>
              <a:rPr lang="en-US" dirty="0" err="1"/>
              <a:t>strategis</a:t>
            </a:r>
            <a:r>
              <a:rPr lang="en-US" dirty="0"/>
              <a:t> </a:t>
            </a:r>
            <a:r>
              <a:rPr lang="en-US" dirty="0" err="1"/>
              <a:t>dalam</a:t>
            </a:r>
            <a:r>
              <a:rPr lang="en-US" dirty="0"/>
              <a:t> </a:t>
            </a:r>
            <a:r>
              <a:rPr lang="en-US" dirty="0" err="1"/>
              <a:t>upaya</a:t>
            </a:r>
            <a:r>
              <a:rPr lang="en-US" dirty="0"/>
              <a:t> </a:t>
            </a:r>
            <a:r>
              <a:rPr lang="en-US" dirty="0" err="1"/>
              <a:t>pelaksanaan</a:t>
            </a:r>
            <a:r>
              <a:rPr lang="en-US" dirty="0"/>
              <a:t> monitoring </a:t>
            </a:r>
            <a:r>
              <a:rPr lang="en-US" dirty="0" err="1"/>
              <a:t>dan</a:t>
            </a:r>
            <a:r>
              <a:rPr lang="en-US" dirty="0"/>
              <a:t> </a:t>
            </a:r>
            <a:r>
              <a:rPr lang="en-US" dirty="0" err="1"/>
              <a:t>pelayanan</a:t>
            </a:r>
            <a:r>
              <a:rPr lang="en-US" dirty="0"/>
              <a:t> </a:t>
            </a:r>
            <a:r>
              <a:rPr lang="en-US" dirty="0" err="1"/>
              <a:t>kesehatan</a:t>
            </a:r>
            <a:r>
              <a:rPr lang="en-US" dirty="0"/>
              <a:t> </a:t>
            </a:r>
            <a:r>
              <a:rPr lang="en-US" dirty="0" err="1"/>
              <a:t>ibu</a:t>
            </a:r>
            <a:r>
              <a:rPr lang="en-US" dirty="0"/>
              <a:t> </a:t>
            </a:r>
            <a:r>
              <a:rPr lang="en-US" dirty="0" err="1"/>
              <a:t>dan</a:t>
            </a:r>
            <a:r>
              <a:rPr lang="en-US" dirty="0"/>
              <a:t> </a:t>
            </a:r>
            <a:r>
              <a:rPr lang="en-US" dirty="0" err="1"/>
              <a:t>anak</a:t>
            </a:r>
            <a:r>
              <a:rPr lang="en-US" dirty="0"/>
              <a:t>. </a:t>
            </a:r>
            <a:r>
              <a:rPr lang="en-US" dirty="0" err="1"/>
              <a:t>Keberadaan</a:t>
            </a:r>
            <a:r>
              <a:rPr lang="en-US" dirty="0"/>
              <a:t> </a:t>
            </a:r>
            <a:r>
              <a:rPr lang="en-US" dirty="0" err="1"/>
              <a:t>bidan</a:t>
            </a:r>
            <a:r>
              <a:rPr lang="en-US" dirty="0"/>
              <a:t> </a:t>
            </a:r>
            <a:r>
              <a:rPr lang="en-US" dirty="0" err="1"/>
              <a:t>desa</a:t>
            </a:r>
            <a:r>
              <a:rPr lang="en-US" dirty="0"/>
              <a:t> </a:t>
            </a:r>
            <a:r>
              <a:rPr lang="en-US" dirty="0" err="1"/>
              <a:t>dianggap</a:t>
            </a:r>
            <a:r>
              <a:rPr lang="en-US" dirty="0"/>
              <a:t> </a:t>
            </a:r>
            <a:r>
              <a:rPr lang="en-US" dirty="0" err="1"/>
              <a:t>strategis</a:t>
            </a:r>
            <a:r>
              <a:rPr lang="en-US" dirty="0"/>
              <a:t> </a:t>
            </a:r>
            <a:r>
              <a:rPr lang="en-US" dirty="0" err="1"/>
              <a:t>terutama</a:t>
            </a:r>
            <a:r>
              <a:rPr lang="en-US" dirty="0"/>
              <a:t> </a:t>
            </a:r>
            <a:r>
              <a:rPr lang="en-US" dirty="0" err="1"/>
              <a:t>ditujukan</a:t>
            </a:r>
            <a:r>
              <a:rPr lang="en-US" dirty="0"/>
              <a:t> </a:t>
            </a:r>
            <a:r>
              <a:rPr lang="en-US" dirty="0" err="1"/>
              <a:t>untuk</a:t>
            </a:r>
            <a:r>
              <a:rPr lang="en-US" dirty="0"/>
              <a:t> </a:t>
            </a:r>
            <a:r>
              <a:rPr lang="en-US" dirty="0" err="1"/>
              <a:t>mendekatkan</a:t>
            </a:r>
            <a:r>
              <a:rPr lang="en-US" dirty="0"/>
              <a:t> </a:t>
            </a:r>
            <a:r>
              <a:rPr lang="en-US" dirty="0" err="1"/>
              <a:t>akses</a:t>
            </a:r>
            <a:r>
              <a:rPr lang="en-US" dirty="0"/>
              <a:t> </a:t>
            </a:r>
            <a:r>
              <a:rPr lang="en-US" dirty="0" err="1"/>
              <a:t>pelayanan</a:t>
            </a:r>
            <a:r>
              <a:rPr lang="en-US" dirty="0"/>
              <a:t> </a:t>
            </a:r>
            <a:r>
              <a:rPr lang="en-US" dirty="0" err="1"/>
              <a:t>kesehatan</a:t>
            </a:r>
            <a:r>
              <a:rPr lang="en-US" dirty="0"/>
              <a:t> </a:t>
            </a:r>
            <a:r>
              <a:rPr lang="en-US" dirty="0" err="1"/>
              <a:t>ibu</a:t>
            </a:r>
            <a:r>
              <a:rPr lang="en-US" dirty="0"/>
              <a:t> </a:t>
            </a:r>
            <a:r>
              <a:rPr lang="en-US" dirty="0" err="1"/>
              <a:t>dan</a:t>
            </a:r>
            <a:r>
              <a:rPr lang="en-US" dirty="0"/>
              <a:t> </a:t>
            </a:r>
            <a:r>
              <a:rPr lang="en-US" dirty="0" err="1"/>
              <a:t>bayi</a:t>
            </a:r>
            <a:r>
              <a:rPr lang="en-US" dirty="0"/>
              <a:t> </a:t>
            </a:r>
            <a:r>
              <a:rPr lang="en-US" dirty="0" err="1"/>
              <a:t>di</a:t>
            </a:r>
            <a:r>
              <a:rPr lang="en-US" dirty="0"/>
              <a:t> </a:t>
            </a:r>
            <a:r>
              <a:rPr lang="en-US" dirty="0" err="1"/>
              <a:t>desa</a:t>
            </a:r>
            <a:r>
              <a:rPr lang="en-US" dirty="0"/>
              <a:t> </a:t>
            </a:r>
            <a:r>
              <a:rPr lang="en-US" dirty="0" err="1"/>
              <a:t>atau</a:t>
            </a:r>
            <a:r>
              <a:rPr lang="en-US" dirty="0"/>
              <a:t> </a:t>
            </a:r>
            <a:r>
              <a:rPr lang="en-US" dirty="0" err="1"/>
              <a:t>didaerah</a:t>
            </a:r>
            <a:r>
              <a:rPr lang="en-US" dirty="0"/>
              <a:t> </a:t>
            </a:r>
            <a:r>
              <a:rPr lang="en-US" dirty="0" err="1"/>
              <a:t>terpencil</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unsur</a:t>
            </a:r>
            <a:r>
              <a:rPr lang="en-US" dirty="0"/>
              <a:t> </a:t>
            </a:r>
            <a:r>
              <a:rPr lang="en-US" dirty="0" err="1"/>
              <a:t>utama</a:t>
            </a:r>
            <a:r>
              <a:rPr lang="en-US" dirty="0"/>
              <a:t> </a:t>
            </a:r>
            <a:r>
              <a:rPr lang="en-US" dirty="0" err="1"/>
              <a:t>dalam</a:t>
            </a:r>
            <a:r>
              <a:rPr lang="en-US" dirty="0"/>
              <a:t> Home Care</a:t>
            </a:r>
            <a:br>
              <a:rPr lang="en-US" dirty="0"/>
            </a:br>
            <a:endParaRPr lang="en-US" dirty="0"/>
          </a:p>
        </p:txBody>
      </p:sp>
      <p:graphicFrame>
        <p:nvGraphicFramePr>
          <p:cNvPr id="4" name="Diagram 3"/>
          <p:cNvGraphicFramePr/>
          <p:nvPr/>
        </p:nvGraphicFramePr>
        <p:xfrm>
          <a:off x="762000" y="1397000"/>
          <a:ext cx="6858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APLIKASI PELAYANAN BIDAN DALAM HOME CARE</a:t>
            </a:r>
          </a:p>
        </p:txBody>
      </p:sp>
      <p:sp>
        <p:nvSpPr>
          <p:cNvPr id="3" name="Content Placeholder 2"/>
          <p:cNvSpPr>
            <a:spLocks noGrp="1"/>
          </p:cNvSpPr>
          <p:nvPr>
            <p:ph sz="quarter" idx="1"/>
          </p:nvPr>
        </p:nvSpPr>
        <p:spPr/>
        <p:txBody>
          <a:bodyPr>
            <a:normAutofit fontScale="77500" lnSpcReduction="20000"/>
          </a:bodyPr>
          <a:lstStyle/>
          <a:p>
            <a:pPr algn="just"/>
            <a:r>
              <a:rPr lang="en-US" dirty="0" err="1"/>
              <a:t>Seiring</a:t>
            </a:r>
            <a:r>
              <a:rPr lang="en-US" dirty="0"/>
              <a:t> </a:t>
            </a:r>
            <a:r>
              <a:rPr lang="en-US" dirty="0" err="1"/>
              <a:t>dengan</a:t>
            </a:r>
            <a:r>
              <a:rPr lang="en-US" dirty="0"/>
              <a:t> </a:t>
            </a:r>
            <a:r>
              <a:rPr lang="en-US" dirty="0" err="1"/>
              <a:t>meningkatnya</a:t>
            </a:r>
            <a:r>
              <a:rPr lang="en-US" dirty="0"/>
              <a:t> </a:t>
            </a:r>
            <a:r>
              <a:rPr lang="en-US" dirty="0" err="1"/>
              <a:t>angka</a:t>
            </a:r>
            <a:r>
              <a:rPr lang="en-US" dirty="0"/>
              <a:t> </a:t>
            </a:r>
            <a:r>
              <a:rPr lang="en-US" dirty="0" err="1"/>
              <a:t>kelahiran</a:t>
            </a:r>
            <a:r>
              <a:rPr lang="en-US" dirty="0"/>
              <a:t> </a:t>
            </a:r>
            <a:r>
              <a:rPr lang="en-US" dirty="0" err="1"/>
              <a:t>bayi</a:t>
            </a:r>
            <a:r>
              <a:rPr lang="en-US" dirty="0"/>
              <a:t> </a:t>
            </a:r>
            <a:r>
              <a:rPr lang="en-US" dirty="0" err="1"/>
              <a:t>setiap</a:t>
            </a:r>
            <a:br>
              <a:rPr lang="en-US" dirty="0"/>
            </a:br>
            <a:r>
              <a:rPr lang="en-US" dirty="0" err="1"/>
              <a:t>tahunnya</a:t>
            </a:r>
            <a:r>
              <a:rPr lang="en-US" dirty="0"/>
              <a:t> </a:t>
            </a:r>
            <a:r>
              <a:rPr lang="en-US" dirty="0" err="1"/>
              <a:t>di</a:t>
            </a:r>
            <a:r>
              <a:rPr lang="en-US" dirty="0"/>
              <a:t> Indonesia </a:t>
            </a:r>
            <a:r>
              <a:rPr lang="en-US" dirty="0" err="1"/>
              <a:t>membuat</a:t>
            </a:r>
            <a:r>
              <a:rPr lang="en-US" dirty="0"/>
              <a:t> </a:t>
            </a:r>
            <a:r>
              <a:rPr lang="en-US" dirty="0" err="1"/>
              <a:t>bidan</a:t>
            </a:r>
            <a:r>
              <a:rPr lang="en-US" dirty="0"/>
              <a:t> </a:t>
            </a:r>
            <a:r>
              <a:rPr lang="en-US" dirty="0" err="1"/>
              <a:t>semakin</a:t>
            </a:r>
            <a:r>
              <a:rPr lang="en-US" dirty="0"/>
              <a:t> </a:t>
            </a:r>
            <a:r>
              <a:rPr lang="en-US" dirty="0" err="1"/>
              <a:t>banyak</a:t>
            </a:r>
            <a:br>
              <a:rPr lang="en-US" dirty="0"/>
            </a:br>
            <a:r>
              <a:rPr lang="en-US" dirty="0" err="1"/>
              <a:t>dibutuhkan</a:t>
            </a:r>
            <a:r>
              <a:rPr lang="en-US" dirty="0"/>
              <a:t> </a:t>
            </a:r>
            <a:r>
              <a:rPr lang="en-US" dirty="0" err="1"/>
              <a:t>oleh</a:t>
            </a:r>
            <a:r>
              <a:rPr lang="en-US" dirty="0"/>
              <a:t> </a:t>
            </a:r>
            <a:r>
              <a:rPr lang="en-US" dirty="0" err="1"/>
              <a:t>masyarakat</a:t>
            </a:r>
            <a:r>
              <a:rPr lang="en-US" dirty="0"/>
              <a:t>. </a:t>
            </a:r>
            <a:r>
              <a:rPr lang="en-US" b="1" dirty="0" err="1"/>
              <a:t>Tidak</a:t>
            </a:r>
            <a:r>
              <a:rPr lang="en-US" b="1" dirty="0"/>
              <a:t> </a:t>
            </a:r>
            <a:r>
              <a:rPr lang="en-US" b="1" dirty="0" err="1"/>
              <a:t>hanya</a:t>
            </a:r>
            <a:r>
              <a:rPr lang="en-US" b="1" dirty="0"/>
              <a:t> </a:t>
            </a:r>
            <a:r>
              <a:rPr lang="en-US" b="1" dirty="0" err="1"/>
              <a:t>untuk</a:t>
            </a:r>
            <a:r>
              <a:rPr lang="en-US" b="1" dirty="0"/>
              <a:t> </a:t>
            </a:r>
            <a:r>
              <a:rPr lang="en-US" b="1" dirty="0" err="1"/>
              <a:t>mengurus</a:t>
            </a:r>
            <a:r>
              <a:rPr lang="en-US" b="1" dirty="0"/>
              <a:t> </a:t>
            </a:r>
            <a:r>
              <a:rPr lang="en-US" b="1" dirty="0" err="1"/>
              <a:t>persalinan</a:t>
            </a:r>
            <a:r>
              <a:rPr lang="en-US" b="1" dirty="0"/>
              <a:t> </a:t>
            </a:r>
            <a:r>
              <a:rPr lang="en-US" b="1" dirty="0" err="1"/>
              <a:t>saja</a:t>
            </a:r>
            <a:r>
              <a:rPr lang="en-US" b="1" dirty="0"/>
              <a:t>, </a:t>
            </a:r>
            <a:r>
              <a:rPr lang="en-US" b="1" dirty="0" err="1"/>
              <a:t>bidan</a:t>
            </a:r>
            <a:r>
              <a:rPr lang="en-US" b="1" dirty="0"/>
              <a:t> </a:t>
            </a:r>
            <a:r>
              <a:rPr lang="en-US" b="1" dirty="0" err="1"/>
              <a:t>juga</a:t>
            </a:r>
            <a:r>
              <a:rPr lang="en-US" b="1" dirty="0"/>
              <a:t> </a:t>
            </a:r>
            <a:r>
              <a:rPr lang="en-US" b="1" dirty="0" err="1"/>
              <a:t>berperan</a:t>
            </a:r>
            <a:r>
              <a:rPr lang="en-US" b="1" dirty="0"/>
              <a:t> </a:t>
            </a:r>
            <a:r>
              <a:rPr lang="en-US" b="1" dirty="0" err="1"/>
              <a:t>dalam</a:t>
            </a:r>
            <a:r>
              <a:rPr lang="en-US" b="1" dirty="0"/>
              <a:t> </a:t>
            </a:r>
            <a:r>
              <a:rPr lang="en-US" b="1" dirty="0" err="1"/>
              <a:t>memberikan</a:t>
            </a:r>
            <a:r>
              <a:rPr lang="en-US" b="1" dirty="0"/>
              <a:t> </a:t>
            </a:r>
            <a:r>
              <a:rPr lang="en-US" b="1" dirty="0" err="1"/>
              <a:t>pelayanan</a:t>
            </a:r>
            <a:r>
              <a:rPr lang="en-US" b="1" dirty="0"/>
              <a:t> ANC, KB </a:t>
            </a:r>
            <a:r>
              <a:rPr lang="en-US" b="1" dirty="0" err="1"/>
              <a:t>serta</a:t>
            </a:r>
            <a:r>
              <a:rPr lang="en-US" b="1" dirty="0"/>
              <a:t> </a:t>
            </a:r>
            <a:r>
              <a:rPr lang="en-US" b="1" dirty="0" err="1"/>
              <a:t>imunisasi</a:t>
            </a:r>
            <a:r>
              <a:rPr lang="en-US" b="1" dirty="0"/>
              <a:t> </a:t>
            </a:r>
            <a:r>
              <a:rPr lang="en-US" b="1" dirty="0" err="1"/>
              <a:t>bagi</a:t>
            </a:r>
            <a:r>
              <a:rPr lang="en-US" b="1" dirty="0"/>
              <a:t> </a:t>
            </a:r>
            <a:r>
              <a:rPr lang="en-US" b="1" dirty="0" err="1"/>
              <a:t>para</a:t>
            </a:r>
            <a:r>
              <a:rPr lang="en-US" b="1" dirty="0"/>
              <a:t> </a:t>
            </a:r>
            <a:r>
              <a:rPr lang="en-US" b="1" dirty="0" err="1"/>
              <a:t>bayi</a:t>
            </a:r>
            <a:r>
              <a:rPr lang="en-US" b="1" dirty="0"/>
              <a:t> </a:t>
            </a:r>
            <a:r>
              <a:rPr lang="en-US" b="1" dirty="0" err="1"/>
              <a:t>balita</a:t>
            </a:r>
            <a:r>
              <a:rPr lang="en-US" b="1" dirty="0"/>
              <a:t> </a:t>
            </a:r>
            <a:r>
              <a:rPr lang="en-US" b="1" dirty="0" err="1"/>
              <a:t>serta</a:t>
            </a:r>
            <a:r>
              <a:rPr lang="en-US" b="1" dirty="0"/>
              <a:t> </a:t>
            </a:r>
            <a:r>
              <a:rPr lang="en-US" b="1" dirty="0" err="1"/>
              <a:t>layanan</a:t>
            </a:r>
            <a:r>
              <a:rPr lang="en-US" b="1" dirty="0"/>
              <a:t> </a:t>
            </a:r>
            <a:r>
              <a:rPr lang="en-US" b="1" dirty="0" err="1"/>
              <a:t>kesehatan</a:t>
            </a:r>
            <a:r>
              <a:rPr lang="en-US" b="1" dirty="0"/>
              <a:t> </a:t>
            </a:r>
            <a:r>
              <a:rPr lang="en-US" b="1" dirty="0" err="1"/>
              <a:t>lainnya</a:t>
            </a:r>
            <a:r>
              <a:rPr lang="en-US" b="1" dirty="0"/>
              <a:t>.</a:t>
            </a:r>
            <a:br>
              <a:rPr lang="en-US" b="1" dirty="0"/>
            </a:br>
            <a:endParaRPr lang="en-US" b="1" dirty="0"/>
          </a:p>
          <a:p>
            <a:pPr algn="just"/>
            <a:r>
              <a:rPr lang="en-US" b="1" u="sng" dirty="0" err="1">
                <a:solidFill>
                  <a:srgbClr val="FF0000"/>
                </a:solidFill>
              </a:rPr>
              <a:t>Layanan</a:t>
            </a:r>
            <a:r>
              <a:rPr lang="en-US" b="1" u="sng" dirty="0">
                <a:solidFill>
                  <a:srgbClr val="FF0000"/>
                </a:solidFill>
              </a:rPr>
              <a:t> home care yang </a:t>
            </a:r>
            <a:r>
              <a:rPr lang="en-US" b="1" u="sng" dirty="0" err="1">
                <a:solidFill>
                  <a:srgbClr val="FF0000"/>
                </a:solidFill>
              </a:rPr>
              <a:t>saat</a:t>
            </a:r>
            <a:r>
              <a:rPr lang="en-US" b="1" u="sng" dirty="0">
                <a:solidFill>
                  <a:srgbClr val="FF0000"/>
                </a:solidFill>
              </a:rPr>
              <a:t> </a:t>
            </a:r>
            <a:r>
              <a:rPr lang="en-US" b="1" u="sng" dirty="0" err="1">
                <a:solidFill>
                  <a:srgbClr val="FF0000"/>
                </a:solidFill>
              </a:rPr>
              <a:t>ini</a:t>
            </a:r>
            <a:r>
              <a:rPr lang="en-US" b="1" u="sng" dirty="0">
                <a:solidFill>
                  <a:srgbClr val="FF0000"/>
                </a:solidFill>
              </a:rPr>
              <a:t> </a:t>
            </a:r>
            <a:r>
              <a:rPr lang="en-US" b="1" u="sng" dirty="0" err="1">
                <a:solidFill>
                  <a:srgbClr val="FF0000"/>
                </a:solidFill>
              </a:rPr>
              <a:t>banyak</a:t>
            </a:r>
            <a:r>
              <a:rPr lang="en-US" b="1" u="sng" dirty="0">
                <a:solidFill>
                  <a:srgbClr val="FF0000"/>
                </a:solidFill>
              </a:rPr>
              <a:t> </a:t>
            </a:r>
            <a:r>
              <a:rPr lang="en-US" b="1" u="sng" dirty="0" err="1">
                <a:solidFill>
                  <a:srgbClr val="FF0000"/>
                </a:solidFill>
              </a:rPr>
              <a:t>dilakukan</a:t>
            </a:r>
            <a:r>
              <a:rPr lang="en-US" b="1" u="sng" dirty="0">
                <a:solidFill>
                  <a:srgbClr val="FF0000"/>
                </a:solidFill>
              </a:rPr>
              <a:t> </a:t>
            </a:r>
            <a:r>
              <a:rPr lang="en-US" b="1" u="sng" dirty="0" err="1">
                <a:solidFill>
                  <a:srgbClr val="FF0000"/>
                </a:solidFill>
              </a:rPr>
              <a:t>oleh</a:t>
            </a:r>
            <a:r>
              <a:rPr lang="en-US" b="1" u="sng" dirty="0">
                <a:solidFill>
                  <a:srgbClr val="FF0000"/>
                </a:solidFill>
              </a:rPr>
              <a:t> </a:t>
            </a:r>
            <a:r>
              <a:rPr lang="en-US" b="1" u="sng" dirty="0" err="1">
                <a:solidFill>
                  <a:srgbClr val="FF0000"/>
                </a:solidFill>
              </a:rPr>
              <a:t>bidan</a:t>
            </a:r>
            <a:r>
              <a:rPr lang="en-US" b="1" u="sng" dirty="0">
                <a:solidFill>
                  <a:srgbClr val="FF0000"/>
                </a:solidFill>
              </a:rPr>
              <a:t> </a:t>
            </a:r>
            <a:r>
              <a:rPr lang="en-US" b="1" u="sng" dirty="0" err="1">
                <a:solidFill>
                  <a:srgbClr val="FF0000"/>
                </a:solidFill>
              </a:rPr>
              <a:t>diantaranya</a:t>
            </a:r>
            <a:r>
              <a:rPr lang="en-US" b="1" u="sng" dirty="0">
                <a:solidFill>
                  <a:srgbClr val="FF0000"/>
                </a:solidFill>
              </a:rPr>
              <a:t> : </a:t>
            </a:r>
            <a:r>
              <a:rPr lang="en-US" b="1" dirty="0">
                <a:solidFill>
                  <a:srgbClr val="FF0000"/>
                </a:solidFill>
              </a:rPr>
              <a:t>baby massage, newborn care (</a:t>
            </a:r>
            <a:r>
              <a:rPr lang="en-US" b="1" dirty="0" err="1">
                <a:solidFill>
                  <a:srgbClr val="FF0000"/>
                </a:solidFill>
              </a:rPr>
              <a:t>memandikan</a:t>
            </a:r>
            <a:r>
              <a:rPr lang="en-US" b="1" dirty="0">
                <a:solidFill>
                  <a:srgbClr val="FF0000"/>
                </a:solidFill>
              </a:rPr>
              <a:t> BBL), prenatal </a:t>
            </a:r>
            <a:r>
              <a:rPr lang="en-US" b="1" dirty="0" err="1">
                <a:solidFill>
                  <a:srgbClr val="FF0000"/>
                </a:solidFill>
              </a:rPr>
              <a:t>dan</a:t>
            </a:r>
            <a:r>
              <a:rPr lang="en-US" b="1" dirty="0">
                <a:solidFill>
                  <a:srgbClr val="FF0000"/>
                </a:solidFill>
              </a:rPr>
              <a:t> post natal massage, private prenatal yoga, </a:t>
            </a:r>
            <a:r>
              <a:rPr lang="en-US" b="1" dirty="0" err="1">
                <a:solidFill>
                  <a:srgbClr val="FF0000"/>
                </a:solidFill>
              </a:rPr>
              <a:t>kelas</a:t>
            </a:r>
            <a:r>
              <a:rPr lang="en-US" b="1" dirty="0">
                <a:solidFill>
                  <a:srgbClr val="FF0000"/>
                </a:solidFill>
              </a:rPr>
              <a:t> childbirth education </a:t>
            </a:r>
            <a:r>
              <a:rPr lang="en-US" b="1" dirty="0" err="1">
                <a:solidFill>
                  <a:srgbClr val="FF0000"/>
                </a:solidFill>
              </a:rPr>
              <a:t>bahkan</a:t>
            </a:r>
            <a:r>
              <a:rPr lang="en-US" b="1" dirty="0">
                <a:solidFill>
                  <a:srgbClr val="FF0000"/>
                </a:solidFill>
              </a:rPr>
              <a:t> ANC, </a:t>
            </a:r>
            <a:r>
              <a:rPr lang="en-US" b="1" dirty="0" err="1">
                <a:solidFill>
                  <a:srgbClr val="FF0000"/>
                </a:solidFill>
              </a:rPr>
              <a:t>Imunisasi</a:t>
            </a:r>
            <a:r>
              <a:rPr lang="en-US" b="1" dirty="0">
                <a:solidFill>
                  <a:srgbClr val="FF0000"/>
                </a:solidFill>
              </a:rPr>
              <a:t>, </a:t>
            </a:r>
            <a:r>
              <a:rPr lang="en-US" b="1" dirty="0" err="1">
                <a:solidFill>
                  <a:srgbClr val="FF0000"/>
                </a:solidFill>
              </a:rPr>
              <a:t>dll</a:t>
            </a:r>
            <a:r>
              <a:rPr lang="en-US" b="1" dirty="0">
                <a:solidFill>
                  <a:srgbClr val="FF0000"/>
                </a:solidFill>
              </a:rPr>
              <a:t>.</a:t>
            </a:r>
          </a:p>
          <a:p>
            <a:pPr algn="just"/>
            <a:endParaRPr lang="en-US" dirty="0"/>
          </a:p>
          <a:p>
            <a:pPr algn="just"/>
            <a:r>
              <a:rPr lang="en-US" dirty="0" err="1"/>
              <a:t>Pelayanan</a:t>
            </a:r>
            <a:r>
              <a:rPr lang="en-US" dirty="0"/>
              <a:t> homecare </a:t>
            </a:r>
            <a:r>
              <a:rPr lang="en-US" dirty="0" err="1"/>
              <a:t>hendaknya</a:t>
            </a:r>
            <a:r>
              <a:rPr lang="en-US" dirty="0"/>
              <a:t> </a:t>
            </a:r>
            <a:r>
              <a:rPr lang="en-US" dirty="0" err="1"/>
              <a:t>diberikan</a:t>
            </a:r>
            <a:r>
              <a:rPr lang="en-US" dirty="0"/>
              <a:t> </a:t>
            </a:r>
            <a:r>
              <a:rPr lang="en-US" dirty="0" err="1"/>
              <a:t>sesuai</a:t>
            </a:r>
            <a:r>
              <a:rPr lang="en-US" dirty="0"/>
              <a:t> </a:t>
            </a:r>
            <a:r>
              <a:rPr lang="en-US" dirty="0" err="1"/>
              <a:t>dengan</a:t>
            </a:r>
            <a:br>
              <a:rPr lang="en-US" dirty="0"/>
            </a:br>
            <a:r>
              <a:rPr lang="en-US" dirty="0" err="1"/>
              <a:t>kewenangan</a:t>
            </a:r>
            <a:r>
              <a:rPr lang="en-US" dirty="0"/>
              <a:t> </a:t>
            </a:r>
            <a:r>
              <a:rPr lang="en-US" dirty="0" err="1"/>
              <a:t>dan</a:t>
            </a:r>
            <a:r>
              <a:rPr lang="en-US" dirty="0"/>
              <a:t> </a:t>
            </a:r>
            <a:r>
              <a:rPr lang="en-US" dirty="0" err="1"/>
              <a:t>standar</a:t>
            </a:r>
            <a:r>
              <a:rPr lang="en-US" dirty="0"/>
              <a:t> </a:t>
            </a:r>
            <a:r>
              <a:rPr lang="en-US" dirty="0" err="1"/>
              <a:t>pelayanan</a:t>
            </a:r>
            <a:r>
              <a:rPr lang="en-US" dirty="0"/>
              <a:t> </a:t>
            </a:r>
            <a:r>
              <a:rPr lang="en-US" dirty="0" err="1"/>
              <a:t>kebidanan</a:t>
            </a:r>
            <a:r>
              <a:rPr lang="en-US" dirty="0"/>
              <a:t>, </a:t>
            </a:r>
            <a:r>
              <a:rPr lang="en-US" dirty="0" err="1"/>
              <a:t>setiap</a:t>
            </a:r>
            <a:br>
              <a:rPr lang="en-US" dirty="0"/>
            </a:br>
            <a:r>
              <a:rPr lang="en-US" dirty="0" err="1"/>
              <a:t>pelayanan</a:t>
            </a:r>
            <a:r>
              <a:rPr lang="en-US" dirty="0"/>
              <a:t> yang </a:t>
            </a:r>
            <a:r>
              <a:rPr lang="en-US" dirty="0" err="1"/>
              <a:t>diberikan</a:t>
            </a:r>
            <a:r>
              <a:rPr lang="en-US" dirty="0"/>
              <a:t> </a:t>
            </a:r>
            <a:r>
              <a:rPr lang="en-US" dirty="0" err="1"/>
              <a:t>terdapat</a:t>
            </a:r>
            <a:r>
              <a:rPr lang="en-US" dirty="0"/>
              <a:t> </a:t>
            </a:r>
            <a:r>
              <a:rPr lang="en-US" dirty="0" err="1"/>
              <a:t>pencatatan</a:t>
            </a:r>
            <a:r>
              <a:rPr lang="en-US" dirty="0"/>
              <a:t>,</a:t>
            </a:r>
            <a:br>
              <a:rPr lang="en-US" dirty="0"/>
            </a:br>
            <a:r>
              <a:rPr lang="en-US" dirty="0" err="1"/>
              <a:t>pendokumentasian</a:t>
            </a:r>
            <a:r>
              <a:rPr lang="en-US" dirty="0"/>
              <a:t> </a:t>
            </a:r>
            <a:r>
              <a:rPr lang="en-US" dirty="0" err="1"/>
              <a:t>dan</a:t>
            </a:r>
            <a:r>
              <a:rPr lang="en-US" dirty="0"/>
              <a:t> </a:t>
            </a:r>
            <a:r>
              <a:rPr lang="en-US" dirty="0" err="1"/>
              <a:t>pelaporannya</a:t>
            </a:r>
            <a:r>
              <a:rPr lang="en-US" dirty="0"/>
              <a:t> </a:t>
            </a:r>
            <a:r>
              <a:rPr lang="en-US" dirty="0" err="1"/>
              <a:t>sehingga</a:t>
            </a:r>
            <a:r>
              <a:rPr lang="en-US" dirty="0"/>
              <a:t> </a:t>
            </a:r>
            <a:r>
              <a:rPr lang="en-US" dirty="0" err="1"/>
              <a:t>asuhan</a:t>
            </a:r>
            <a:r>
              <a:rPr lang="en-US" dirty="0"/>
              <a:t> </a:t>
            </a:r>
            <a:r>
              <a:rPr lang="en-US" dirty="0" err="1"/>
              <a:t>bisa</a:t>
            </a:r>
            <a:br>
              <a:rPr lang="en-US" dirty="0"/>
            </a:br>
            <a:r>
              <a:rPr lang="en-US" dirty="0" err="1"/>
              <a:t>dilakukan</a:t>
            </a:r>
            <a:r>
              <a:rPr lang="en-US" dirty="0"/>
              <a:t> </a:t>
            </a:r>
            <a:r>
              <a:rPr lang="en-US" dirty="0" err="1"/>
              <a:t>secara</a:t>
            </a:r>
            <a:r>
              <a:rPr lang="en-US" dirty="0"/>
              <a:t> continue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Tugas</a:t>
            </a:r>
            <a:r>
              <a:rPr lang="en-US" b="1" dirty="0"/>
              <a:t> </a:t>
            </a:r>
            <a:r>
              <a:rPr lang="en-US" b="1" dirty="0" err="1"/>
              <a:t>Pokok</a:t>
            </a:r>
            <a:r>
              <a:rPr lang="en-US" b="1" dirty="0"/>
              <a:t> </a:t>
            </a:r>
            <a:r>
              <a:rPr lang="en-US" b="1" dirty="0" err="1"/>
              <a:t>Bidan</a:t>
            </a:r>
            <a:r>
              <a:rPr lang="en-US" b="1" dirty="0"/>
              <a:t> Home Care</a:t>
            </a:r>
            <a:br>
              <a:rPr lang="en-US" b="1" dirty="0"/>
            </a:br>
            <a:endParaRPr lang="en-US" dirty="0"/>
          </a:p>
        </p:txBody>
      </p:sp>
      <p:sp>
        <p:nvSpPr>
          <p:cNvPr id="3" name="Content Placeholder 2"/>
          <p:cNvSpPr>
            <a:spLocks noGrp="1"/>
          </p:cNvSpPr>
          <p:nvPr>
            <p:ph sz="quarter" idx="1"/>
          </p:nvPr>
        </p:nvSpPr>
        <p:spPr/>
        <p:txBody>
          <a:bodyPr>
            <a:normAutofit fontScale="77500" lnSpcReduction="20000"/>
          </a:bodyPr>
          <a:lstStyle/>
          <a:p>
            <a:pPr algn="just">
              <a:buNone/>
            </a:pPr>
            <a:r>
              <a:rPr lang="en-US" dirty="0"/>
              <a:t>	</a:t>
            </a:r>
            <a:r>
              <a:rPr lang="en-US" dirty="0" err="1"/>
              <a:t>Membantu</a:t>
            </a:r>
            <a:r>
              <a:rPr lang="en-US" dirty="0"/>
              <a:t> </a:t>
            </a:r>
            <a:r>
              <a:rPr lang="en-US" dirty="0" err="1"/>
              <a:t>ibu</a:t>
            </a:r>
            <a:r>
              <a:rPr lang="en-US" dirty="0"/>
              <a:t> </a:t>
            </a:r>
            <a:r>
              <a:rPr lang="en-US" dirty="0" err="1"/>
              <a:t>dan</a:t>
            </a:r>
            <a:r>
              <a:rPr lang="en-US" dirty="0"/>
              <a:t> </a:t>
            </a:r>
            <a:r>
              <a:rPr lang="en-US" dirty="0" err="1"/>
              <a:t>anak</a:t>
            </a:r>
            <a:r>
              <a:rPr lang="en-US" dirty="0"/>
              <a:t> </a:t>
            </a:r>
            <a:r>
              <a:rPr lang="en-US" dirty="0" err="1"/>
              <a:t>sehingga</a:t>
            </a:r>
            <a:r>
              <a:rPr lang="en-US" dirty="0"/>
              <a:t> </a:t>
            </a:r>
            <a:r>
              <a:rPr lang="en-US" dirty="0" err="1"/>
              <a:t>keterampilan</a:t>
            </a:r>
            <a:r>
              <a:rPr lang="en-US" dirty="0"/>
              <a:t> yang </a:t>
            </a:r>
            <a:r>
              <a:rPr lang="en-US" dirty="0" err="1"/>
              <a:t>sudah</a:t>
            </a:r>
            <a:r>
              <a:rPr lang="en-US" dirty="0"/>
              <a:t> </a:t>
            </a:r>
            <a:r>
              <a:rPr lang="en-US" dirty="0" err="1"/>
              <a:t>terlatih</a:t>
            </a:r>
            <a:r>
              <a:rPr lang="en-US" dirty="0"/>
              <a:t> </a:t>
            </a:r>
            <a:r>
              <a:rPr lang="en-US" dirty="0" err="1"/>
              <a:t>sangat</a:t>
            </a:r>
            <a:r>
              <a:rPr lang="en-US" dirty="0"/>
              <a:t> </a:t>
            </a:r>
            <a:r>
              <a:rPr lang="en-US" dirty="0" err="1"/>
              <a:t>dibutuhkan</a:t>
            </a:r>
            <a:r>
              <a:rPr lang="en-US" dirty="0"/>
              <a:t>.</a:t>
            </a:r>
          </a:p>
          <a:p>
            <a:pPr algn="just">
              <a:buNone/>
            </a:pPr>
            <a:r>
              <a:rPr lang="en-US" dirty="0"/>
              <a:t>	</a:t>
            </a:r>
            <a:r>
              <a:rPr lang="en-US" dirty="0" err="1"/>
              <a:t>Membantu</a:t>
            </a:r>
            <a:r>
              <a:rPr lang="en-US" dirty="0"/>
              <a:t> </a:t>
            </a:r>
            <a:r>
              <a:rPr lang="en-US" dirty="0" err="1"/>
              <a:t>para</a:t>
            </a:r>
            <a:r>
              <a:rPr lang="en-US" dirty="0"/>
              <a:t> </a:t>
            </a:r>
            <a:r>
              <a:rPr lang="en-US" dirty="0" err="1"/>
              <a:t>ibu</a:t>
            </a:r>
            <a:r>
              <a:rPr lang="en-US" dirty="0"/>
              <a:t> yang </a:t>
            </a:r>
            <a:r>
              <a:rPr lang="en-US" dirty="0" err="1"/>
              <a:t>sedang</a:t>
            </a:r>
            <a:r>
              <a:rPr lang="en-US" dirty="0"/>
              <a:t> </a:t>
            </a:r>
            <a:r>
              <a:rPr lang="en-US" dirty="0" err="1"/>
              <a:t>hamil</a:t>
            </a:r>
            <a:r>
              <a:rPr lang="en-US" dirty="0"/>
              <a:t> </a:t>
            </a:r>
            <a:r>
              <a:rPr lang="en-US" dirty="0" err="1"/>
              <a:t>atau</a:t>
            </a:r>
            <a:r>
              <a:rPr lang="en-US" dirty="0"/>
              <a:t> </a:t>
            </a:r>
            <a:r>
              <a:rPr lang="en-US" dirty="0" err="1"/>
              <a:t>baru</a:t>
            </a:r>
            <a:r>
              <a:rPr lang="en-US" dirty="0"/>
              <a:t> </a:t>
            </a:r>
            <a:r>
              <a:rPr lang="en-US" dirty="0" err="1"/>
              <a:t>saja</a:t>
            </a:r>
            <a:r>
              <a:rPr lang="en-US" dirty="0"/>
              <a:t> </a:t>
            </a:r>
            <a:r>
              <a:rPr lang="en-US" dirty="0" err="1"/>
              <a:t>melahirkan</a:t>
            </a:r>
            <a:r>
              <a:rPr lang="en-US" dirty="0"/>
              <a:t> </a:t>
            </a:r>
            <a:r>
              <a:rPr lang="en-US" dirty="0" err="1"/>
              <a:t>dengan</a:t>
            </a:r>
            <a:r>
              <a:rPr lang="en-US" dirty="0"/>
              <a:t> </a:t>
            </a:r>
            <a:r>
              <a:rPr lang="en-US" dirty="0" err="1"/>
              <a:t>baik</a:t>
            </a:r>
            <a:r>
              <a:rPr lang="en-US" dirty="0"/>
              <a:t> </a:t>
            </a:r>
            <a:r>
              <a:rPr lang="en-US" dirty="0" err="1"/>
              <a:t>dan</a:t>
            </a:r>
            <a:r>
              <a:rPr lang="en-US" dirty="0"/>
              <a:t> </a:t>
            </a:r>
            <a:r>
              <a:rPr lang="en-US" dirty="0" err="1"/>
              <a:t>benar</a:t>
            </a:r>
            <a:r>
              <a:rPr lang="en-US" dirty="0"/>
              <a:t>.</a:t>
            </a:r>
          </a:p>
          <a:p>
            <a:pPr algn="just"/>
            <a:r>
              <a:rPr lang="en-US" b="1" dirty="0" err="1"/>
              <a:t>Berikut</a:t>
            </a:r>
            <a:r>
              <a:rPr lang="en-US" b="1" dirty="0"/>
              <a:t> </a:t>
            </a:r>
            <a:r>
              <a:rPr lang="en-US" b="1" dirty="0" err="1"/>
              <a:t>merupakan</a:t>
            </a:r>
            <a:r>
              <a:rPr lang="en-US" b="1" dirty="0"/>
              <a:t> </a:t>
            </a:r>
            <a:r>
              <a:rPr lang="en-US" b="1" dirty="0" err="1"/>
              <a:t>tugas</a:t>
            </a:r>
            <a:r>
              <a:rPr lang="en-US" b="1" dirty="0"/>
              <a:t> </a:t>
            </a:r>
            <a:r>
              <a:rPr lang="en-US" b="1" dirty="0" err="1"/>
              <a:t>pokok</a:t>
            </a:r>
            <a:r>
              <a:rPr lang="en-US" b="1" dirty="0"/>
              <a:t> </a:t>
            </a:r>
            <a:r>
              <a:rPr lang="en-US" b="1" dirty="0" err="1"/>
              <a:t>bidan</a:t>
            </a:r>
            <a:r>
              <a:rPr lang="en-US" b="1" dirty="0"/>
              <a:t> home care </a:t>
            </a:r>
            <a:r>
              <a:rPr lang="en-US" b="1" dirty="0" err="1"/>
              <a:t>antara</a:t>
            </a:r>
            <a:r>
              <a:rPr lang="en-US" b="1" dirty="0"/>
              <a:t> lain:</a:t>
            </a:r>
          </a:p>
          <a:p>
            <a:pPr algn="just"/>
            <a:r>
              <a:rPr lang="en-US" b="1" dirty="0" err="1"/>
              <a:t>Memantau</a:t>
            </a:r>
            <a:r>
              <a:rPr lang="en-US" b="1" dirty="0"/>
              <a:t> </a:t>
            </a:r>
            <a:r>
              <a:rPr lang="en-US" b="1" dirty="0" err="1"/>
              <a:t>Kesehatan</a:t>
            </a:r>
            <a:r>
              <a:rPr lang="en-US" b="1" dirty="0"/>
              <a:t> </a:t>
            </a:r>
            <a:r>
              <a:rPr lang="en-US" b="1" dirty="0" err="1"/>
              <a:t>Janin</a:t>
            </a:r>
            <a:r>
              <a:rPr lang="en-US" b="1" dirty="0"/>
              <a:t> </a:t>
            </a:r>
            <a:r>
              <a:rPr lang="en-US" b="1" dirty="0" err="1"/>
              <a:t>dan</a:t>
            </a:r>
            <a:r>
              <a:rPr lang="en-US" b="1" dirty="0"/>
              <a:t> </a:t>
            </a:r>
            <a:r>
              <a:rPr lang="en-US" b="1" dirty="0" err="1"/>
              <a:t>Ibu</a:t>
            </a:r>
            <a:endParaRPr lang="en-US" dirty="0"/>
          </a:p>
          <a:p>
            <a:pPr algn="just">
              <a:buNone/>
            </a:pPr>
            <a:r>
              <a:rPr lang="en-US" dirty="0"/>
              <a:t>	</a:t>
            </a:r>
            <a:r>
              <a:rPr lang="en-US" dirty="0" err="1">
                <a:solidFill>
                  <a:schemeClr val="accent2">
                    <a:lumMod val="75000"/>
                  </a:schemeClr>
                </a:solidFill>
              </a:rPr>
              <a:t>Tugas</a:t>
            </a:r>
            <a:r>
              <a:rPr lang="en-US" dirty="0">
                <a:solidFill>
                  <a:schemeClr val="accent2">
                    <a:lumMod val="75000"/>
                  </a:schemeClr>
                </a:solidFill>
              </a:rPr>
              <a:t> </a:t>
            </a:r>
            <a:r>
              <a:rPr lang="en-US" dirty="0" err="1">
                <a:solidFill>
                  <a:schemeClr val="accent2">
                    <a:lumMod val="75000"/>
                  </a:schemeClr>
                </a:solidFill>
              </a:rPr>
              <a:t>pokok</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 </a:t>
            </a:r>
            <a:r>
              <a:rPr lang="en-US" dirty="0" err="1">
                <a:solidFill>
                  <a:schemeClr val="accent2">
                    <a:lumMod val="75000"/>
                  </a:schemeClr>
                </a:solidFill>
              </a:rPr>
              <a:t>pertama</a:t>
            </a:r>
            <a:r>
              <a:rPr lang="en-US" dirty="0">
                <a:solidFill>
                  <a:schemeClr val="accent2">
                    <a:lumMod val="75000"/>
                  </a:schemeClr>
                </a:solidFill>
              </a:rPr>
              <a:t> </a:t>
            </a:r>
            <a:r>
              <a:rPr lang="en-US" dirty="0" err="1">
                <a:solidFill>
                  <a:schemeClr val="accent2">
                    <a:lumMod val="75000"/>
                  </a:schemeClr>
                </a:solidFill>
              </a:rPr>
              <a:t>adalah</a:t>
            </a:r>
            <a:r>
              <a:rPr lang="en-US" dirty="0">
                <a:solidFill>
                  <a:schemeClr val="accent2">
                    <a:lumMod val="75000"/>
                  </a:schemeClr>
                </a:solidFill>
              </a:rPr>
              <a:t> </a:t>
            </a:r>
            <a:r>
              <a:rPr lang="en-US" dirty="0" err="1">
                <a:solidFill>
                  <a:schemeClr val="accent2">
                    <a:lumMod val="75000"/>
                  </a:schemeClr>
                </a:solidFill>
              </a:rPr>
              <a:t>memantau</a:t>
            </a:r>
            <a:r>
              <a:rPr lang="en-US" dirty="0">
                <a:solidFill>
                  <a:schemeClr val="accent2">
                    <a:lumMod val="75000"/>
                  </a:schemeClr>
                </a:solidFill>
              </a:rPr>
              <a:t> </a:t>
            </a:r>
            <a:r>
              <a:rPr lang="en-US" dirty="0" err="1">
                <a:solidFill>
                  <a:schemeClr val="accent2">
                    <a:lumMod val="75000"/>
                  </a:schemeClr>
                </a:solidFill>
              </a:rPr>
              <a:t>kesehatan</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perkembangan</a:t>
            </a:r>
            <a:r>
              <a:rPr lang="en-US" dirty="0">
                <a:solidFill>
                  <a:schemeClr val="accent2">
                    <a:lumMod val="75000"/>
                  </a:schemeClr>
                </a:solidFill>
              </a:rPr>
              <a:t> </a:t>
            </a:r>
            <a:r>
              <a:rPr lang="en-US" dirty="0" err="1">
                <a:solidFill>
                  <a:schemeClr val="accent2">
                    <a:lumMod val="75000"/>
                  </a:schemeClr>
                </a:solidFill>
              </a:rPr>
              <a:t>janin</a:t>
            </a:r>
            <a:r>
              <a:rPr lang="en-US" dirty="0">
                <a:solidFill>
                  <a:schemeClr val="accent2">
                    <a:lumMod val="75000"/>
                  </a:schemeClr>
                </a:solidFill>
              </a:rPr>
              <a:t> </a:t>
            </a:r>
            <a:r>
              <a:rPr lang="en-US" dirty="0" err="1">
                <a:solidFill>
                  <a:schemeClr val="accent2">
                    <a:lumMod val="75000"/>
                  </a:schemeClr>
                </a:solidFill>
              </a:rPr>
              <a:t>bagi</a:t>
            </a:r>
            <a:r>
              <a:rPr lang="en-US" dirty="0">
                <a:solidFill>
                  <a:schemeClr val="accent2">
                    <a:lumMod val="75000"/>
                  </a:schemeClr>
                </a:solidFill>
              </a:rPr>
              <a:t> </a:t>
            </a:r>
            <a:r>
              <a:rPr lang="en-US" dirty="0" err="1">
                <a:solidFill>
                  <a:schemeClr val="accent2">
                    <a:lumMod val="75000"/>
                  </a:schemeClr>
                </a:solidFill>
              </a:rPr>
              <a:t>para</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hamil</a:t>
            </a:r>
            <a:r>
              <a:rPr lang="en-US" dirty="0">
                <a:solidFill>
                  <a:schemeClr val="accent2">
                    <a:lumMod val="75000"/>
                  </a:schemeClr>
                </a:solidFill>
              </a:rPr>
              <a:t> </a:t>
            </a:r>
            <a:r>
              <a:rPr lang="en-US" dirty="0" err="1">
                <a:solidFill>
                  <a:schemeClr val="accent2">
                    <a:lumMod val="75000"/>
                  </a:schemeClr>
                </a:solidFill>
              </a:rPr>
              <a:t>secara</a:t>
            </a:r>
            <a:r>
              <a:rPr lang="en-US" dirty="0">
                <a:solidFill>
                  <a:schemeClr val="accent2">
                    <a:lumMod val="75000"/>
                  </a:schemeClr>
                </a:solidFill>
              </a:rPr>
              <a:t> </a:t>
            </a:r>
            <a:r>
              <a:rPr lang="en-US" dirty="0" err="1">
                <a:solidFill>
                  <a:schemeClr val="accent2">
                    <a:lumMod val="75000"/>
                  </a:schemeClr>
                </a:solidFill>
              </a:rPr>
              <a:t>berkala</a:t>
            </a:r>
            <a:r>
              <a:rPr lang="en-US" dirty="0">
                <a:solidFill>
                  <a:schemeClr val="accent2">
                    <a:lumMod val="75000"/>
                  </a:schemeClr>
                </a:solidFill>
              </a:rPr>
              <a:t>.</a:t>
            </a:r>
          </a:p>
          <a:p>
            <a:pPr algn="just">
              <a:buNone/>
            </a:pP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 </a:t>
            </a:r>
            <a:r>
              <a:rPr lang="en-US" dirty="0" err="1">
                <a:solidFill>
                  <a:schemeClr val="accent2">
                    <a:lumMod val="75000"/>
                  </a:schemeClr>
                </a:solidFill>
              </a:rPr>
              <a:t>juga</a:t>
            </a:r>
            <a:r>
              <a:rPr lang="en-US" dirty="0">
                <a:solidFill>
                  <a:schemeClr val="accent2">
                    <a:lumMod val="75000"/>
                  </a:schemeClr>
                </a:solidFill>
              </a:rPr>
              <a:t> </a:t>
            </a:r>
            <a:r>
              <a:rPr lang="en-US" dirty="0" err="1">
                <a:solidFill>
                  <a:schemeClr val="accent2">
                    <a:lumMod val="75000"/>
                  </a:schemeClr>
                </a:solidFill>
              </a:rPr>
              <a:t>sangat</a:t>
            </a:r>
            <a:r>
              <a:rPr lang="en-US" dirty="0">
                <a:solidFill>
                  <a:schemeClr val="accent2">
                    <a:lumMod val="75000"/>
                  </a:schemeClr>
                </a:solidFill>
              </a:rPr>
              <a:t> </a:t>
            </a:r>
            <a:r>
              <a:rPr lang="en-US" dirty="0" err="1">
                <a:solidFill>
                  <a:schemeClr val="accent2">
                    <a:lumMod val="75000"/>
                  </a:schemeClr>
                </a:solidFill>
              </a:rPr>
              <a:t>membantu</a:t>
            </a:r>
            <a:r>
              <a:rPr lang="en-US" dirty="0">
                <a:solidFill>
                  <a:schemeClr val="accent2">
                    <a:lumMod val="75000"/>
                  </a:schemeClr>
                </a:solidFill>
              </a:rPr>
              <a:t> </a:t>
            </a:r>
            <a:r>
              <a:rPr lang="en-US" dirty="0" err="1">
                <a:solidFill>
                  <a:schemeClr val="accent2">
                    <a:lumMod val="75000"/>
                  </a:schemeClr>
                </a:solidFill>
              </a:rPr>
              <a:t>bagi</a:t>
            </a:r>
            <a:r>
              <a:rPr lang="en-US" dirty="0">
                <a:solidFill>
                  <a:schemeClr val="accent2">
                    <a:lumMod val="75000"/>
                  </a:schemeClr>
                </a:solidFill>
              </a:rPr>
              <a:t> </a:t>
            </a:r>
            <a:r>
              <a:rPr lang="en-US" dirty="0" err="1">
                <a:solidFill>
                  <a:schemeClr val="accent2">
                    <a:lumMod val="75000"/>
                  </a:schemeClr>
                </a:solidFill>
              </a:rPr>
              <a:t>para</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hamil</a:t>
            </a:r>
            <a:r>
              <a:rPr lang="en-US" dirty="0">
                <a:solidFill>
                  <a:schemeClr val="accent2">
                    <a:lumMod val="75000"/>
                  </a:schemeClr>
                </a:solidFill>
              </a:rPr>
              <a:t> </a:t>
            </a:r>
            <a:r>
              <a:rPr lang="en-US" dirty="0" err="1">
                <a:solidFill>
                  <a:schemeClr val="accent2">
                    <a:lumMod val="75000"/>
                  </a:schemeClr>
                </a:solidFill>
              </a:rPr>
              <a:t>dengan</a:t>
            </a:r>
            <a:r>
              <a:rPr lang="en-US" dirty="0">
                <a:solidFill>
                  <a:schemeClr val="accent2">
                    <a:lumMod val="75000"/>
                  </a:schemeClr>
                </a:solidFill>
              </a:rPr>
              <a:t> </a:t>
            </a:r>
            <a:r>
              <a:rPr lang="en-US" dirty="0" err="1">
                <a:solidFill>
                  <a:schemeClr val="accent2">
                    <a:lumMod val="75000"/>
                  </a:schemeClr>
                </a:solidFill>
              </a:rPr>
              <a:t>resiko</a:t>
            </a:r>
            <a:r>
              <a:rPr lang="en-US" dirty="0">
                <a:solidFill>
                  <a:schemeClr val="accent2">
                    <a:lumMod val="75000"/>
                  </a:schemeClr>
                </a:solidFill>
              </a:rPr>
              <a:t> </a:t>
            </a:r>
            <a:r>
              <a:rPr lang="en-US" dirty="0" err="1">
                <a:solidFill>
                  <a:schemeClr val="accent2">
                    <a:lumMod val="75000"/>
                  </a:schemeClr>
                </a:solidFill>
              </a:rPr>
              <a:t>tinggi</a:t>
            </a:r>
            <a:r>
              <a:rPr lang="en-US" dirty="0">
                <a:solidFill>
                  <a:schemeClr val="accent2">
                    <a:lumMod val="75000"/>
                  </a:schemeClr>
                </a:solidFill>
              </a:rPr>
              <a:t> yang </a:t>
            </a:r>
            <a:r>
              <a:rPr lang="en-US" dirty="0" err="1">
                <a:solidFill>
                  <a:schemeClr val="accent2">
                    <a:lumMod val="75000"/>
                  </a:schemeClr>
                </a:solidFill>
              </a:rPr>
              <a:t>memerlukan</a:t>
            </a:r>
            <a:r>
              <a:rPr lang="en-US" dirty="0">
                <a:solidFill>
                  <a:schemeClr val="accent2">
                    <a:lumMod val="75000"/>
                  </a:schemeClr>
                </a:solidFill>
              </a:rPr>
              <a:t> </a:t>
            </a:r>
            <a:r>
              <a:rPr lang="en-US" dirty="0" err="1">
                <a:solidFill>
                  <a:schemeClr val="accent2">
                    <a:lumMod val="75000"/>
                  </a:schemeClr>
                </a:solidFill>
              </a:rPr>
              <a:t>perhatian</a:t>
            </a:r>
            <a:r>
              <a:rPr lang="en-US" dirty="0">
                <a:solidFill>
                  <a:schemeClr val="accent2">
                    <a:lumMod val="75000"/>
                  </a:schemeClr>
                </a:solidFill>
              </a:rPr>
              <a:t> </a:t>
            </a:r>
            <a:r>
              <a:rPr lang="en-US" dirty="0" err="1">
                <a:solidFill>
                  <a:schemeClr val="accent2">
                    <a:lumMod val="75000"/>
                  </a:schemeClr>
                </a:solidFill>
              </a:rPr>
              <a:t>khusus</a:t>
            </a:r>
            <a:r>
              <a:rPr lang="en-US" dirty="0">
                <a:solidFill>
                  <a:schemeClr val="accent2">
                    <a:lumMod val="75000"/>
                  </a:schemeClr>
                </a:solidFill>
              </a:rPr>
              <a:t>.</a:t>
            </a:r>
          </a:p>
          <a:p>
            <a:pPr algn="just"/>
            <a:r>
              <a:rPr lang="en-US" b="1" dirty="0" err="1"/>
              <a:t>Memberikan</a:t>
            </a:r>
            <a:r>
              <a:rPr lang="en-US" b="1" dirty="0"/>
              <a:t> </a:t>
            </a:r>
            <a:r>
              <a:rPr lang="en-US" b="1" dirty="0" err="1"/>
              <a:t>Suntik</a:t>
            </a:r>
            <a:r>
              <a:rPr lang="en-US" b="1" dirty="0"/>
              <a:t> </a:t>
            </a:r>
            <a:r>
              <a:rPr lang="en-US" b="1" dirty="0" err="1"/>
              <a:t>Imunisasi</a:t>
            </a:r>
            <a:r>
              <a:rPr lang="en-US" b="1" dirty="0"/>
              <a:t> </a:t>
            </a:r>
            <a:endParaRPr lang="en-US" dirty="0"/>
          </a:p>
          <a:p>
            <a:pPr algn="just">
              <a:buNone/>
            </a:pPr>
            <a:r>
              <a:rPr lang="en-US" u="sng" dirty="0">
                <a:hlinkClick r:id="rId2"/>
              </a:rPr>
              <a:t>	</a:t>
            </a:r>
            <a:r>
              <a:rPr lang="en-US" u="sng" dirty="0" err="1">
                <a:solidFill>
                  <a:schemeClr val="accent2">
                    <a:lumMod val="75000"/>
                  </a:schemeClr>
                </a:solidFill>
                <a:hlinkClick r:id="rId2"/>
              </a:rPr>
              <a:t>Suntik</a:t>
            </a:r>
            <a:r>
              <a:rPr lang="en-US" u="sng" dirty="0">
                <a:solidFill>
                  <a:schemeClr val="accent2">
                    <a:lumMod val="75000"/>
                  </a:schemeClr>
                </a:solidFill>
                <a:hlinkClick r:id="rId2"/>
              </a:rPr>
              <a:t> </a:t>
            </a:r>
            <a:r>
              <a:rPr lang="en-US" u="sng" dirty="0" err="1">
                <a:solidFill>
                  <a:schemeClr val="accent2">
                    <a:lumMod val="75000"/>
                  </a:schemeClr>
                </a:solidFill>
                <a:hlinkClick r:id="rId2"/>
              </a:rPr>
              <a:t>imunisasi</a:t>
            </a:r>
            <a:r>
              <a:rPr lang="en-US" dirty="0">
                <a:solidFill>
                  <a:schemeClr val="accent2">
                    <a:lumMod val="75000"/>
                  </a:schemeClr>
                </a:solidFill>
              </a:rPr>
              <a:t> </a:t>
            </a:r>
            <a:r>
              <a:rPr lang="en-US" dirty="0" err="1">
                <a:solidFill>
                  <a:schemeClr val="accent2">
                    <a:lumMod val="75000"/>
                  </a:schemeClr>
                </a:solidFill>
              </a:rPr>
              <a:t>sangat</a:t>
            </a:r>
            <a:r>
              <a:rPr lang="en-US" dirty="0">
                <a:solidFill>
                  <a:schemeClr val="accent2">
                    <a:lumMod val="75000"/>
                  </a:schemeClr>
                </a:solidFill>
              </a:rPr>
              <a:t> </a:t>
            </a:r>
            <a:r>
              <a:rPr lang="en-US" dirty="0" err="1">
                <a:solidFill>
                  <a:schemeClr val="accent2">
                    <a:lumMod val="75000"/>
                  </a:schemeClr>
                </a:solidFill>
              </a:rPr>
              <a:t>dibutuhkan</a:t>
            </a:r>
            <a:r>
              <a:rPr lang="en-US" dirty="0">
                <a:solidFill>
                  <a:schemeClr val="accent2">
                    <a:lumMod val="75000"/>
                  </a:schemeClr>
                </a:solidFill>
              </a:rPr>
              <a:t> </a:t>
            </a:r>
            <a:r>
              <a:rPr lang="en-US" dirty="0" err="1">
                <a:solidFill>
                  <a:schemeClr val="accent2">
                    <a:lumMod val="75000"/>
                  </a:schemeClr>
                </a:solidFill>
              </a:rPr>
              <a:t>untuk</a:t>
            </a:r>
            <a:r>
              <a:rPr lang="en-US" dirty="0">
                <a:solidFill>
                  <a:schemeClr val="accent2">
                    <a:lumMod val="75000"/>
                  </a:schemeClr>
                </a:solidFill>
              </a:rPr>
              <a:t> </a:t>
            </a:r>
            <a:r>
              <a:rPr lang="en-US" dirty="0" err="1">
                <a:solidFill>
                  <a:schemeClr val="accent2">
                    <a:lumMod val="75000"/>
                  </a:schemeClr>
                </a:solidFill>
              </a:rPr>
              <a:t>mengurangi</a:t>
            </a:r>
            <a:r>
              <a:rPr lang="en-US" dirty="0">
                <a:solidFill>
                  <a:schemeClr val="accent2">
                    <a:lumMod val="75000"/>
                  </a:schemeClr>
                </a:solidFill>
              </a:rPr>
              <a:t> </a:t>
            </a:r>
            <a:r>
              <a:rPr lang="en-US" dirty="0" err="1">
                <a:solidFill>
                  <a:schemeClr val="accent2">
                    <a:lumMod val="75000"/>
                  </a:schemeClr>
                </a:solidFill>
              </a:rPr>
              <a:t>angka</a:t>
            </a:r>
            <a:r>
              <a:rPr lang="en-US" dirty="0">
                <a:solidFill>
                  <a:schemeClr val="accent2">
                    <a:lumMod val="75000"/>
                  </a:schemeClr>
                </a:solidFill>
              </a:rPr>
              <a:t> </a:t>
            </a:r>
            <a:r>
              <a:rPr lang="en-US" dirty="0" err="1">
                <a:solidFill>
                  <a:schemeClr val="accent2">
                    <a:lumMod val="75000"/>
                  </a:schemeClr>
                </a:solidFill>
              </a:rPr>
              <a:t>kematian</a:t>
            </a:r>
            <a:r>
              <a:rPr lang="en-US" dirty="0">
                <a:solidFill>
                  <a:schemeClr val="accent2">
                    <a:lumMod val="75000"/>
                  </a:schemeClr>
                </a:solidFill>
              </a:rPr>
              <a:t> </a:t>
            </a:r>
            <a:r>
              <a:rPr lang="en-US" dirty="0" err="1">
                <a:solidFill>
                  <a:schemeClr val="accent2">
                    <a:lumMod val="75000"/>
                  </a:schemeClr>
                </a:solidFill>
              </a:rPr>
              <a:t>bayi</a:t>
            </a:r>
            <a:r>
              <a:rPr lang="en-US" dirty="0">
                <a:solidFill>
                  <a:schemeClr val="accent2">
                    <a:lumMod val="75000"/>
                  </a:schemeClr>
                </a:solidFill>
              </a:rPr>
              <a:t> </a:t>
            </a:r>
            <a:r>
              <a:rPr lang="en-US" dirty="0" err="1">
                <a:solidFill>
                  <a:schemeClr val="accent2">
                    <a:lumMod val="75000"/>
                  </a:schemeClr>
                </a:solidFill>
              </a:rPr>
              <a:t>akibat</a:t>
            </a:r>
            <a:r>
              <a:rPr lang="en-US" dirty="0">
                <a:solidFill>
                  <a:schemeClr val="accent2">
                    <a:lumMod val="75000"/>
                  </a:schemeClr>
                </a:solidFill>
              </a:rPr>
              <a:t> </a:t>
            </a:r>
            <a:r>
              <a:rPr lang="en-US" dirty="0" err="1">
                <a:solidFill>
                  <a:schemeClr val="accent2">
                    <a:lumMod val="75000"/>
                  </a:schemeClr>
                </a:solidFill>
              </a:rPr>
              <a:t>serangan</a:t>
            </a:r>
            <a:r>
              <a:rPr lang="en-US" dirty="0">
                <a:solidFill>
                  <a:schemeClr val="accent2">
                    <a:lumMod val="75000"/>
                  </a:schemeClr>
                </a:solidFill>
              </a:rPr>
              <a:t> </a:t>
            </a:r>
            <a:r>
              <a:rPr lang="en-US" dirty="0" err="1">
                <a:solidFill>
                  <a:schemeClr val="accent2">
                    <a:lumMod val="75000"/>
                  </a:schemeClr>
                </a:solidFill>
              </a:rPr>
              <a:t>penyakit</a:t>
            </a:r>
            <a:r>
              <a:rPr lang="en-US" dirty="0">
                <a:solidFill>
                  <a:schemeClr val="accent2">
                    <a:lumMod val="75000"/>
                  </a:schemeClr>
                </a:solidFill>
              </a:rPr>
              <a:t> </a:t>
            </a:r>
            <a:r>
              <a:rPr lang="en-US" dirty="0" err="1">
                <a:solidFill>
                  <a:schemeClr val="accent2">
                    <a:lumMod val="75000"/>
                  </a:schemeClr>
                </a:solidFill>
              </a:rPr>
              <a:t>tertentu</a:t>
            </a:r>
            <a:r>
              <a:rPr lang="en-US" dirty="0">
                <a:solidFill>
                  <a:schemeClr val="accent2">
                    <a:lumMod val="75000"/>
                  </a:schemeClr>
                </a:solidFill>
              </a:rPr>
              <a:t>.</a:t>
            </a:r>
          </a:p>
          <a:p>
            <a:pPr algn="just">
              <a:buNone/>
            </a:pPr>
            <a:r>
              <a:rPr lang="en-US" dirty="0">
                <a:solidFill>
                  <a:schemeClr val="accent2">
                    <a:lumMod val="75000"/>
                  </a:schemeClr>
                </a:solidFill>
              </a:rPr>
              <a:t>	</a:t>
            </a:r>
            <a:r>
              <a:rPr lang="en-US" dirty="0" err="1">
                <a:solidFill>
                  <a:schemeClr val="accent2">
                    <a:lumMod val="75000"/>
                  </a:schemeClr>
                </a:solidFill>
              </a:rPr>
              <a:t>Sehingga</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 </a:t>
            </a:r>
            <a:r>
              <a:rPr lang="en-US" dirty="0" err="1">
                <a:solidFill>
                  <a:schemeClr val="accent2">
                    <a:lumMod val="75000"/>
                  </a:schemeClr>
                </a:solidFill>
              </a:rPr>
              <a:t>juga</a:t>
            </a:r>
            <a:r>
              <a:rPr lang="en-US" dirty="0">
                <a:solidFill>
                  <a:schemeClr val="accent2">
                    <a:lumMod val="75000"/>
                  </a:schemeClr>
                </a:solidFill>
              </a:rPr>
              <a:t> </a:t>
            </a:r>
            <a:r>
              <a:rPr lang="en-US" dirty="0" err="1">
                <a:solidFill>
                  <a:schemeClr val="accent2">
                    <a:lumMod val="75000"/>
                  </a:schemeClr>
                </a:solidFill>
              </a:rPr>
              <a:t>dapat</a:t>
            </a:r>
            <a:r>
              <a:rPr lang="en-US" dirty="0">
                <a:solidFill>
                  <a:schemeClr val="accent2">
                    <a:lumMod val="75000"/>
                  </a:schemeClr>
                </a:solidFill>
              </a:rPr>
              <a:t> </a:t>
            </a:r>
            <a:r>
              <a:rPr lang="en-US" dirty="0" err="1">
                <a:solidFill>
                  <a:schemeClr val="accent2">
                    <a:lumMod val="75000"/>
                  </a:schemeClr>
                </a:solidFill>
              </a:rPr>
              <a:t>dipanggil</a:t>
            </a:r>
            <a:r>
              <a:rPr lang="en-US" dirty="0">
                <a:solidFill>
                  <a:schemeClr val="accent2">
                    <a:lumMod val="75000"/>
                  </a:schemeClr>
                </a:solidFill>
              </a:rPr>
              <a:t> </a:t>
            </a:r>
            <a:r>
              <a:rPr lang="en-US" dirty="0" err="1">
                <a:solidFill>
                  <a:schemeClr val="accent2">
                    <a:lumMod val="75000"/>
                  </a:schemeClr>
                </a:solidFill>
              </a:rPr>
              <a:t>ke</a:t>
            </a:r>
            <a:r>
              <a:rPr lang="en-US" dirty="0">
                <a:solidFill>
                  <a:schemeClr val="accent2">
                    <a:lumMod val="75000"/>
                  </a:schemeClr>
                </a:solidFill>
              </a:rPr>
              <a:t> </a:t>
            </a:r>
            <a:r>
              <a:rPr lang="en-US" dirty="0" err="1">
                <a:solidFill>
                  <a:schemeClr val="accent2">
                    <a:lumMod val="75000"/>
                  </a:schemeClr>
                </a:solidFill>
              </a:rPr>
              <a:t>rumah</a:t>
            </a:r>
            <a:r>
              <a:rPr lang="en-US" dirty="0">
                <a:solidFill>
                  <a:schemeClr val="accent2">
                    <a:lumMod val="75000"/>
                  </a:schemeClr>
                </a:solidFill>
              </a:rPr>
              <a:t> </a:t>
            </a:r>
            <a:r>
              <a:rPr lang="en-US" dirty="0" err="1">
                <a:solidFill>
                  <a:schemeClr val="accent2">
                    <a:lumMod val="75000"/>
                  </a:schemeClr>
                </a:solidFill>
              </a:rPr>
              <a:t>untuk</a:t>
            </a:r>
            <a:r>
              <a:rPr lang="en-US" dirty="0">
                <a:solidFill>
                  <a:schemeClr val="accent2">
                    <a:lumMod val="75000"/>
                  </a:schemeClr>
                </a:solidFill>
              </a:rPr>
              <a:t> </a:t>
            </a:r>
            <a:r>
              <a:rPr lang="en-US" dirty="0" err="1">
                <a:solidFill>
                  <a:schemeClr val="accent2">
                    <a:lumMod val="75000"/>
                  </a:schemeClr>
                </a:solidFill>
              </a:rPr>
              <a:t>memberikan</a:t>
            </a:r>
            <a:r>
              <a:rPr lang="en-US" dirty="0">
                <a:solidFill>
                  <a:schemeClr val="accent2">
                    <a:lumMod val="75000"/>
                  </a:schemeClr>
                </a:solidFill>
              </a:rPr>
              <a:t> </a:t>
            </a:r>
            <a:r>
              <a:rPr lang="en-US" dirty="0" err="1">
                <a:solidFill>
                  <a:schemeClr val="accent2">
                    <a:lumMod val="75000"/>
                  </a:schemeClr>
                </a:solidFill>
              </a:rPr>
              <a:t>pelayanan</a:t>
            </a:r>
            <a:r>
              <a:rPr lang="en-US" dirty="0">
                <a:solidFill>
                  <a:schemeClr val="accent2">
                    <a:lumMod val="75000"/>
                  </a:schemeClr>
                </a:solidFill>
              </a:rPr>
              <a:t> </a:t>
            </a:r>
            <a:r>
              <a:rPr lang="en-US" dirty="0" err="1">
                <a:solidFill>
                  <a:schemeClr val="accent2">
                    <a:lumMod val="75000"/>
                  </a:schemeClr>
                </a:solidFill>
              </a:rPr>
              <a:t>suntik</a:t>
            </a:r>
            <a:r>
              <a:rPr lang="en-US" dirty="0">
                <a:solidFill>
                  <a:schemeClr val="accent2">
                    <a:lumMod val="75000"/>
                  </a:schemeClr>
                </a:solidFill>
              </a:rPr>
              <a:t> </a:t>
            </a:r>
            <a:r>
              <a:rPr lang="en-US" dirty="0" err="1">
                <a:solidFill>
                  <a:schemeClr val="accent2">
                    <a:lumMod val="75000"/>
                  </a:schemeClr>
                </a:solidFill>
              </a:rPr>
              <a:t>imunisasi</a:t>
            </a:r>
            <a:r>
              <a:rPr lang="en-US" dirty="0">
                <a:solidFill>
                  <a:schemeClr val="accent2">
                    <a:lumMod val="75000"/>
                  </a:schemeClr>
                </a:solidFill>
              </a:rPr>
              <a:t> </a:t>
            </a:r>
            <a:r>
              <a:rPr lang="en-US" dirty="0" err="1">
                <a:solidFill>
                  <a:schemeClr val="accent2">
                    <a:lumMod val="75000"/>
                  </a:schemeClr>
                </a:solidFill>
              </a:rPr>
              <a:t>bagi</a:t>
            </a:r>
            <a:r>
              <a:rPr lang="en-US" dirty="0">
                <a:solidFill>
                  <a:schemeClr val="accent2">
                    <a:lumMod val="75000"/>
                  </a:schemeClr>
                </a:solidFill>
              </a:rPr>
              <a:t> </a:t>
            </a:r>
            <a:r>
              <a:rPr lang="en-US" dirty="0" err="1">
                <a:solidFill>
                  <a:schemeClr val="accent2">
                    <a:lumMod val="75000"/>
                  </a:schemeClr>
                </a:solidFill>
              </a:rPr>
              <a:t>balita</a:t>
            </a:r>
            <a:r>
              <a:rPr lang="en-US" dirty="0">
                <a:solidFill>
                  <a:schemeClr val="accent2">
                    <a:lumMod val="75000"/>
                  </a:schemeClr>
                </a:solidFill>
              </a:rPr>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fontScale="70000" lnSpcReduction="20000"/>
          </a:bodyPr>
          <a:lstStyle/>
          <a:p>
            <a:pPr algn="just"/>
            <a:r>
              <a:rPr lang="en-US" b="1" dirty="0" err="1"/>
              <a:t>Memberikan</a:t>
            </a:r>
            <a:r>
              <a:rPr lang="en-US" b="1" dirty="0"/>
              <a:t> </a:t>
            </a:r>
            <a:r>
              <a:rPr lang="en-US" b="1" dirty="0" err="1"/>
              <a:t>Layanan</a:t>
            </a:r>
            <a:r>
              <a:rPr lang="en-US" b="1" dirty="0"/>
              <a:t> </a:t>
            </a:r>
            <a:r>
              <a:rPr lang="en-US" b="1" dirty="0" err="1"/>
              <a:t>Bagi</a:t>
            </a:r>
            <a:r>
              <a:rPr lang="en-US" b="1" dirty="0"/>
              <a:t> </a:t>
            </a:r>
            <a:r>
              <a:rPr lang="en-US" b="1" dirty="0" err="1"/>
              <a:t>Ibu</a:t>
            </a:r>
            <a:r>
              <a:rPr lang="en-US" b="1" dirty="0"/>
              <a:t> </a:t>
            </a:r>
            <a:r>
              <a:rPr lang="en-US" b="1" dirty="0" err="1"/>
              <a:t>Pasca</a:t>
            </a:r>
            <a:r>
              <a:rPr lang="en-US" b="1" dirty="0"/>
              <a:t> </a:t>
            </a:r>
            <a:r>
              <a:rPr lang="en-US" b="1" dirty="0" err="1"/>
              <a:t>Melahirkan</a:t>
            </a:r>
            <a:endParaRPr lang="en-US" dirty="0"/>
          </a:p>
          <a:p>
            <a:pPr algn="just">
              <a:buNone/>
            </a:pPr>
            <a:r>
              <a:rPr lang="en-US" dirty="0"/>
              <a:t>	</a:t>
            </a:r>
            <a:r>
              <a:rPr lang="en-US" dirty="0" err="1">
                <a:solidFill>
                  <a:schemeClr val="accent2">
                    <a:lumMod val="75000"/>
                  </a:schemeClr>
                </a:solidFill>
              </a:rPr>
              <a:t>Pelayanan</a:t>
            </a:r>
            <a:r>
              <a:rPr lang="en-US" dirty="0">
                <a:solidFill>
                  <a:schemeClr val="accent2">
                    <a:lumMod val="75000"/>
                  </a:schemeClr>
                </a:solidFill>
              </a:rPr>
              <a:t> </a:t>
            </a:r>
            <a:r>
              <a:rPr lang="en-US" dirty="0" err="1">
                <a:solidFill>
                  <a:schemeClr val="accent2">
                    <a:lumMod val="75000"/>
                  </a:schemeClr>
                </a:solidFill>
              </a:rPr>
              <a:t>bagi</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pasca</a:t>
            </a:r>
            <a:r>
              <a:rPr lang="en-US" dirty="0">
                <a:solidFill>
                  <a:schemeClr val="accent2">
                    <a:lumMod val="75000"/>
                  </a:schemeClr>
                </a:solidFill>
              </a:rPr>
              <a:t> </a:t>
            </a:r>
            <a:r>
              <a:rPr lang="en-US" dirty="0" err="1">
                <a:solidFill>
                  <a:schemeClr val="accent2">
                    <a:lumMod val="75000"/>
                  </a:schemeClr>
                </a:solidFill>
              </a:rPr>
              <a:t>melahirkan</a:t>
            </a:r>
            <a:r>
              <a:rPr lang="en-US" dirty="0">
                <a:solidFill>
                  <a:schemeClr val="accent2">
                    <a:lumMod val="75000"/>
                  </a:schemeClr>
                </a:solidFill>
              </a:rPr>
              <a:t> </a:t>
            </a:r>
            <a:r>
              <a:rPr lang="en-US" dirty="0" err="1">
                <a:solidFill>
                  <a:schemeClr val="accent2">
                    <a:lumMod val="75000"/>
                  </a:schemeClr>
                </a:solidFill>
              </a:rPr>
              <a:t>tentu</a:t>
            </a:r>
            <a:r>
              <a:rPr lang="en-US" dirty="0">
                <a:solidFill>
                  <a:schemeClr val="accent2">
                    <a:lumMod val="75000"/>
                  </a:schemeClr>
                </a:solidFill>
              </a:rPr>
              <a:t> </a:t>
            </a:r>
            <a:r>
              <a:rPr lang="en-US" dirty="0" err="1">
                <a:solidFill>
                  <a:schemeClr val="accent2">
                    <a:lumMod val="75000"/>
                  </a:schemeClr>
                </a:solidFill>
              </a:rPr>
              <a:t>sangat</a:t>
            </a:r>
            <a:r>
              <a:rPr lang="en-US" dirty="0">
                <a:solidFill>
                  <a:schemeClr val="accent2">
                    <a:lumMod val="75000"/>
                  </a:schemeClr>
                </a:solidFill>
              </a:rPr>
              <a:t> </a:t>
            </a:r>
            <a:r>
              <a:rPr lang="en-US" dirty="0" err="1">
                <a:solidFill>
                  <a:schemeClr val="accent2">
                    <a:lumMod val="75000"/>
                  </a:schemeClr>
                </a:solidFill>
              </a:rPr>
              <a:t>dibutuhkan</a:t>
            </a:r>
            <a:r>
              <a:rPr lang="en-US" dirty="0">
                <a:solidFill>
                  <a:schemeClr val="accent2">
                    <a:lumMod val="75000"/>
                  </a:schemeClr>
                </a:solidFill>
              </a:rPr>
              <a:t> </a:t>
            </a:r>
            <a:r>
              <a:rPr lang="en-US" dirty="0" err="1">
                <a:solidFill>
                  <a:schemeClr val="accent2">
                    <a:lumMod val="75000"/>
                  </a:schemeClr>
                </a:solidFill>
              </a:rPr>
              <a:t>karena</a:t>
            </a:r>
            <a:r>
              <a:rPr lang="en-US" dirty="0">
                <a:solidFill>
                  <a:schemeClr val="accent2">
                    <a:lumMod val="75000"/>
                  </a:schemeClr>
                </a:solidFill>
              </a:rPr>
              <a:t> </a:t>
            </a:r>
            <a:r>
              <a:rPr lang="en-US" dirty="0" err="1">
                <a:solidFill>
                  <a:schemeClr val="accent2">
                    <a:lumMod val="75000"/>
                  </a:schemeClr>
                </a:solidFill>
              </a:rPr>
              <a:t>tubuh</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belum</a:t>
            </a:r>
            <a:r>
              <a:rPr lang="en-US" dirty="0">
                <a:solidFill>
                  <a:schemeClr val="accent2">
                    <a:lumMod val="75000"/>
                  </a:schemeClr>
                </a:solidFill>
              </a:rPr>
              <a:t> </a:t>
            </a:r>
            <a:r>
              <a:rPr lang="en-US" dirty="0" err="1">
                <a:solidFill>
                  <a:schemeClr val="accent2">
                    <a:lumMod val="75000"/>
                  </a:schemeClr>
                </a:solidFill>
              </a:rPr>
              <a:t>pulih</a:t>
            </a:r>
            <a:r>
              <a:rPr lang="en-US" dirty="0">
                <a:solidFill>
                  <a:schemeClr val="accent2">
                    <a:lumMod val="75000"/>
                  </a:schemeClr>
                </a:solidFill>
              </a:rPr>
              <a:t> </a:t>
            </a:r>
            <a:r>
              <a:rPr lang="en-US" dirty="0" err="1">
                <a:solidFill>
                  <a:schemeClr val="accent2">
                    <a:lumMod val="75000"/>
                  </a:schemeClr>
                </a:solidFill>
              </a:rPr>
              <a:t>secara</a:t>
            </a:r>
            <a:r>
              <a:rPr lang="en-US" dirty="0">
                <a:solidFill>
                  <a:schemeClr val="accent2">
                    <a:lumMod val="75000"/>
                  </a:schemeClr>
                </a:solidFill>
              </a:rPr>
              <a:t> </a:t>
            </a:r>
            <a:r>
              <a:rPr lang="en-US" dirty="0" err="1">
                <a:solidFill>
                  <a:schemeClr val="accent2">
                    <a:lumMod val="75000"/>
                  </a:schemeClr>
                </a:solidFill>
              </a:rPr>
              <a:t>sempurna</a:t>
            </a:r>
            <a:r>
              <a:rPr lang="en-US" dirty="0">
                <a:solidFill>
                  <a:schemeClr val="accent2">
                    <a:lumMod val="75000"/>
                  </a:schemeClr>
                </a:solidFill>
              </a:rPr>
              <a:t>. </a:t>
            </a:r>
          </a:p>
          <a:p>
            <a:pPr algn="just">
              <a:buNone/>
            </a:pPr>
            <a:r>
              <a:rPr lang="en-US" dirty="0">
                <a:solidFill>
                  <a:schemeClr val="accent2">
                    <a:lumMod val="75000"/>
                  </a:schemeClr>
                </a:solidFill>
              </a:rPr>
              <a:t>	</a:t>
            </a:r>
            <a:r>
              <a:rPr lang="en-US" dirty="0" err="1">
                <a:solidFill>
                  <a:schemeClr val="accent2">
                    <a:lumMod val="75000"/>
                  </a:schemeClr>
                </a:solidFill>
              </a:rPr>
              <a:t>Sehingga</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 </a:t>
            </a:r>
            <a:r>
              <a:rPr lang="en-US" dirty="0" err="1">
                <a:solidFill>
                  <a:schemeClr val="accent2">
                    <a:lumMod val="75000"/>
                  </a:schemeClr>
                </a:solidFill>
              </a:rPr>
              <a:t>dapat</a:t>
            </a:r>
            <a:r>
              <a:rPr lang="en-US" dirty="0">
                <a:solidFill>
                  <a:schemeClr val="accent2">
                    <a:lumMod val="75000"/>
                  </a:schemeClr>
                </a:solidFill>
              </a:rPr>
              <a:t> </a:t>
            </a:r>
            <a:r>
              <a:rPr lang="en-US" dirty="0" err="1">
                <a:solidFill>
                  <a:schemeClr val="accent2">
                    <a:lumMod val="75000"/>
                  </a:schemeClr>
                </a:solidFill>
              </a:rPr>
              <a:t>membantu</a:t>
            </a:r>
            <a:r>
              <a:rPr lang="en-US" dirty="0">
                <a:solidFill>
                  <a:schemeClr val="accent2">
                    <a:lumMod val="75000"/>
                  </a:schemeClr>
                </a:solidFill>
              </a:rPr>
              <a:t> </a:t>
            </a:r>
            <a:r>
              <a:rPr lang="en-US" dirty="0" err="1">
                <a:solidFill>
                  <a:schemeClr val="accent2">
                    <a:lumMod val="75000"/>
                  </a:schemeClr>
                </a:solidFill>
              </a:rPr>
              <a:t>dalam</a:t>
            </a:r>
            <a:r>
              <a:rPr lang="en-US" dirty="0">
                <a:solidFill>
                  <a:schemeClr val="accent2">
                    <a:lumMod val="75000"/>
                  </a:schemeClr>
                </a:solidFill>
              </a:rPr>
              <a:t> </a:t>
            </a:r>
            <a:r>
              <a:rPr lang="en-US" dirty="0" err="1">
                <a:solidFill>
                  <a:schemeClr val="accent2">
                    <a:lumMod val="75000"/>
                  </a:schemeClr>
                </a:solidFill>
              </a:rPr>
              <a:t>merawat</a:t>
            </a:r>
            <a:r>
              <a:rPr lang="en-US" dirty="0">
                <a:solidFill>
                  <a:schemeClr val="accent2">
                    <a:lumMod val="75000"/>
                  </a:schemeClr>
                </a:solidFill>
              </a:rPr>
              <a:t> </a:t>
            </a:r>
            <a:r>
              <a:rPr lang="en-US" dirty="0" err="1">
                <a:solidFill>
                  <a:schemeClr val="accent2">
                    <a:lumMod val="75000"/>
                  </a:schemeClr>
                </a:solidFill>
              </a:rPr>
              <a:t>tubuh</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si</a:t>
            </a:r>
            <a:r>
              <a:rPr lang="en-US" dirty="0">
                <a:solidFill>
                  <a:schemeClr val="accent2">
                    <a:lumMod val="75000"/>
                  </a:schemeClr>
                </a:solidFill>
              </a:rPr>
              <a:t> </a:t>
            </a:r>
            <a:r>
              <a:rPr lang="en-US" dirty="0" err="1">
                <a:solidFill>
                  <a:schemeClr val="accent2">
                    <a:lumMod val="75000"/>
                  </a:schemeClr>
                </a:solidFill>
              </a:rPr>
              <a:t>kecil</a:t>
            </a:r>
            <a:r>
              <a:rPr lang="en-US" dirty="0">
                <a:solidFill>
                  <a:schemeClr val="accent2">
                    <a:lumMod val="75000"/>
                  </a:schemeClr>
                </a:solidFill>
              </a:rPr>
              <a:t> </a:t>
            </a:r>
            <a:r>
              <a:rPr lang="en-US" dirty="0" err="1">
                <a:solidFill>
                  <a:schemeClr val="accent2">
                    <a:lumMod val="75000"/>
                  </a:schemeClr>
                </a:solidFill>
              </a:rPr>
              <a:t>dengan</a:t>
            </a:r>
            <a:r>
              <a:rPr lang="en-US" dirty="0">
                <a:solidFill>
                  <a:schemeClr val="accent2">
                    <a:lumMod val="75000"/>
                  </a:schemeClr>
                </a:solidFill>
              </a:rPr>
              <a:t> </a:t>
            </a:r>
            <a:r>
              <a:rPr lang="en-US" dirty="0" err="1">
                <a:solidFill>
                  <a:schemeClr val="accent2">
                    <a:lumMod val="75000"/>
                  </a:schemeClr>
                </a:solidFill>
              </a:rPr>
              <a:t>baik</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benar</a:t>
            </a:r>
            <a:r>
              <a:rPr lang="en-US" dirty="0">
                <a:solidFill>
                  <a:schemeClr val="accent2">
                    <a:lumMod val="75000"/>
                  </a:schemeClr>
                </a:solidFill>
              </a:rPr>
              <a:t> </a:t>
            </a:r>
            <a:r>
              <a:rPr lang="en-US" dirty="0" err="1">
                <a:solidFill>
                  <a:schemeClr val="accent2">
                    <a:lumMod val="75000"/>
                  </a:schemeClr>
                </a:solidFill>
              </a:rPr>
              <a:t>hingga</a:t>
            </a:r>
            <a:r>
              <a:rPr lang="en-US" dirty="0">
                <a:solidFill>
                  <a:schemeClr val="accent2">
                    <a:lumMod val="75000"/>
                  </a:schemeClr>
                </a:solidFill>
              </a:rPr>
              <a:t> </a:t>
            </a:r>
            <a:r>
              <a:rPr lang="en-US" dirty="0" err="1">
                <a:solidFill>
                  <a:schemeClr val="accent2">
                    <a:lumMod val="75000"/>
                  </a:schemeClr>
                </a:solidFill>
              </a:rPr>
              <a:t>kondisi</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sudah</a:t>
            </a:r>
            <a:r>
              <a:rPr lang="en-US" dirty="0">
                <a:solidFill>
                  <a:schemeClr val="accent2">
                    <a:lumMod val="75000"/>
                  </a:schemeClr>
                </a:solidFill>
              </a:rPr>
              <a:t> </a:t>
            </a:r>
            <a:r>
              <a:rPr lang="en-US" dirty="0" err="1">
                <a:solidFill>
                  <a:schemeClr val="accent2">
                    <a:lumMod val="75000"/>
                  </a:schemeClr>
                </a:solidFill>
              </a:rPr>
              <a:t>pulih</a:t>
            </a:r>
            <a:r>
              <a:rPr lang="en-US" dirty="0">
                <a:solidFill>
                  <a:schemeClr val="accent2">
                    <a:lumMod val="75000"/>
                  </a:schemeClr>
                </a:solidFill>
              </a:rPr>
              <a:t> </a:t>
            </a:r>
            <a:r>
              <a:rPr lang="en-US" dirty="0" err="1">
                <a:solidFill>
                  <a:schemeClr val="accent2">
                    <a:lumMod val="75000"/>
                  </a:schemeClr>
                </a:solidFill>
              </a:rPr>
              <a:t>kembali</a:t>
            </a:r>
            <a:r>
              <a:rPr lang="en-US" dirty="0">
                <a:solidFill>
                  <a:schemeClr val="accent2">
                    <a:lumMod val="75000"/>
                  </a:schemeClr>
                </a:solidFill>
              </a:rPr>
              <a:t>.</a:t>
            </a:r>
          </a:p>
          <a:p>
            <a:pPr algn="just"/>
            <a:r>
              <a:rPr lang="en-US" b="1" dirty="0" err="1"/>
              <a:t>Memberikan</a:t>
            </a:r>
            <a:r>
              <a:rPr lang="en-US" b="1" dirty="0"/>
              <a:t> </a:t>
            </a:r>
            <a:r>
              <a:rPr lang="en-US" b="1" dirty="0" err="1"/>
              <a:t>Penyuluhan</a:t>
            </a:r>
            <a:endParaRPr lang="en-US" dirty="0"/>
          </a:p>
          <a:p>
            <a:pPr algn="just">
              <a:buNone/>
            </a:pPr>
            <a:r>
              <a:rPr lang="en-US" dirty="0">
                <a:solidFill>
                  <a:schemeClr val="accent2">
                    <a:lumMod val="75000"/>
                  </a:schemeClr>
                </a:solidFill>
              </a:rPr>
              <a:t>	</a:t>
            </a:r>
            <a:r>
              <a:rPr lang="en-US" dirty="0" err="1">
                <a:solidFill>
                  <a:schemeClr val="accent2">
                    <a:lumMod val="75000"/>
                  </a:schemeClr>
                </a:solidFill>
              </a:rPr>
              <a:t>Tugas</a:t>
            </a:r>
            <a:r>
              <a:rPr lang="en-US" dirty="0">
                <a:solidFill>
                  <a:schemeClr val="accent2">
                    <a:lumMod val="75000"/>
                  </a:schemeClr>
                </a:solidFill>
              </a:rPr>
              <a:t> </a:t>
            </a:r>
            <a:r>
              <a:rPr lang="en-US" dirty="0" err="1">
                <a:solidFill>
                  <a:schemeClr val="accent2">
                    <a:lumMod val="75000"/>
                  </a:schemeClr>
                </a:solidFill>
              </a:rPr>
              <a:t>pokok</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 </a:t>
            </a:r>
            <a:r>
              <a:rPr lang="en-US" dirty="0" err="1">
                <a:solidFill>
                  <a:schemeClr val="accent2">
                    <a:lumMod val="75000"/>
                  </a:schemeClr>
                </a:solidFill>
              </a:rPr>
              <a:t>selanjutnya</a:t>
            </a:r>
            <a:r>
              <a:rPr lang="en-US" dirty="0">
                <a:solidFill>
                  <a:schemeClr val="accent2">
                    <a:lumMod val="75000"/>
                  </a:schemeClr>
                </a:solidFill>
              </a:rPr>
              <a:t> </a:t>
            </a:r>
            <a:r>
              <a:rPr lang="en-US" dirty="0" err="1">
                <a:solidFill>
                  <a:schemeClr val="accent2">
                    <a:lumMod val="75000"/>
                  </a:schemeClr>
                </a:solidFill>
              </a:rPr>
              <a:t>adalah</a:t>
            </a:r>
            <a:r>
              <a:rPr lang="en-US" dirty="0">
                <a:solidFill>
                  <a:schemeClr val="accent2">
                    <a:lumMod val="75000"/>
                  </a:schemeClr>
                </a:solidFill>
              </a:rPr>
              <a:t> </a:t>
            </a:r>
            <a:r>
              <a:rPr lang="en-US" dirty="0" err="1">
                <a:solidFill>
                  <a:schemeClr val="accent2">
                    <a:lumMod val="75000"/>
                  </a:schemeClr>
                </a:solidFill>
              </a:rPr>
              <a:t>memberikan</a:t>
            </a:r>
            <a:r>
              <a:rPr lang="en-US" dirty="0">
                <a:solidFill>
                  <a:schemeClr val="accent2">
                    <a:lumMod val="75000"/>
                  </a:schemeClr>
                </a:solidFill>
              </a:rPr>
              <a:t> </a:t>
            </a:r>
            <a:r>
              <a:rPr lang="en-US" dirty="0" err="1">
                <a:solidFill>
                  <a:schemeClr val="accent2">
                    <a:lumMod val="75000"/>
                  </a:schemeClr>
                </a:solidFill>
              </a:rPr>
              <a:t>pengetahuan</a:t>
            </a:r>
            <a:r>
              <a:rPr lang="en-US" dirty="0">
                <a:solidFill>
                  <a:schemeClr val="accent2">
                    <a:lumMod val="75000"/>
                  </a:schemeClr>
                </a:solidFill>
              </a:rPr>
              <a:t> </a:t>
            </a:r>
            <a:r>
              <a:rPr lang="en-US" dirty="0" err="1">
                <a:solidFill>
                  <a:schemeClr val="accent2">
                    <a:lumMod val="75000"/>
                  </a:schemeClr>
                </a:solidFill>
              </a:rPr>
              <a:t>terkait</a:t>
            </a:r>
            <a:r>
              <a:rPr lang="en-US" dirty="0">
                <a:solidFill>
                  <a:schemeClr val="accent2">
                    <a:lumMod val="75000"/>
                  </a:schemeClr>
                </a:solidFill>
              </a:rPr>
              <a:t> </a:t>
            </a:r>
            <a:r>
              <a:rPr lang="en-US" dirty="0" err="1">
                <a:solidFill>
                  <a:schemeClr val="accent2">
                    <a:lumMod val="75000"/>
                  </a:schemeClr>
                </a:solidFill>
              </a:rPr>
              <a:t>kesehatan</a:t>
            </a:r>
            <a:r>
              <a:rPr lang="en-US" dirty="0">
                <a:solidFill>
                  <a:schemeClr val="accent2">
                    <a:lumMod val="75000"/>
                  </a:schemeClr>
                </a:solidFill>
              </a:rPr>
              <a:t> </a:t>
            </a:r>
            <a:r>
              <a:rPr lang="en-US" dirty="0" err="1">
                <a:solidFill>
                  <a:schemeClr val="accent2">
                    <a:lumMod val="75000"/>
                  </a:schemeClr>
                </a:solidFill>
              </a:rPr>
              <a:t>terutama</a:t>
            </a:r>
            <a:r>
              <a:rPr lang="en-US" dirty="0">
                <a:solidFill>
                  <a:schemeClr val="accent2">
                    <a:lumMod val="75000"/>
                  </a:schemeClr>
                </a:solidFill>
              </a:rPr>
              <a:t> </a:t>
            </a:r>
            <a:r>
              <a:rPr lang="en-US" dirty="0" err="1">
                <a:solidFill>
                  <a:schemeClr val="accent2">
                    <a:lumMod val="75000"/>
                  </a:schemeClr>
                </a:solidFill>
              </a:rPr>
              <a:t>wanita</a:t>
            </a:r>
            <a:r>
              <a:rPr lang="en-US" dirty="0">
                <a:solidFill>
                  <a:schemeClr val="accent2">
                    <a:lumMod val="75000"/>
                  </a:schemeClr>
                </a:solidFill>
              </a:rPr>
              <a:t> yang </a:t>
            </a:r>
            <a:r>
              <a:rPr lang="en-US" dirty="0" err="1">
                <a:solidFill>
                  <a:schemeClr val="accent2">
                    <a:lumMod val="75000"/>
                  </a:schemeClr>
                </a:solidFill>
              </a:rPr>
              <a:t>masih</a:t>
            </a:r>
            <a:r>
              <a:rPr lang="en-US" dirty="0">
                <a:solidFill>
                  <a:schemeClr val="accent2">
                    <a:lumMod val="75000"/>
                  </a:schemeClr>
                </a:solidFill>
              </a:rPr>
              <a:t> minim </a:t>
            </a:r>
            <a:r>
              <a:rPr lang="en-US" dirty="0" err="1">
                <a:solidFill>
                  <a:schemeClr val="accent2">
                    <a:lumMod val="75000"/>
                  </a:schemeClr>
                </a:solidFill>
              </a:rPr>
              <a:t>di</a:t>
            </a:r>
            <a:r>
              <a:rPr lang="en-US" dirty="0">
                <a:solidFill>
                  <a:schemeClr val="accent2">
                    <a:lumMod val="75000"/>
                  </a:schemeClr>
                </a:solidFill>
              </a:rPr>
              <a:t> Indonesia.</a:t>
            </a:r>
          </a:p>
          <a:p>
            <a:pPr algn="just">
              <a:buNone/>
            </a:pPr>
            <a:r>
              <a:rPr lang="en-US" dirty="0">
                <a:solidFill>
                  <a:schemeClr val="accent2">
                    <a:lumMod val="75000"/>
                  </a:schemeClr>
                </a:solidFill>
              </a:rPr>
              <a:t>	</a:t>
            </a:r>
            <a:r>
              <a:rPr lang="en-US" dirty="0" err="1">
                <a:solidFill>
                  <a:schemeClr val="accent2">
                    <a:lumMod val="75000"/>
                  </a:schemeClr>
                </a:solidFill>
              </a:rPr>
              <a:t>Sehingga</a:t>
            </a:r>
            <a:r>
              <a:rPr lang="en-US" dirty="0">
                <a:solidFill>
                  <a:schemeClr val="accent2">
                    <a:lumMod val="75000"/>
                  </a:schemeClr>
                </a:solidFill>
              </a:rPr>
              <a:t> </a:t>
            </a:r>
            <a:r>
              <a:rPr lang="en-US" dirty="0" err="1">
                <a:solidFill>
                  <a:schemeClr val="accent2">
                    <a:lumMod val="75000"/>
                  </a:schemeClr>
                </a:solidFill>
              </a:rPr>
              <a:t>memberikan</a:t>
            </a:r>
            <a:r>
              <a:rPr lang="en-US" dirty="0">
                <a:solidFill>
                  <a:schemeClr val="accent2">
                    <a:lumMod val="75000"/>
                  </a:schemeClr>
                </a:solidFill>
              </a:rPr>
              <a:t> </a:t>
            </a:r>
            <a:r>
              <a:rPr lang="en-US" dirty="0" err="1">
                <a:solidFill>
                  <a:schemeClr val="accent2">
                    <a:lumMod val="75000"/>
                  </a:schemeClr>
                </a:solidFill>
              </a:rPr>
              <a:t>pengetahuan</a:t>
            </a:r>
            <a:r>
              <a:rPr lang="en-US" dirty="0">
                <a:solidFill>
                  <a:schemeClr val="accent2">
                    <a:lumMod val="75000"/>
                  </a:schemeClr>
                </a:solidFill>
              </a:rPr>
              <a:t> </a:t>
            </a:r>
            <a:r>
              <a:rPr lang="en-US" dirty="0" err="1">
                <a:solidFill>
                  <a:schemeClr val="accent2">
                    <a:lumMod val="75000"/>
                  </a:schemeClr>
                </a:solidFill>
              </a:rPr>
              <a:t>kepada</a:t>
            </a:r>
            <a:r>
              <a:rPr lang="en-US" dirty="0">
                <a:solidFill>
                  <a:schemeClr val="accent2">
                    <a:lumMod val="75000"/>
                  </a:schemeClr>
                </a:solidFill>
              </a:rPr>
              <a:t> </a:t>
            </a:r>
            <a:r>
              <a:rPr lang="en-US" dirty="0" err="1">
                <a:solidFill>
                  <a:schemeClr val="accent2">
                    <a:lumMod val="75000"/>
                  </a:schemeClr>
                </a:solidFill>
              </a:rPr>
              <a:t>para</a:t>
            </a:r>
            <a:r>
              <a:rPr lang="en-US" dirty="0">
                <a:solidFill>
                  <a:schemeClr val="accent2">
                    <a:lumMod val="75000"/>
                  </a:schemeClr>
                </a:solidFill>
              </a:rPr>
              <a:t> </a:t>
            </a:r>
            <a:r>
              <a:rPr lang="en-US" dirty="0" err="1">
                <a:solidFill>
                  <a:schemeClr val="accent2">
                    <a:lumMod val="75000"/>
                  </a:schemeClr>
                </a:solidFill>
              </a:rPr>
              <a:t>wanita</a:t>
            </a:r>
            <a:r>
              <a:rPr lang="en-US" dirty="0">
                <a:solidFill>
                  <a:schemeClr val="accent2">
                    <a:lumMod val="75000"/>
                  </a:schemeClr>
                </a:solidFill>
              </a:rPr>
              <a:t> </a:t>
            </a:r>
            <a:r>
              <a:rPr lang="en-US" dirty="0" err="1">
                <a:solidFill>
                  <a:schemeClr val="accent2">
                    <a:lumMod val="75000"/>
                  </a:schemeClr>
                </a:solidFill>
              </a:rPr>
              <a:t>mengenai</a:t>
            </a:r>
            <a:r>
              <a:rPr lang="en-US" dirty="0">
                <a:solidFill>
                  <a:schemeClr val="accent2">
                    <a:lumMod val="75000"/>
                  </a:schemeClr>
                </a:solidFill>
              </a:rPr>
              <a:t> </a:t>
            </a:r>
            <a:r>
              <a:rPr lang="en-US" dirty="0" err="1">
                <a:solidFill>
                  <a:schemeClr val="accent2">
                    <a:lumMod val="75000"/>
                  </a:schemeClr>
                </a:solidFill>
              </a:rPr>
              <a:t>kesehatan</a:t>
            </a:r>
            <a:r>
              <a:rPr lang="en-US" dirty="0">
                <a:solidFill>
                  <a:schemeClr val="accent2">
                    <a:lumMod val="75000"/>
                  </a:schemeClr>
                </a:solidFill>
              </a:rPr>
              <a:t> </a:t>
            </a:r>
            <a:r>
              <a:rPr lang="en-US" dirty="0">
                <a:solidFill>
                  <a:schemeClr val="accent2">
                    <a:lumMod val="75000"/>
                  </a:schemeClr>
                </a:solidFill>
                <a:hlinkClick r:id="rId2"/>
              </a:rPr>
              <a:t>organ </a:t>
            </a:r>
            <a:r>
              <a:rPr lang="en-US" dirty="0" err="1">
                <a:solidFill>
                  <a:schemeClr val="accent2">
                    <a:lumMod val="75000"/>
                  </a:schemeClr>
                </a:solidFill>
                <a:hlinkClick r:id="rId2"/>
              </a:rPr>
              <a:t>reproduksi</a:t>
            </a:r>
            <a:r>
              <a:rPr lang="en-US" dirty="0">
                <a:solidFill>
                  <a:schemeClr val="accent2">
                    <a:lumMod val="75000"/>
                  </a:schemeClr>
                </a:solidFill>
              </a:rPr>
              <a:t> </a:t>
            </a:r>
            <a:r>
              <a:rPr lang="en-US" dirty="0" err="1">
                <a:solidFill>
                  <a:schemeClr val="accent2">
                    <a:lumMod val="75000"/>
                  </a:schemeClr>
                </a:solidFill>
              </a:rPr>
              <a:t>menjadi</a:t>
            </a:r>
            <a:r>
              <a:rPr lang="en-US" dirty="0">
                <a:solidFill>
                  <a:schemeClr val="accent2">
                    <a:lumMod val="75000"/>
                  </a:schemeClr>
                </a:solidFill>
              </a:rPr>
              <a:t> </a:t>
            </a:r>
            <a:r>
              <a:rPr lang="en-US" dirty="0" err="1">
                <a:solidFill>
                  <a:schemeClr val="accent2">
                    <a:lumMod val="75000"/>
                  </a:schemeClr>
                </a:solidFill>
              </a:rPr>
              <a:t>hal</a:t>
            </a:r>
            <a:r>
              <a:rPr lang="en-US" dirty="0">
                <a:solidFill>
                  <a:schemeClr val="accent2">
                    <a:lumMod val="75000"/>
                  </a:schemeClr>
                </a:solidFill>
              </a:rPr>
              <a:t> </a:t>
            </a:r>
            <a:r>
              <a:rPr lang="en-US" dirty="0" err="1">
                <a:solidFill>
                  <a:schemeClr val="accent2">
                    <a:lumMod val="75000"/>
                  </a:schemeClr>
                </a:solidFill>
              </a:rPr>
              <a:t>utama</a:t>
            </a:r>
            <a:r>
              <a:rPr lang="en-US" dirty="0">
                <a:solidFill>
                  <a:schemeClr val="accent2">
                    <a:lumMod val="75000"/>
                  </a:schemeClr>
                </a:solidFill>
              </a:rPr>
              <a:t>.</a:t>
            </a:r>
          </a:p>
          <a:p>
            <a:pPr algn="just">
              <a:buNone/>
            </a:pPr>
            <a:r>
              <a:rPr lang="en-US" dirty="0">
                <a:solidFill>
                  <a:schemeClr val="accent2">
                    <a:lumMod val="75000"/>
                  </a:schemeClr>
                </a:solidFill>
              </a:rPr>
              <a:t>	</a:t>
            </a:r>
            <a:r>
              <a:rPr lang="en-US" dirty="0" err="1">
                <a:solidFill>
                  <a:schemeClr val="accent2">
                    <a:lumMod val="75000"/>
                  </a:schemeClr>
                </a:solidFill>
              </a:rPr>
              <a:t>Tidak</a:t>
            </a:r>
            <a:r>
              <a:rPr lang="en-US" dirty="0">
                <a:solidFill>
                  <a:schemeClr val="accent2">
                    <a:lumMod val="75000"/>
                  </a:schemeClr>
                </a:solidFill>
              </a:rPr>
              <a:t> </a:t>
            </a:r>
            <a:r>
              <a:rPr lang="en-US" dirty="0" err="1">
                <a:solidFill>
                  <a:schemeClr val="accent2">
                    <a:lumMod val="75000"/>
                  </a:schemeClr>
                </a:solidFill>
              </a:rPr>
              <a:t>hanya</a:t>
            </a:r>
            <a:r>
              <a:rPr lang="en-US" dirty="0">
                <a:solidFill>
                  <a:schemeClr val="accent2">
                    <a:lumMod val="75000"/>
                  </a:schemeClr>
                </a:solidFill>
              </a:rPr>
              <a:t> </a:t>
            </a:r>
            <a:r>
              <a:rPr lang="en-US" dirty="0" err="1">
                <a:solidFill>
                  <a:schemeClr val="accent2">
                    <a:lumMod val="75000"/>
                  </a:schemeClr>
                </a:solidFill>
              </a:rPr>
              <a:t>reproduksi</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a:t>
            </a:r>
            <a:r>
              <a:rPr lang="en-US" dirty="0" err="1">
                <a:solidFill>
                  <a:schemeClr val="accent2">
                    <a:lumMod val="75000"/>
                  </a:schemeClr>
                </a:solidFill>
              </a:rPr>
              <a:t>juga</a:t>
            </a:r>
            <a:r>
              <a:rPr lang="en-US" dirty="0">
                <a:solidFill>
                  <a:schemeClr val="accent2">
                    <a:lumMod val="75000"/>
                  </a:schemeClr>
                </a:solidFill>
              </a:rPr>
              <a:t> </a:t>
            </a:r>
            <a:r>
              <a:rPr lang="en-US" dirty="0" err="1">
                <a:solidFill>
                  <a:schemeClr val="accent2">
                    <a:lumMod val="75000"/>
                  </a:schemeClr>
                </a:solidFill>
              </a:rPr>
              <a:t>memberikan</a:t>
            </a:r>
            <a:r>
              <a:rPr lang="en-US" dirty="0">
                <a:solidFill>
                  <a:schemeClr val="accent2">
                    <a:lumMod val="75000"/>
                  </a:schemeClr>
                </a:solidFill>
              </a:rPr>
              <a:t> </a:t>
            </a:r>
            <a:r>
              <a:rPr lang="en-US" dirty="0" err="1">
                <a:solidFill>
                  <a:schemeClr val="accent2">
                    <a:lumMod val="75000"/>
                  </a:schemeClr>
                </a:solidFill>
              </a:rPr>
              <a:t>penyuluhan</a:t>
            </a:r>
            <a:r>
              <a:rPr lang="en-US" dirty="0">
                <a:solidFill>
                  <a:schemeClr val="accent2">
                    <a:lumMod val="75000"/>
                  </a:schemeClr>
                </a:solidFill>
              </a:rPr>
              <a:t> </a:t>
            </a:r>
            <a:r>
              <a:rPr lang="en-US" dirty="0" err="1">
                <a:solidFill>
                  <a:schemeClr val="accent2">
                    <a:lumMod val="75000"/>
                  </a:schemeClr>
                </a:solidFill>
              </a:rPr>
              <a:t>terkait</a:t>
            </a:r>
            <a:r>
              <a:rPr lang="en-US" dirty="0">
                <a:solidFill>
                  <a:schemeClr val="accent2">
                    <a:lumMod val="75000"/>
                  </a:schemeClr>
                </a:solidFill>
              </a:rPr>
              <a:t> </a:t>
            </a:r>
            <a:r>
              <a:rPr lang="en-US" dirty="0" err="1">
                <a:solidFill>
                  <a:schemeClr val="accent2">
                    <a:lumMod val="75000"/>
                  </a:schemeClr>
                </a:solidFill>
              </a:rPr>
              <a:t>cara</a:t>
            </a:r>
            <a:r>
              <a:rPr lang="en-US" dirty="0">
                <a:solidFill>
                  <a:schemeClr val="accent2">
                    <a:lumMod val="75000"/>
                  </a:schemeClr>
                </a:solidFill>
              </a:rPr>
              <a:t> </a:t>
            </a:r>
            <a:r>
              <a:rPr lang="en-US" dirty="0" err="1">
                <a:solidFill>
                  <a:schemeClr val="accent2">
                    <a:lumMod val="75000"/>
                  </a:schemeClr>
                </a:solidFill>
              </a:rPr>
              <a:t>mengasuh</a:t>
            </a:r>
            <a:r>
              <a:rPr lang="en-US" dirty="0">
                <a:solidFill>
                  <a:schemeClr val="accent2">
                    <a:lumMod val="75000"/>
                  </a:schemeClr>
                </a:solidFill>
              </a:rPr>
              <a:t> </a:t>
            </a:r>
            <a:r>
              <a:rPr lang="en-US" dirty="0" err="1">
                <a:solidFill>
                  <a:schemeClr val="accent2">
                    <a:lumMod val="75000"/>
                  </a:schemeClr>
                </a:solidFill>
              </a:rPr>
              <a:t>anak</a:t>
            </a:r>
            <a:r>
              <a:rPr lang="en-US" dirty="0">
                <a:solidFill>
                  <a:schemeClr val="accent2">
                    <a:lumMod val="75000"/>
                  </a:schemeClr>
                </a:solidFill>
              </a:rPr>
              <a:t> </a:t>
            </a:r>
            <a:r>
              <a:rPr lang="en-US" dirty="0" err="1">
                <a:solidFill>
                  <a:schemeClr val="accent2">
                    <a:lumMod val="75000"/>
                  </a:schemeClr>
                </a:solidFill>
              </a:rPr>
              <a:t>dengan</a:t>
            </a:r>
            <a:r>
              <a:rPr lang="en-US" dirty="0">
                <a:solidFill>
                  <a:schemeClr val="accent2">
                    <a:lumMod val="75000"/>
                  </a:schemeClr>
                </a:solidFill>
              </a:rPr>
              <a:t> </a:t>
            </a:r>
            <a:r>
              <a:rPr lang="en-US" dirty="0" err="1">
                <a:solidFill>
                  <a:schemeClr val="accent2">
                    <a:lumMod val="75000"/>
                  </a:schemeClr>
                </a:solidFill>
              </a:rPr>
              <a:t>baik</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benar</a:t>
            </a:r>
            <a:r>
              <a:rPr lang="en-US" dirty="0">
                <a:solidFill>
                  <a:schemeClr val="accent2">
                    <a:lumMod val="75000"/>
                  </a:schemeClr>
                </a:solidFill>
              </a:rPr>
              <a:t>.</a:t>
            </a:r>
          </a:p>
          <a:p>
            <a:pPr algn="just">
              <a:buNone/>
            </a:pPr>
            <a:r>
              <a:rPr lang="en-US" dirty="0">
                <a:solidFill>
                  <a:schemeClr val="accent2">
                    <a:lumMod val="75000"/>
                  </a:schemeClr>
                </a:solidFill>
              </a:rPr>
              <a:t>	Hal </a:t>
            </a:r>
            <a:r>
              <a:rPr lang="en-US" dirty="0" err="1">
                <a:solidFill>
                  <a:schemeClr val="accent2">
                    <a:lumMod val="75000"/>
                  </a:schemeClr>
                </a:solidFill>
              </a:rPr>
              <a:t>tersebut</a:t>
            </a:r>
            <a:r>
              <a:rPr lang="en-US" dirty="0">
                <a:solidFill>
                  <a:schemeClr val="accent2">
                    <a:lumMod val="75000"/>
                  </a:schemeClr>
                </a:solidFill>
              </a:rPr>
              <a:t> </a:t>
            </a:r>
            <a:r>
              <a:rPr lang="en-US" dirty="0" err="1">
                <a:solidFill>
                  <a:schemeClr val="accent2">
                    <a:lumMod val="75000"/>
                  </a:schemeClr>
                </a:solidFill>
              </a:rPr>
              <a:t>akan</a:t>
            </a:r>
            <a:r>
              <a:rPr lang="en-US" dirty="0">
                <a:solidFill>
                  <a:schemeClr val="accent2">
                    <a:lumMod val="75000"/>
                  </a:schemeClr>
                </a:solidFill>
              </a:rPr>
              <a:t> </a:t>
            </a:r>
            <a:r>
              <a:rPr lang="en-US" dirty="0" err="1">
                <a:solidFill>
                  <a:schemeClr val="accent2">
                    <a:lumMod val="75000"/>
                  </a:schemeClr>
                </a:solidFill>
              </a:rPr>
              <a:t>sangat</a:t>
            </a:r>
            <a:r>
              <a:rPr lang="en-US" dirty="0">
                <a:solidFill>
                  <a:schemeClr val="accent2">
                    <a:lumMod val="75000"/>
                  </a:schemeClr>
                </a:solidFill>
              </a:rPr>
              <a:t> </a:t>
            </a:r>
            <a:r>
              <a:rPr lang="en-US" dirty="0" err="1">
                <a:solidFill>
                  <a:schemeClr val="accent2">
                    <a:lumMod val="75000"/>
                  </a:schemeClr>
                </a:solidFill>
              </a:rPr>
              <a:t>membantu</a:t>
            </a:r>
            <a:r>
              <a:rPr lang="en-US" dirty="0">
                <a:solidFill>
                  <a:schemeClr val="accent2">
                    <a:lumMod val="75000"/>
                  </a:schemeClr>
                </a:solidFill>
              </a:rPr>
              <a:t> </a:t>
            </a:r>
            <a:r>
              <a:rPr lang="en-US" dirty="0" err="1">
                <a:solidFill>
                  <a:schemeClr val="accent2">
                    <a:lumMod val="75000"/>
                  </a:schemeClr>
                </a:solidFill>
              </a:rPr>
              <a:t>untuk</a:t>
            </a:r>
            <a:r>
              <a:rPr lang="en-US" dirty="0">
                <a:solidFill>
                  <a:schemeClr val="accent2">
                    <a:lumMod val="75000"/>
                  </a:schemeClr>
                </a:solidFill>
              </a:rPr>
              <a:t> </a:t>
            </a:r>
            <a:r>
              <a:rPr lang="en-US" dirty="0" err="1">
                <a:solidFill>
                  <a:schemeClr val="accent2">
                    <a:lumMod val="75000"/>
                  </a:schemeClr>
                </a:solidFill>
              </a:rPr>
              <a:t>para</a:t>
            </a:r>
            <a:r>
              <a:rPr lang="en-US" dirty="0">
                <a:solidFill>
                  <a:schemeClr val="accent2">
                    <a:lumMod val="75000"/>
                  </a:schemeClr>
                </a:solidFill>
              </a:rPr>
              <a:t> </a:t>
            </a:r>
            <a:r>
              <a:rPr lang="en-US" dirty="0" err="1">
                <a:solidFill>
                  <a:schemeClr val="accent2">
                    <a:lumMod val="75000"/>
                  </a:schemeClr>
                </a:solidFill>
              </a:rPr>
              <a:t>ibu</a:t>
            </a:r>
            <a:r>
              <a:rPr lang="en-US" dirty="0">
                <a:solidFill>
                  <a:schemeClr val="accent2">
                    <a:lumMod val="75000"/>
                  </a:schemeClr>
                </a:solidFill>
              </a:rPr>
              <a:t> </a:t>
            </a:r>
            <a:r>
              <a:rPr lang="en-US" dirty="0" err="1">
                <a:solidFill>
                  <a:schemeClr val="accent2">
                    <a:lumMod val="75000"/>
                  </a:schemeClr>
                </a:solidFill>
              </a:rPr>
              <a:t>baru</a:t>
            </a:r>
            <a:r>
              <a:rPr lang="en-US" dirty="0">
                <a:solidFill>
                  <a:schemeClr val="accent2">
                    <a:lumMod val="75000"/>
                  </a:schemeClr>
                </a:solidFill>
              </a:rPr>
              <a:t> yang </a:t>
            </a:r>
            <a:r>
              <a:rPr lang="en-US" dirty="0" err="1">
                <a:solidFill>
                  <a:schemeClr val="accent2">
                    <a:lumMod val="75000"/>
                  </a:schemeClr>
                </a:solidFill>
              </a:rPr>
              <a:t>belum</a:t>
            </a:r>
            <a:r>
              <a:rPr lang="en-US" dirty="0">
                <a:solidFill>
                  <a:schemeClr val="accent2">
                    <a:lumMod val="75000"/>
                  </a:schemeClr>
                </a:solidFill>
              </a:rPr>
              <a:t> </a:t>
            </a:r>
            <a:r>
              <a:rPr lang="en-US" dirty="0" err="1">
                <a:solidFill>
                  <a:schemeClr val="accent2">
                    <a:lumMod val="75000"/>
                  </a:schemeClr>
                </a:solidFill>
              </a:rPr>
              <a:t>mengetahui</a:t>
            </a:r>
            <a:r>
              <a:rPr lang="en-US" dirty="0">
                <a:solidFill>
                  <a:schemeClr val="accent2">
                    <a:lumMod val="75000"/>
                  </a:schemeClr>
                </a:solidFill>
              </a:rPr>
              <a:t> </a:t>
            </a:r>
            <a:r>
              <a:rPr lang="en-US" dirty="0" err="1">
                <a:solidFill>
                  <a:schemeClr val="accent2">
                    <a:lumMod val="75000"/>
                  </a:schemeClr>
                </a:solidFill>
              </a:rPr>
              <a:t>cara</a:t>
            </a:r>
            <a:r>
              <a:rPr lang="en-US" dirty="0">
                <a:solidFill>
                  <a:schemeClr val="accent2">
                    <a:lumMod val="75000"/>
                  </a:schemeClr>
                </a:solidFill>
              </a:rPr>
              <a:t> </a:t>
            </a:r>
            <a:r>
              <a:rPr lang="en-US" dirty="0" err="1">
                <a:solidFill>
                  <a:schemeClr val="accent2">
                    <a:lumMod val="75000"/>
                  </a:schemeClr>
                </a:solidFill>
              </a:rPr>
              <a:t>mengasuh</a:t>
            </a:r>
            <a:r>
              <a:rPr lang="en-US" dirty="0">
                <a:solidFill>
                  <a:schemeClr val="accent2">
                    <a:lumMod val="75000"/>
                  </a:schemeClr>
                </a:solidFill>
              </a:rPr>
              <a:t> </a:t>
            </a:r>
            <a:r>
              <a:rPr lang="en-US" dirty="0" err="1">
                <a:solidFill>
                  <a:schemeClr val="accent2">
                    <a:lumMod val="75000"/>
                  </a:schemeClr>
                </a:solidFill>
              </a:rPr>
              <a:t>anak</a:t>
            </a:r>
            <a:r>
              <a:rPr lang="en-US" dirty="0">
                <a:solidFill>
                  <a:schemeClr val="accent2">
                    <a:lumMod val="75000"/>
                  </a:schemeClr>
                </a:solidFill>
              </a:rPr>
              <a:t>.</a:t>
            </a:r>
          </a:p>
          <a:p>
            <a:pPr algn="just"/>
            <a:r>
              <a:rPr lang="en-US" b="1" dirty="0" err="1"/>
              <a:t>Memberikan</a:t>
            </a:r>
            <a:r>
              <a:rPr lang="en-US" b="1" dirty="0"/>
              <a:t> </a:t>
            </a:r>
            <a:r>
              <a:rPr lang="en-US" b="1" dirty="0" err="1"/>
              <a:t>Pengetahuan</a:t>
            </a:r>
            <a:r>
              <a:rPr lang="en-US" b="1" dirty="0"/>
              <a:t> </a:t>
            </a:r>
            <a:r>
              <a:rPr lang="en-US" b="1" dirty="0" err="1"/>
              <a:t>Tentang</a:t>
            </a:r>
            <a:r>
              <a:rPr lang="en-US" b="1" dirty="0"/>
              <a:t> KB </a:t>
            </a:r>
            <a:endParaRPr lang="en-US" dirty="0"/>
          </a:p>
          <a:p>
            <a:pPr algn="just">
              <a:buNone/>
            </a:pPr>
            <a:r>
              <a:rPr lang="en-US" dirty="0">
                <a:solidFill>
                  <a:schemeClr val="accent2">
                    <a:lumMod val="75000"/>
                  </a:schemeClr>
                </a:solidFill>
              </a:rPr>
              <a:t>	Program KB yang </a:t>
            </a:r>
            <a:r>
              <a:rPr lang="en-US" dirty="0" err="1">
                <a:solidFill>
                  <a:schemeClr val="accent2">
                    <a:lumMod val="75000"/>
                  </a:schemeClr>
                </a:solidFill>
              </a:rPr>
              <a:t>diadakan</a:t>
            </a:r>
            <a:r>
              <a:rPr lang="en-US" dirty="0">
                <a:solidFill>
                  <a:schemeClr val="accent2">
                    <a:lumMod val="75000"/>
                  </a:schemeClr>
                </a:solidFill>
              </a:rPr>
              <a:t> </a:t>
            </a:r>
            <a:r>
              <a:rPr lang="en-US" dirty="0" err="1">
                <a:solidFill>
                  <a:schemeClr val="accent2">
                    <a:lumMod val="75000"/>
                  </a:schemeClr>
                </a:solidFill>
              </a:rPr>
              <a:t>pemerintah</a:t>
            </a:r>
            <a:r>
              <a:rPr lang="en-US" dirty="0">
                <a:solidFill>
                  <a:schemeClr val="accent2">
                    <a:lumMod val="75000"/>
                  </a:schemeClr>
                </a:solidFill>
              </a:rPr>
              <a:t> </a:t>
            </a:r>
            <a:r>
              <a:rPr lang="en-US" dirty="0" err="1">
                <a:solidFill>
                  <a:schemeClr val="accent2">
                    <a:lumMod val="75000"/>
                  </a:schemeClr>
                </a:solidFill>
              </a:rPr>
              <a:t>tentu</a:t>
            </a:r>
            <a:r>
              <a:rPr lang="en-US" dirty="0">
                <a:solidFill>
                  <a:schemeClr val="accent2">
                    <a:lumMod val="75000"/>
                  </a:schemeClr>
                </a:solidFill>
              </a:rPr>
              <a:t> </a:t>
            </a:r>
            <a:r>
              <a:rPr lang="en-US" dirty="0" err="1">
                <a:solidFill>
                  <a:schemeClr val="accent2">
                    <a:lumMod val="75000"/>
                  </a:schemeClr>
                </a:solidFill>
              </a:rPr>
              <a:t>memerlukan</a:t>
            </a:r>
            <a:r>
              <a:rPr lang="en-US" dirty="0">
                <a:solidFill>
                  <a:schemeClr val="accent2">
                    <a:lumMod val="75000"/>
                  </a:schemeClr>
                </a:solidFill>
              </a:rPr>
              <a:t> </a:t>
            </a:r>
            <a:r>
              <a:rPr lang="en-US" dirty="0" err="1">
                <a:solidFill>
                  <a:schemeClr val="accent2">
                    <a:lumMod val="75000"/>
                  </a:schemeClr>
                </a:solidFill>
              </a:rPr>
              <a:t>dukungan</a:t>
            </a:r>
            <a:r>
              <a:rPr lang="en-US" dirty="0">
                <a:solidFill>
                  <a:schemeClr val="accent2">
                    <a:lumMod val="75000"/>
                  </a:schemeClr>
                </a:solidFill>
              </a:rPr>
              <a:t> </a:t>
            </a:r>
            <a:r>
              <a:rPr lang="en-US" dirty="0" err="1">
                <a:solidFill>
                  <a:schemeClr val="accent2">
                    <a:lumMod val="75000"/>
                  </a:schemeClr>
                </a:solidFill>
              </a:rPr>
              <a:t>langsung</a:t>
            </a:r>
            <a:r>
              <a:rPr lang="en-US" dirty="0">
                <a:solidFill>
                  <a:schemeClr val="accent2">
                    <a:lumMod val="75000"/>
                  </a:schemeClr>
                </a:solidFill>
              </a:rPr>
              <a:t> </a:t>
            </a:r>
            <a:r>
              <a:rPr lang="en-US" dirty="0" err="1">
                <a:solidFill>
                  <a:schemeClr val="accent2">
                    <a:lumMod val="75000"/>
                  </a:schemeClr>
                </a:solidFill>
              </a:rPr>
              <a:t>dari</a:t>
            </a:r>
            <a:r>
              <a:rPr lang="en-US" dirty="0">
                <a:solidFill>
                  <a:schemeClr val="accent2">
                    <a:lumMod val="75000"/>
                  </a:schemeClr>
                </a:solidFill>
              </a:rPr>
              <a:t> </a:t>
            </a:r>
            <a:r>
              <a:rPr lang="en-US" dirty="0" err="1">
                <a:solidFill>
                  <a:schemeClr val="accent2">
                    <a:lumMod val="75000"/>
                  </a:schemeClr>
                </a:solidFill>
              </a:rPr>
              <a:t>tenaga</a:t>
            </a:r>
            <a:r>
              <a:rPr lang="en-US" dirty="0">
                <a:solidFill>
                  <a:schemeClr val="accent2">
                    <a:lumMod val="75000"/>
                  </a:schemeClr>
                </a:solidFill>
              </a:rPr>
              <a:t> </a:t>
            </a:r>
            <a:r>
              <a:rPr lang="en-US" dirty="0" err="1">
                <a:solidFill>
                  <a:schemeClr val="accent2">
                    <a:lumMod val="75000"/>
                  </a:schemeClr>
                </a:solidFill>
              </a:rPr>
              <a:t>kesehatan</a:t>
            </a:r>
            <a:r>
              <a:rPr lang="en-US" dirty="0">
                <a:solidFill>
                  <a:schemeClr val="accent2">
                    <a:lumMod val="75000"/>
                  </a:schemeClr>
                </a:solidFill>
              </a:rPr>
              <a:t> </a:t>
            </a:r>
            <a:r>
              <a:rPr lang="en-US" dirty="0" err="1">
                <a:solidFill>
                  <a:schemeClr val="accent2">
                    <a:lumMod val="75000"/>
                  </a:schemeClr>
                </a:solidFill>
              </a:rPr>
              <a:t>seperti</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a:t>
            </a:r>
            <a:r>
              <a:rPr lang="en-US" dirty="0" err="1">
                <a:solidFill>
                  <a:schemeClr val="accent2">
                    <a:lumMod val="75000"/>
                  </a:schemeClr>
                </a:solidFill>
              </a:rPr>
              <a:t>untuk</a:t>
            </a:r>
            <a:r>
              <a:rPr lang="en-US" dirty="0">
                <a:solidFill>
                  <a:schemeClr val="accent2">
                    <a:lumMod val="75000"/>
                  </a:schemeClr>
                </a:solidFill>
              </a:rPr>
              <a:t> </a:t>
            </a:r>
            <a:r>
              <a:rPr lang="en-US" dirty="0" err="1">
                <a:solidFill>
                  <a:schemeClr val="accent2">
                    <a:lumMod val="75000"/>
                  </a:schemeClr>
                </a:solidFill>
              </a:rPr>
              <a:t>menjelaskan</a:t>
            </a:r>
            <a:r>
              <a:rPr lang="en-US" dirty="0">
                <a:solidFill>
                  <a:schemeClr val="accent2">
                    <a:lumMod val="75000"/>
                  </a:schemeClr>
                </a:solidFill>
              </a:rPr>
              <a:t> </a:t>
            </a:r>
            <a:r>
              <a:rPr lang="en-US" dirty="0" err="1">
                <a:solidFill>
                  <a:schemeClr val="accent2">
                    <a:lumMod val="75000"/>
                  </a:schemeClr>
                </a:solidFill>
              </a:rPr>
              <a:t>apa</a:t>
            </a:r>
            <a:r>
              <a:rPr lang="en-US" dirty="0">
                <a:solidFill>
                  <a:schemeClr val="accent2">
                    <a:lumMod val="75000"/>
                  </a:schemeClr>
                </a:solidFill>
              </a:rPr>
              <a:t> </a:t>
            </a:r>
            <a:r>
              <a:rPr lang="en-US" dirty="0" err="1">
                <a:solidFill>
                  <a:schemeClr val="accent2">
                    <a:lumMod val="75000"/>
                  </a:schemeClr>
                </a:solidFill>
              </a:rPr>
              <a:t>saja</a:t>
            </a:r>
            <a:r>
              <a:rPr lang="en-US" dirty="0">
                <a:solidFill>
                  <a:schemeClr val="accent2">
                    <a:lumMod val="75000"/>
                  </a:schemeClr>
                </a:solidFill>
              </a:rPr>
              <a:t> </a:t>
            </a:r>
            <a:r>
              <a:rPr lang="en-US" dirty="0" err="1">
                <a:solidFill>
                  <a:schemeClr val="accent2">
                    <a:lumMod val="75000"/>
                  </a:schemeClr>
                </a:solidFill>
              </a:rPr>
              <a:t>keunggulan</a:t>
            </a:r>
            <a:r>
              <a:rPr lang="en-US" dirty="0">
                <a:solidFill>
                  <a:schemeClr val="accent2">
                    <a:lumMod val="75000"/>
                  </a:schemeClr>
                </a:solidFill>
              </a:rPr>
              <a:t> KB </a:t>
            </a:r>
            <a:r>
              <a:rPr lang="en-US" dirty="0" err="1">
                <a:solidFill>
                  <a:schemeClr val="accent2">
                    <a:lumMod val="75000"/>
                  </a:schemeClr>
                </a:solidFill>
              </a:rPr>
              <a:t>kepada</a:t>
            </a:r>
            <a:r>
              <a:rPr lang="en-US" dirty="0">
                <a:solidFill>
                  <a:schemeClr val="accent2">
                    <a:lumMod val="75000"/>
                  </a:schemeClr>
                </a:solidFill>
              </a:rPr>
              <a:t> </a:t>
            </a:r>
            <a:r>
              <a:rPr lang="en-US" dirty="0" err="1">
                <a:solidFill>
                  <a:schemeClr val="accent2">
                    <a:lumMod val="75000"/>
                  </a:schemeClr>
                </a:solidFill>
              </a:rPr>
              <a:t>pasangan</a:t>
            </a:r>
            <a:r>
              <a:rPr lang="en-US" dirty="0">
                <a:solidFill>
                  <a:schemeClr val="accent2">
                    <a:lumMod val="75000"/>
                  </a:schemeClr>
                </a:solidFill>
              </a:rPr>
              <a:t> </a:t>
            </a:r>
            <a:r>
              <a:rPr lang="en-US" dirty="0" err="1">
                <a:solidFill>
                  <a:schemeClr val="accent2">
                    <a:lumMod val="75000"/>
                  </a:schemeClr>
                </a:solidFill>
              </a:rPr>
              <a:t>suami</a:t>
            </a:r>
            <a:r>
              <a:rPr lang="en-US" dirty="0">
                <a:solidFill>
                  <a:schemeClr val="accent2">
                    <a:lumMod val="75000"/>
                  </a:schemeClr>
                </a:solidFill>
              </a:rPr>
              <a:t> </a:t>
            </a:r>
            <a:r>
              <a:rPr lang="en-US" dirty="0" err="1">
                <a:solidFill>
                  <a:schemeClr val="accent2">
                    <a:lumMod val="75000"/>
                  </a:schemeClr>
                </a:solidFill>
              </a:rPr>
              <a:t>istri</a:t>
            </a:r>
            <a:r>
              <a:rPr lang="en-US" dirty="0">
                <a:solidFill>
                  <a:schemeClr val="accent2">
                    <a:lumMod val="75000"/>
                  </a:schemeClr>
                </a:solidFill>
              </a:rPr>
              <a:t>.</a:t>
            </a:r>
          </a:p>
          <a:p>
            <a:pPr algn="just">
              <a:buNone/>
            </a:pPr>
            <a:r>
              <a:rPr lang="en-US" dirty="0">
                <a:solidFill>
                  <a:schemeClr val="accent2">
                    <a:lumMod val="75000"/>
                  </a:schemeClr>
                </a:solidFill>
              </a:rPr>
              <a:t>	</a:t>
            </a:r>
            <a:r>
              <a:rPr lang="en-US" dirty="0" err="1">
                <a:solidFill>
                  <a:schemeClr val="accent2">
                    <a:lumMod val="75000"/>
                  </a:schemeClr>
                </a:solidFill>
              </a:rPr>
              <a:t>Sehingga</a:t>
            </a:r>
            <a:r>
              <a:rPr lang="en-US" dirty="0">
                <a:solidFill>
                  <a:schemeClr val="accent2">
                    <a:lumMod val="75000"/>
                  </a:schemeClr>
                </a:solidFill>
              </a:rPr>
              <a:t> </a:t>
            </a:r>
            <a:r>
              <a:rPr lang="en-US" dirty="0" err="1">
                <a:solidFill>
                  <a:schemeClr val="accent2">
                    <a:lumMod val="75000"/>
                  </a:schemeClr>
                </a:solidFill>
              </a:rPr>
              <a:t>pemberian</a:t>
            </a:r>
            <a:r>
              <a:rPr lang="en-US" dirty="0">
                <a:solidFill>
                  <a:schemeClr val="accent2">
                    <a:lumMod val="75000"/>
                  </a:schemeClr>
                </a:solidFill>
              </a:rPr>
              <a:t> </a:t>
            </a:r>
            <a:r>
              <a:rPr lang="en-US" dirty="0" err="1">
                <a:solidFill>
                  <a:schemeClr val="accent2">
                    <a:lumMod val="75000"/>
                  </a:schemeClr>
                </a:solidFill>
              </a:rPr>
              <a:t>materi</a:t>
            </a:r>
            <a:r>
              <a:rPr lang="en-US" dirty="0">
                <a:solidFill>
                  <a:schemeClr val="accent2">
                    <a:lumMod val="75000"/>
                  </a:schemeClr>
                </a:solidFill>
              </a:rPr>
              <a:t> </a:t>
            </a:r>
            <a:r>
              <a:rPr lang="en-US" dirty="0" err="1">
                <a:solidFill>
                  <a:schemeClr val="accent2">
                    <a:lumMod val="75000"/>
                  </a:schemeClr>
                </a:solidFill>
              </a:rPr>
              <a:t>tentang</a:t>
            </a:r>
            <a:r>
              <a:rPr lang="en-US" dirty="0">
                <a:solidFill>
                  <a:schemeClr val="accent2">
                    <a:lumMod val="75000"/>
                  </a:schemeClr>
                </a:solidFill>
              </a:rPr>
              <a:t> program KB </a:t>
            </a:r>
            <a:r>
              <a:rPr lang="en-US" dirty="0" err="1">
                <a:solidFill>
                  <a:schemeClr val="accent2">
                    <a:lumMod val="75000"/>
                  </a:schemeClr>
                </a:solidFill>
              </a:rPr>
              <a:t>merupakan</a:t>
            </a:r>
            <a:r>
              <a:rPr lang="en-US" dirty="0">
                <a:solidFill>
                  <a:schemeClr val="accent2">
                    <a:lumMod val="75000"/>
                  </a:schemeClr>
                </a:solidFill>
              </a:rPr>
              <a:t> </a:t>
            </a:r>
            <a:r>
              <a:rPr lang="en-US" dirty="0" err="1">
                <a:solidFill>
                  <a:schemeClr val="accent2">
                    <a:lumMod val="75000"/>
                  </a:schemeClr>
                </a:solidFill>
              </a:rPr>
              <a:t>tugas</a:t>
            </a:r>
            <a:r>
              <a:rPr lang="en-US" dirty="0">
                <a:solidFill>
                  <a:schemeClr val="accent2">
                    <a:lumMod val="75000"/>
                  </a:schemeClr>
                </a:solidFill>
              </a:rPr>
              <a:t> </a:t>
            </a:r>
            <a:r>
              <a:rPr lang="en-US" dirty="0" err="1">
                <a:solidFill>
                  <a:schemeClr val="accent2">
                    <a:lumMod val="75000"/>
                  </a:schemeClr>
                </a:solidFill>
              </a:rPr>
              <a:t>pokok</a:t>
            </a:r>
            <a:r>
              <a:rPr lang="en-US" dirty="0">
                <a:solidFill>
                  <a:schemeClr val="accent2">
                    <a:lumMod val="75000"/>
                  </a:schemeClr>
                </a:solidFill>
              </a:rPr>
              <a:t> </a:t>
            </a:r>
            <a:r>
              <a:rPr lang="en-US" dirty="0" err="1">
                <a:solidFill>
                  <a:schemeClr val="accent2">
                    <a:lumMod val="75000"/>
                  </a:schemeClr>
                </a:solidFill>
              </a:rPr>
              <a:t>bidan</a:t>
            </a:r>
            <a:r>
              <a:rPr lang="en-US" dirty="0">
                <a:solidFill>
                  <a:schemeClr val="accent2">
                    <a:lumMod val="75000"/>
                  </a:schemeClr>
                </a:solidFill>
              </a:rPr>
              <a:t> home care.</a:t>
            </a:r>
          </a:p>
          <a:p>
            <a:pPr algn="just"/>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2019</TotalTime>
  <Words>1593</Words>
  <Application>Microsoft Office PowerPoint</Application>
  <PresentationFormat>On-screen Show (4:3)</PresentationFormat>
  <Paragraphs>133</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Better Together</vt:lpstr>
      <vt:lpstr>Calibri</vt:lpstr>
      <vt:lpstr>Century Schoolbook</vt:lpstr>
      <vt:lpstr>Wingdings</vt:lpstr>
      <vt:lpstr>Wingdings 2</vt:lpstr>
      <vt:lpstr>Oriel</vt:lpstr>
      <vt:lpstr>PowerPoint Presentation</vt:lpstr>
      <vt:lpstr>definisi</vt:lpstr>
      <vt:lpstr>next</vt:lpstr>
      <vt:lpstr>Pelayanan Home Care</vt:lpstr>
      <vt:lpstr>PowerPoint Presentation</vt:lpstr>
      <vt:lpstr>unsur utama dalam Home Care </vt:lpstr>
      <vt:lpstr>APLIKASI PELAYANAN BIDAN DALAM HOME CARE</vt:lpstr>
      <vt:lpstr>Tugas Pokok Bidan Home Care </vt:lpstr>
      <vt:lpstr>PowerPoint Presentation</vt:lpstr>
      <vt:lpstr>TUJUAN HOME CARE</vt:lpstr>
      <vt:lpstr>PowerPoint Presentation</vt:lpstr>
      <vt:lpstr> Continuum of Care</vt:lpstr>
      <vt:lpstr>Aspek legal Homecare</vt:lpstr>
      <vt:lpstr>UU No 36 tahun 2009 tentang Kesehatan</vt:lpstr>
      <vt:lpstr>UU No 36 tahun 2009 tentang Kesehatan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UPAYA PENGUATAN PROFESI BIDAN DALAM MEMPERSIAPKAN GENERASI BERKUALITAS</dc:title>
  <dc:creator>ASUS</dc:creator>
  <cp:lastModifiedBy>ASUS ASUS</cp:lastModifiedBy>
  <cp:revision>39</cp:revision>
  <cp:lastPrinted>2019-11-01T12:50:27Z</cp:lastPrinted>
  <dcterms:created xsi:type="dcterms:W3CDTF">2019-10-29T03:45:25Z</dcterms:created>
  <dcterms:modified xsi:type="dcterms:W3CDTF">2023-07-14T08:18:57Z</dcterms:modified>
</cp:coreProperties>
</file>