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0"/>
  </p:notesMasterIdLst>
  <p:sldIdLst>
    <p:sldId id="256" r:id="rId2"/>
    <p:sldId id="257" r:id="rId3"/>
    <p:sldId id="258" r:id="rId4"/>
    <p:sldId id="262" r:id="rId5"/>
    <p:sldId id="303" r:id="rId6"/>
    <p:sldId id="263" r:id="rId7"/>
    <p:sldId id="266" r:id="rId8"/>
    <p:sldId id="268" r:id="rId9"/>
  </p:sldIdLst>
  <p:sldSz cx="9144000" cy="5143500" type="screen16x9"/>
  <p:notesSz cx="6858000" cy="9144000"/>
  <p:embeddedFontLst>
    <p:embeddedFont>
      <p:font typeface="Berlin Sans FB Demi" pitchFamily="34" charset="0"/>
      <p:bold r:id="rId11"/>
    </p:embeddedFont>
    <p:embeddedFont>
      <p:font typeface="Montserrat" charset="0"/>
      <p:regular r:id="rId12"/>
      <p:bold r:id="rId13"/>
      <p:italic r:id="rId14"/>
      <p:boldItalic r:id="rId15"/>
    </p:embeddedFont>
    <p:embeddedFont>
      <p:font typeface="Bebas Neue" charset="0"/>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B020D3E4-5215-4698-85E4-EF61323BC86D}">
  <a:tblStyle styleId="{B020D3E4-5215-4698-85E4-EF61323BC86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00"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Google Shape;14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0" name="Google Shape;14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5"/>
        <p:cNvGrpSpPr/>
        <p:nvPr/>
      </p:nvGrpSpPr>
      <p:grpSpPr>
        <a:xfrm>
          <a:off x="0" y="0"/>
          <a:ext cx="0" cy="0"/>
          <a:chOff x="0" y="0"/>
          <a:chExt cx="0" cy="0"/>
        </a:xfrm>
      </p:grpSpPr>
      <p:sp>
        <p:nvSpPr>
          <p:cNvPr id="1506" name="Google Shape;1506;gf9cb994d37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7" name="Google Shape;1507;gf9cb994d37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9"/>
        <p:cNvGrpSpPr/>
        <p:nvPr/>
      </p:nvGrpSpPr>
      <p:grpSpPr>
        <a:xfrm>
          <a:off x="0" y="0"/>
          <a:ext cx="0" cy="0"/>
          <a:chOff x="0" y="0"/>
          <a:chExt cx="0" cy="0"/>
        </a:xfrm>
      </p:grpSpPr>
      <p:sp>
        <p:nvSpPr>
          <p:cNvPr id="1520" name="Google Shape;1520;gf9cb994d37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1" name="Google Shape;1521;gf9cb994d37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6"/>
        <p:cNvGrpSpPr/>
        <p:nvPr/>
      </p:nvGrpSpPr>
      <p:grpSpPr>
        <a:xfrm>
          <a:off x="0" y="0"/>
          <a:ext cx="0" cy="0"/>
          <a:chOff x="0" y="0"/>
          <a:chExt cx="0" cy="0"/>
        </a:xfrm>
      </p:grpSpPr>
      <p:sp>
        <p:nvSpPr>
          <p:cNvPr id="1647" name="Google Shape;1647;gfb3221f0be_0_5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8" name="Google Shape;1648;gfb3221f0be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0"/>
        <p:cNvGrpSpPr/>
        <p:nvPr/>
      </p:nvGrpSpPr>
      <p:grpSpPr>
        <a:xfrm>
          <a:off x="0" y="0"/>
          <a:ext cx="0" cy="0"/>
          <a:chOff x="0" y="0"/>
          <a:chExt cx="0" cy="0"/>
        </a:xfrm>
      </p:grpSpPr>
      <p:sp>
        <p:nvSpPr>
          <p:cNvPr id="1701" name="Google Shape;1701;gfb3221f0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2" name="Google Shape;1702;gfb3221f0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7"/>
        <p:cNvGrpSpPr/>
        <p:nvPr/>
      </p:nvGrpSpPr>
      <p:grpSpPr>
        <a:xfrm>
          <a:off x="0" y="0"/>
          <a:ext cx="0" cy="0"/>
          <a:chOff x="0" y="0"/>
          <a:chExt cx="0" cy="0"/>
        </a:xfrm>
      </p:grpSpPr>
      <p:sp>
        <p:nvSpPr>
          <p:cNvPr id="1798" name="Google Shape;1798;gf9d73f9980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9" name="Google Shape;1799;gf9d73f9980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3"/>
        <p:cNvGrpSpPr/>
        <p:nvPr/>
      </p:nvGrpSpPr>
      <p:grpSpPr>
        <a:xfrm>
          <a:off x="0" y="0"/>
          <a:ext cx="0" cy="0"/>
          <a:chOff x="0" y="0"/>
          <a:chExt cx="0" cy="0"/>
        </a:xfrm>
      </p:grpSpPr>
      <p:sp>
        <p:nvSpPr>
          <p:cNvPr id="1854" name="Google Shape;1854;gf9cb994d37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5" name="Google Shape;1855;gf9cb994d37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0" y="-420"/>
            <a:ext cx="760572" cy="5144356"/>
            <a:chOff x="6141875" y="2804400"/>
            <a:chExt cx="360000" cy="2221800"/>
          </a:xfrm>
        </p:grpSpPr>
        <p:cxnSp>
          <p:nvCxnSpPr>
            <p:cNvPr id="10" name="Google Shape;10;p2"/>
            <p:cNvCxnSpPr/>
            <p:nvPr/>
          </p:nvCxnSpPr>
          <p:spPr>
            <a:xfrm>
              <a:off x="614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1" name="Google Shape;11;p2"/>
            <p:cNvCxnSpPr/>
            <p:nvPr/>
          </p:nvCxnSpPr>
          <p:spPr>
            <a:xfrm>
              <a:off x="623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2" name="Google Shape;12;p2"/>
            <p:cNvCxnSpPr/>
            <p:nvPr/>
          </p:nvCxnSpPr>
          <p:spPr>
            <a:xfrm>
              <a:off x="632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3" name="Google Shape;13;p2"/>
            <p:cNvCxnSpPr/>
            <p:nvPr/>
          </p:nvCxnSpPr>
          <p:spPr>
            <a:xfrm>
              <a:off x="641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4" name="Google Shape;14;p2"/>
            <p:cNvCxnSpPr/>
            <p:nvPr/>
          </p:nvCxnSpPr>
          <p:spPr>
            <a:xfrm>
              <a:off x="6501875" y="2804400"/>
              <a:ext cx="0" cy="2221800"/>
            </a:xfrm>
            <a:prstGeom prst="straightConnector1">
              <a:avLst/>
            </a:prstGeom>
            <a:noFill/>
            <a:ln w="9525" cap="flat" cmpd="sng">
              <a:solidFill>
                <a:schemeClr val="accent4"/>
              </a:solidFill>
              <a:prstDash val="solid"/>
              <a:round/>
              <a:headEnd type="none" w="med" len="med"/>
              <a:tailEnd type="none" w="med" len="med"/>
            </a:ln>
          </p:spPr>
        </p:cxnSp>
      </p:grpSp>
      <p:sp>
        <p:nvSpPr>
          <p:cNvPr id="15" name="Google Shape;15;p2"/>
          <p:cNvSpPr txBox="1">
            <a:spLocks noGrp="1"/>
          </p:cNvSpPr>
          <p:nvPr>
            <p:ph type="ctrTitle"/>
          </p:nvPr>
        </p:nvSpPr>
        <p:spPr>
          <a:xfrm>
            <a:off x="939600" y="1387825"/>
            <a:ext cx="4070400" cy="20400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6000"/>
              <a:buNone/>
              <a:defRPr sz="8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6" name="Google Shape;16;p2"/>
          <p:cNvSpPr txBox="1">
            <a:spLocks noGrp="1"/>
          </p:cNvSpPr>
          <p:nvPr>
            <p:ph type="subTitle" idx="1"/>
          </p:nvPr>
        </p:nvSpPr>
        <p:spPr>
          <a:xfrm>
            <a:off x="939600" y="3427825"/>
            <a:ext cx="2681100" cy="6768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800"/>
              <a:buFont typeface="Montserrat"/>
              <a:buNone/>
              <a:defRPr sz="1600">
                <a:solidFill>
                  <a:schemeClr val="dk1"/>
                </a:solidFill>
                <a:latin typeface="Montserrat"/>
                <a:ea typeface="Montserrat"/>
                <a:cs typeface="Montserrat"/>
                <a:sym typeface="Montserrat"/>
              </a:defRPr>
            </a:lvl1pPr>
            <a:lvl2pPr lvl="1" algn="ctr" rtl="0">
              <a:lnSpc>
                <a:spcPct val="100000"/>
              </a:lnSpc>
              <a:spcBef>
                <a:spcPts val="0"/>
              </a:spcBef>
              <a:spcAft>
                <a:spcPts val="0"/>
              </a:spcAft>
              <a:buClr>
                <a:schemeClr val="dk1"/>
              </a:buClr>
              <a:buSzPts val="1800"/>
              <a:buNone/>
              <a:defRPr sz="1800">
                <a:solidFill>
                  <a:schemeClr val="dk1"/>
                </a:solidFill>
              </a:defRPr>
            </a:lvl2pPr>
            <a:lvl3pPr lvl="2" algn="ctr" rtl="0">
              <a:lnSpc>
                <a:spcPct val="100000"/>
              </a:lnSpc>
              <a:spcBef>
                <a:spcPts val="0"/>
              </a:spcBef>
              <a:spcAft>
                <a:spcPts val="0"/>
              </a:spcAft>
              <a:buClr>
                <a:schemeClr val="dk1"/>
              </a:buClr>
              <a:buSzPts val="1800"/>
              <a:buNone/>
              <a:defRPr sz="1800">
                <a:solidFill>
                  <a:schemeClr val="dk1"/>
                </a:solidFill>
              </a:defRPr>
            </a:lvl3pPr>
            <a:lvl4pPr lvl="3" algn="ctr" rtl="0">
              <a:lnSpc>
                <a:spcPct val="100000"/>
              </a:lnSpc>
              <a:spcBef>
                <a:spcPts val="0"/>
              </a:spcBef>
              <a:spcAft>
                <a:spcPts val="0"/>
              </a:spcAft>
              <a:buClr>
                <a:schemeClr val="dk1"/>
              </a:buClr>
              <a:buSzPts val="1800"/>
              <a:buNone/>
              <a:defRPr sz="1800">
                <a:solidFill>
                  <a:schemeClr val="dk1"/>
                </a:solidFill>
              </a:defRPr>
            </a:lvl4pPr>
            <a:lvl5pPr lvl="4" algn="ctr" rtl="0">
              <a:lnSpc>
                <a:spcPct val="100000"/>
              </a:lnSpc>
              <a:spcBef>
                <a:spcPts val="0"/>
              </a:spcBef>
              <a:spcAft>
                <a:spcPts val="0"/>
              </a:spcAft>
              <a:buClr>
                <a:schemeClr val="dk1"/>
              </a:buClr>
              <a:buSzPts val="1800"/>
              <a:buNone/>
              <a:defRPr sz="1800">
                <a:solidFill>
                  <a:schemeClr val="dk1"/>
                </a:solidFill>
              </a:defRPr>
            </a:lvl5pPr>
            <a:lvl6pPr lvl="5" algn="ctr" rtl="0">
              <a:lnSpc>
                <a:spcPct val="100000"/>
              </a:lnSpc>
              <a:spcBef>
                <a:spcPts val="0"/>
              </a:spcBef>
              <a:spcAft>
                <a:spcPts val="0"/>
              </a:spcAft>
              <a:buClr>
                <a:schemeClr val="dk1"/>
              </a:buClr>
              <a:buSzPts val="1800"/>
              <a:buNone/>
              <a:defRPr sz="1800">
                <a:solidFill>
                  <a:schemeClr val="dk1"/>
                </a:solidFill>
              </a:defRPr>
            </a:lvl6pPr>
            <a:lvl7pPr lvl="6" algn="ctr" rtl="0">
              <a:lnSpc>
                <a:spcPct val="100000"/>
              </a:lnSpc>
              <a:spcBef>
                <a:spcPts val="0"/>
              </a:spcBef>
              <a:spcAft>
                <a:spcPts val="0"/>
              </a:spcAft>
              <a:buClr>
                <a:schemeClr val="dk1"/>
              </a:buClr>
              <a:buSzPts val="1800"/>
              <a:buNone/>
              <a:defRPr sz="1800">
                <a:solidFill>
                  <a:schemeClr val="dk1"/>
                </a:solidFill>
              </a:defRPr>
            </a:lvl7pPr>
            <a:lvl8pPr lvl="7" algn="ctr" rtl="0">
              <a:lnSpc>
                <a:spcPct val="100000"/>
              </a:lnSpc>
              <a:spcBef>
                <a:spcPts val="0"/>
              </a:spcBef>
              <a:spcAft>
                <a:spcPts val="0"/>
              </a:spcAft>
              <a:buClr>
                <a:schemeClr val="dk1"/>
              </a:buClr>
              <a:buSzPts val="1800"/>
              <a:buNone/>
              <a:defRPr sz="1800">
                <a:solidFill>
                  <a:schemeClr val="dk1"/>
                </a:solidFill>
              </a:defRPr>
            </a:lvl8pPr>
            <a:lvl9pPr lvl="8" algn="ctr" rtl="0">
              <a:lnSpc>
                <a:spcPct val="100000"/>
              </a:lnSpc>
              <a:spcBef>
                <a:spcPts val="0"/>
              </a:spcBef>
              <a:spcAft>
                <a:spcPts val="0"/>
              </a:spcAft>
              <a:buClr>
                <a:schemeClr val="dk1"/>
              </a:buClr>
              <a:buSzPts val="1800"/>
              <a:buNone/>
              <a:defRPr sz="1800">
                <a:solidFill>
                  <a:schemeClr val="dk1"/>
                </a:solidFill>
              </a:defRPr>
            </a:lvl9pPr>
          </a:lstStyle>
          <a:p>
            <a:endParaRPr/>
          </a:p>
        </p:txBody>
      </p:sp>
      <p:grpSp>
        <p:nvGrpSpPr>
          <p:cNvPr id="17" name="Google Shape;17;p2"/>
          <p:cNvGrpSpPr/>
          <p:nvPr/>
        </p:nvGrpSpPr>
        <p:grpSpPr>
          <a:xfrm>
            <a:off x="5716985" y="-5851"/>
            <a:ext cx="3427026" cy="5155211"/>
            <a:chOff x="6048010" y="-5851"/>
            <a:chExt cx="3427026" cy="5155211"/>
          </a:xfrm>
        </p:grpSpPr>
        <p:sp>
          <p:nvSpPr>
            <p:cNvPr id="18" name="Google Shape;18;p2"/>
            <p:cNvSpPr/>
            <p:nvPr/>
          </p:nvSpPr>
          <p:spPr>
            <a:xfrm>
              <a:off x="6048213" y="-1862"/>
              <a:ext cx="34227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a:off x="6048010" y="-1839"/>
              <a:ext cx="3422683" cy="5146011"/>
              <a:chOff x="219075" y="2444400"/>
              <a:chExt cx="2221800" cy="2430000"/>
            </a:xfrm>
          </p:grpSpPr>
          <p:cxnSp>
            <p:nvCxnSpPr>
              <p:cNvPr id="20" name="Google Shape;20;p2"/>
              <p:cNvCxnSpPr/>
              <p:nvPr/>
            </p:nvCxnSpPr>
            <p:spPr>
              <a:xfrm>
                <a:off x="1329975" y="133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1" name="Google Shape;21;p2"/>
              <p:cNvCxnSpPr/>
              <p:nvPr/>
            </p:nvCxnSpPr>
            <p:spPr>
              <a:xfrm>
                <a:off x="1329975" y="142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2" name="Google Shape;22;p2"/>
              <p:cNvCxnSpPr/>
              <p:nvPr/>
            </p:nvCxnSpPr>
            <p:spPr>
              <a:xfrm>
                <a:off x="1329975" y="151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3" name="Google Shape;23;p2"/>
              <p:cNvCxnSpPr/>
              <p:nvPr/>
            </p:nvCxnSpPr>
            <p:spPr>
              <a:xfrm>
                <a:off x="1329975" y="160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4" name="Google Shape;24;p2"/>
              <p:cNvCxnSpPr/>
              <p:nvPr/>
            </p:nvCxnSpPr>
            <p:spPr>
              <a:xfrm>
                <a:off x="1329975" y="169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5" name="Google Shape;25;p2"/>
              <p:cNvCxnSpPr/>
              <p:nvPr/>
            </p:nvCxnSpPr>
            <p:spPr>
              <a:xfrm>
                <a:off x="1329975" y="178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6" name="Google Shape;26;p2"/>
              <p:cNvCxnSpPr/>
              <p:nvPr/>
            </p:nvCxnSpPr>
            <p:spPr>
              <a:xfrm>
                <a:off x="1329975" y="187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7" name="Google Shape;27;p2"/>
              <p:cNvCxnSpPr/>
              <p:nvPr/>
            </p:nvCxnSpPr>
            <p:spPr>
              <a:xfrm>
                <a:off x="1329975" y="196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8" name="Google Shape;28;p2"/>
              <p:cNvCxnSpPr/>
              <p:nvPr/>
            </p:nvCxnSpPr>
            <p:spPr>
              <a:xfrm>
                <a:off x="1329975" y="205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29" name="Google Shape;29;p2"/>
              <p:cNvCxnSpPr/>
              <p:nvPr/>
            </p:nvCxnSpPr>
            <p:spPr>
              <a:xfrm>
                <a:off x="1329975" y="214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0" name="Google Shape;30;p2"/>
              <p:cNvCxnSpPr/>
              <p:nvPr/>
            </p:nvCxnSpPr>
            <p:spPr>
              <a:xfrm>
                <a:off x="1329975" y="223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1" name="Google Shape;31;p2"/>
              <p:cNvCxnSpPr/>
              <p:nvPr/>
            </p:nvCxnSpPr>
            <p:spPr>
              <a:xfrm>
                <a:off x="1329975" y="232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2" name="Google Shape;32;p2"/>
              <p:cNvCxnSpPr/>
              <p:nvPr/>
            </p:nvCxnSpPr>
            <p:spPr>
              <a:xfrm>
                <a:off x="1329975" y="241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3" name="Google Shape;33;p2"/>
              <p:cNvCxnSpPr/>
              <p:nvPr/>
            </p:nvCxnSpPr>
            <p:spPr>
              <a:xfrm>
                <a:off x="1329975" y="250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4" name="Google Shape;34;p2"/>
              <p:cNvCxnSpPr/>
              <p:nvPr/>
            </p:nvCxnSpPr>
            <p:spPr>
              <a:xfrm>
                <a:off x="1329975" y="259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5" name="Google Shape;35;p2"/>
              <p:cNvCxnSpPr/>
              <p:nvPr/>
            </p:nvCxnSpPr>
            <p:spPr>
              <a:xfrm>
                <a:off x="1329975" y="268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6" name="Google Shape;36;p2"/>
              <p:cNvCxnSpPr/>
              <p:nvPr/>
            </p:nvCxnSpPr>
            <p:spPr>
              <a:xfrm>
                <a:off x="1329975" y="277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7" name="Google Shape;37;p2"/>
              <p:cNvCxnSpPr/>
              <p:nvPr/>
            </p:nvCxnSpPr>
            <p:spPr>
              <a:xfrm>
                <a:off x="1329975" y="286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8" name="Google Shape;38;p2"/>
              <p:cNvCxnSpPr/>
              <p:nvPr/>
            </p:nvCxnSpPr>
            <p:spPr>
              <a:xfrm>
                <a:off x="1329975" y="295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9" name="Google Shape;39;p2"/>
              <p:cNvCxnSpPr/>
              <p:nvPr/>
            </p:nvCxnSpPr>
            <p:spPr>
              <a:xfrm>
                <a:off x="1329975" y="304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0" name="Google Shape;40;p2"/>
              <p:cNvCxnSpPr/>
              <p:nvPr/>
            </p:nvCxnSpPr>
            <p:spPr>
              <a:xfrm>
                <a:off x="1329975" y="313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1" name="Google Shape;41;p2"/>
              <p:cNvCxnSpPr/>
              <p:nvPr/>
            </p:nvCxnSpPr>
            <p:spPr>
              <a:xfrm>
                <a:off x="1329975" y="322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2" name="Google Shape;42;p2"/>
              <p:cNvCxnSpPr/>
              <p:nvPr/>
            </p:nvCxnSpPr>
            <p:spPr>
              <a:xfrm>
                <a:off x="1329975" y="331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3" name="Google Shape;43;p2"/>
              <p:cNvCxnSpPr/>
              <p:nvPr/>
            </p:nvCxnSpPr>
            <p:spPr>
              <a:xfrm>
                <a:off x="1329975" y="340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4" name="Google Shape;44;p2"/>
              <p:cNvCxnSpPr/>
              <p:nvPr/>
            </p:nvCxnSpPr>
            <p:spPr>
              <a:xfrm>
                <a:off x="1329975" y="349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5" name="Google Shape;45;p2"/>
              <p:cNvCxnSpPr/>
              <p:nvPr/>
            </p:nvCxnSpPr>
            <p:spPr>
              <a:xfrm>
                <a:off x="1329975" y="3583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6" name="Google Shape;46;p2"/>
              <p:cNvCxnSpPr/>
              <p:nvPr/>
            </p:nvCxnSpPr>
            <p:spPr>
              <a:xfrm>
                <a:off x="1329975" y="36735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47" name="Google Shape;47;p2"/>
              <p:cNvCxnSpPr/>
              <p:nvPr/>
            </p:nvCxnSpPr>
            <p:spPr>
              <a:xfrm>
                <a:off x="1329975" y="3763500"/>
                <a:ext cx="0" cy="2221800"/>
              </a:xfrm>
              <a:prstGeom prst="straightConnector1">
                <a:avLst/>
              </a:prstGeom>
              <a:noFill/>
              <a:ln w="9525" cap="flat" cmpd="sng">
                <a:solidFill>
                  <a:schemeClr val="accent4"/>
                </a:solidFill>
                <a:prstDash val="solid"/>
                <a:round/>
                <a:headEnd type="none" w="med" len="med"/>
                <a:tailEnd type="none" w="med" len="med"/>
              </a:ln>
            </p:spPr>
          </p:cxnSp>
        </p:grpSp>
        <p:grpSp>
          <p:nvGrpSpPr>
            <p:cNvPr id="48" name="Google Shape;48;p2"/>
            <p:cNvGrpSpPr/>
            <p:nvPr/>
          </p:nvGrpSpPr>
          <p:grpSpPr>
            <a:xfrm>
              <a:off x="6052462" y="-5851"/>
              <a:ext cx="3422574" cy="5155211"/>
              <a:chOff x="219075" y="2444342"/>
              <a:chExt cx="1620000" cy="2436300"/>
            </a:xfrm>
          </p:grpSpPr>
          <p:cxnSp>
            <p:nvCxnSpPr>
              <p:cNvPr id="49" name="Google Shape;49;p2"/>
              <p:cNvCxnSpPr/>
              <p:nvPr/>
            </p:nvCxnSpPr>
            <p:spPr>
              <a:xfrm>
                <a:off x="21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0" name="Google Shape;50;p2"/>
              <p:cNvCxnSpPr/>
              <p:nvPr/>
            </p:nvCxnSpPr>
            <p:spPr>
              <a:xfrm>
                <a:off x="30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1" name="Google Shape;51;p2"/>
              <p:cNvCxnSpPr/>
              <p:nvPr/>
            </p:nvCxnSpPr>
            <p:spPr>
              <a:xfrm>
                <a:off x="3989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2" name="Google Shape;52;p2"/>
              <p:cNvCxnSpPr/>
              <p:nvPr/>
            </p:nvCxnSpPr>
            <p:spPr>
              <a:xfrm>
                <a:off x="48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3" name="Google Shape;53;p2"/>
              <p:cNvCxnSpPr/>
              <p:nvPr/>
            </p:nvCxnSpPr>
            <p:spPr>
              <a:xfrm>
                <a:off x="57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4" name="Google Shape;54;p2"/>
              <p:cNvCxnSpPr/>
              <p:nvPr/>
            </p:nvCxnSpPr>
            <p:spPr>
              <a:xfrm>
                <a:off x="66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5" name="Google Shape;55;p2"/>
              <p:cNvCxnSpPr/>
              <p:nvPr/>
            </p:nvCxnSpPr>
            <p:spPr>
              <a:xfrm>
                <a:off x="75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6" name="Google Shape;56;p2"/>
              <p:cNvCxnSpPr/>
              <p:nvPr/>
            </p:nvCxnSpPr>
            <p:spPr>
              <a:xfrm>
                <a:off x="8489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57" name="Google Shape;57;p2"/>
              <p:cNvCxnSpPr/>
              <p:nvPr/>
            </p:nvCxnSpPr>
            <p:spPr>
              <a:xfrm>
                <a:off x="939075" y="2444342"/>
                <a:ext cx="0" cy="2436300"/>
              </a:xfrm>
              <a:prstGeom prst="straightConnector1">
                <a:avLst/>
              </a:prstGeom>
              <a:noFill/>
              <a:ln w="9525" cap="flat" cmpd="sng">
                <a:solidFill>
                  <a:schemeClr val="accent4"/>
                </a:solidFill>
                <a:prstDash val="solid"/>
                <a:round/>
                <a:headEnd type="none" w="med" len="med"/>
                <a:tailEnd type="none" w="med" len="med"/>
              </a:ln>
            </p:spPr>
          </p:cxnSp>
          <p:grpSp>
            <p:nvGrpSpPr>
              <p:cNvPr id="58" name="Google Shape;58;p2"/>
              <p:cNvGrpSpPr/>
              <p:nvPr/>
            </p:nvGrpSpPr>
            <p:grpSpPr>
              <a:xfrm>
                <a:off x="1029075" y="2444342"/>
                <a:ext cx="810000" cy="2436204"/>
                <a:chOff x="5691875" y="2804400"/>
                <a:chExt cx="810000" cy="2221800"/>
              </a:xfrm>
            </p:grpSpPr>
            <p:cxnSp>
              <p:nvCxnSpPr>
                <p:cNvPr id="59" name="Google Shape;59;p2"/>
                <p:cNvCxnSpPr/>
                <p:nvPr/>
              </p:nvCxnSpPr>
              <p:spPr>
                <a:xfrm>
                  <a:off x="569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0" name="Google Shape;60;p2"/>
                <p:cNvCxnSpPr/>
                <p:nvPr/>
              </p:nvCxnSpPr>
              <p:spPr>
                <a:xfrm>
                  <a:off x="578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1" name="Google Shape;61;p2"/>
                <p:cNvCxnSpPr/>
                <p:nvPr/>
              </p:nvCxnSpPr>
              <p:spPr>
                <a:xfrm>
                  <a:off x="587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2" name="Google Shape;62;p2"/>
                <p:cNvCxnSpPr/>
                <p:nvPr/>
              </p:nvCxnSpPr>
              <p:spPr>
                <a:xfrm>
                  <a:off x="596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3" name="Google Shape;63;p2"/>
                <p:cNvCxnSpPr/>
                <p:nvPr/>
              </p:nvCxnSpPr>
              <p:spPr>
                <a:xfrm>
                  <a:off x="605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4" name="Google Shape;64;p2"/>
                <p:cNvCxnSpPr/>
                <p:nvPr/>
              </p:nvCxnSpPr>
              <p:spPr>
                <a:xfrm>
                  <a:off x="614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5" name="Google Shape;65;p2"/>
                <p:cNvCxnSpPr/>
                <p:nvPr/>
              </p:nvCxnSpPr>
              <p:spPr>
                <a:xfrm>
                  <a:off x="623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6" name="Google Shape;66;p2"/>
                <p:cNvCxnSpPr/>
                <p:nvPr/>
              </p:nvCxnSpPr>
              <p:spPr>
                <a:xfrm>
                  <a:off x="632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7" name="Google Shape;67;p2"/>
                <p:cNvCxnSpPr/>
                <p:nvPr/>
              </p:nvCxnSpPr>
              <p:spPr>
                <a:xfrm>
                  <a:off x="641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68" name="Google Shape;68;p2"/>
                <p:cNvCxnSpPr/>
                <p:nvPr/>
              </p:nvCxnSpPr>
              <p:spPr>
                <a:xfrm>
                  <a:off x="6501875" y="2804400"/>
                  <a:ext cx="0" cy="2221800"/>
                </a:xfrm>
                <a:prstGeom prst="straightConnector1">
                  <a:avLst/>
                </a:prstGeom>
                <a:noFill/>
                <a:ln w="9525" cap="flat" cmpd="sng">
                  <a:solidFill>
                    <a:schemeClr val="accent4"/>
                  </a:solidFill>
                  <a:prstDash val="solid"/>
                  <a:round/>
                  <a:headEnd type="none" w="med" len="med"/>
                  <a:tailEnd type="none" w="med" len="med"/>
                </a:ln>
              </p:spPr>
            </p:cxnSp>
          </p:grpSp>
        </p:grpSp>
      </p:grpSp>
      <p:grpSp>
        <p:nvGrpSpPr>
          <p:cNvPr id="69" name="Google Shape;69;p2"/>
          <p:cNvGrpSpPr/>
          <p:nvPr/>
        </p:nvGrpSpPr>
        <p:grpSpPr>
          <a:xfrm>
            <a:off x="5911650" y="3064057"/>
            <a:ext cx="950715" cy="1539436"/>
            <a:chOff x="8610225" y="169463"/>
            <a:chExt cx="450000" cy="726938"/>
          </a:xfrm>
        </p:grpSpPr>
        <p:sp>
          <p:nvSpPr>
            <p:cNvPr id="70" name="Google Shape;70;p2"/>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2"/>
          <p:cNvSpPr/>
          <p:nvPr/>
        </p:nvSpPr>
        <p:spPr>
          <a:xfrm>
            <a:off x="4154338" y="4558950"/>
            <a:ext cx="950700" cy="951900"/>
          </a:xfrm>
          <a:prstGeom prst="donut">
            <a:avLst>
              <a:gd name="adj" fmla="val 25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73;p2"/>
          <p:cNvGrpSpPr/>
          <p:nvPr/>
        </p:nvGrpSpPr>
        <p:grpSpPr>
          <a:xfrm>
            <a:off x="939598" y="-2020742"/>
            <a:ext cx="1102829" cy="3205139"/>
            <a:chOff x="7986575" y="2906313"/>
            <a:chExt cx="522000" cy="1513500"/>
          </a:xfrm>
        </p:grpSpPr>
        <p:sp>
          <p:nvSpPr>
            <p:cNvPr id="74" name="Google Shape;74;p2"/>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0"/>
        <p:cNvGrpSpPr/>
        <p:nvPr/>
      </p:nvGrpSpPr>
      <p:grpSpPr>
        <a:xfrm>
          <a:off x="0" y="0"/>
          <a:ext cx="0" cy="0"/>
          <a:chOff x="0" y="0"/>
          <a:chExt cx="0" cy="0"/>
        </a:xfrm>
      </p:grpSpPr>
      <p:sp>
        <p:nvSpPr>
          <p:cNvPr id="141" name="Google Shape;141;p4"/>
          <p:cNvSpPr txBox="1">
            <a:spLocks noGrp="1"/>
          </p:cNvSpPr>
          <p:nvPr>
            <p:ph type="title"/>
          </p:nvPr>
        </p:nvSpPr>
        <p:spPr>
          <a:xfrm>
            <a:off x="961200" y="540000"/>
            <a:ext cx="7221600" cy="6444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2" name="Google Shape;142;p4"/>
          <p:cNvSpPr txBox="1">
            <a:spLocks noGrp="1"/>
          </p:cNvSpPr>
          <p:nvPr>
            <p:ph type="body" idx="1"/>
          </p:nvPr>
        </p:nvSpPr>
        <p:spPr>
          <a:xfrm>
            <a:off x="961200" y="1216800"/>
            <a:ext cx="7221600" cy="33867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SzPts val="1400"/>
              <a:buAutoNum type="arabicPeriod"/>
              <a:defRPr sz="1200"/>
            </a:lvl1pPr>
            <a:lvl2pPr marL="914400" lvl="1" indent="-317500" rtl="0">
              <a:lnSpc>
                <a:spcPct val="115000"/>
              </a:lnSpc>
              <a:spcBef>
                <a:spcPts val="0"/>
              </a:spcBef>
              <a:spcAft>
                <a:spcPts val="0"/>
              </a:spcAft>
              <a:buSzPts val="1400"/>
              <a:buAutoNum type="alphaLcPeriod"/>
              <a:defRPr/>
            </a:lvl2pPr>
            <a:lvl3pPr marL="1371600" lvl="2" indent="-317500" rtl="0">
              <a:lnSpc>
                <a:spcPct val="115000"/>
              </a:lnSpc>
              <a:spcBef>
                <a:spcPts val="0"/>
              </a:spcBef>
              <a:spcAft>
                <a:spcPts val="0"/>
              </a:spcAft>
              <a:buSzPts val="1400"/>
              <a:buAutoNum type="romanLcPeriod"/>
              <a:defRPr/>
            </a:lvl3pPr>
            <a:lvl4pPr marL="1828800" lvl="3" indent="-317500" rtl="0">
              <a:lnSpc>
                <a:spcPct val="115000"/>
              </a:lnSpc>
              <a:spcBef>
                <a:spcPts val="0"/>
              </a:spcBef>
              <a:spcAft>
                <a:spcPts val="0"/>
              </a:spcAft>
              <a:buSzPts val="1400"/>
              <a:buAutoNum type="arabicPeriod"/>
              <a:defRPr/>
            </a:lvl4pPr>
            <a:lvl5pPr marL="2286000" lvl="4" indent="-317500" rtl="0">
              <a:lnSpc>
                <a:spcPct val="115000"/>
              </a:lnSpc>
              <a:spcBef>
                <a:spcPts val="0"/>
              </a:spcBef>
              <a:spcAft>
                <a:spcPts val="0"/>
              </a:spcAft>
              <a:buSzPts val="1400"/>
              <a:buAutoNum type="alphaLcPeriod"/>
              <a:defRPr/>
            </a:lvl5pPr>
            <a:lvl6pPr marL="2743200" lvl="5" indent="-317500" rtl="0">
              <a:lnSpc>
                <a:spcPct val="115000"/>
              </a:lnSpc>
              <a:spcBef>
                <a:spcPts val="0"/>
              </a:spcBef>
              <a:spcAft>
                <a:spcPts val="0"/>
              </a:spcAft>
              <a:buSzPts val="1400"/>
              <a:buAutoNum type="romanLcPeriod"/>
              <a:defRPr/>
            </a:lvl6pPr>
            <a:lvl7pPr marL="3200400" lvl="6" indent="-317500" rtl="0">
              <a:lnSpc>
                <a:spcPct val="115000"/>
              </a:lnSpc>
              <a:spcBef>
                <a:spcPts val="0"/>
              </a:spcBef>
              <a:spcAft>
                <a:spcPts val="0"/>
              </a:spcAft>
              <a:buSzPts val="1400"/>
              <a:buAutoNum type="arabicPeriod"/>
              <a:defRPr/>
            </a:lvl7pPr>
            <a:lvl8pPr marL="3657600" lvl="7" indent="-317500" rtl="0">
              <a:lnSpc>
                <a:spcPct val="115000"/>
              </a:lnSpc>
              <a:spcBef>
                <a:spcPts val="0"/>
              </a:spcBef>
              <a:spcAft>
                <a:spcPts val="0"/>
              </a:spcAft>
              <a:buSzPts val="1400"/>
              <a:buAutoNum type="alphaLcPeriod"/>
              <a:defRPr/>
            </a:lvl8pPr>
            <a:lvl9pPr marL="4114800" lvl="8" indent="-317500" rtl="0">
              <a:lnSpc>
                <a:spcPct val="115000"/>
              </a:lnSpc>
              <a:spcBef>
                <a:spcPts val="0"/>
              </a:spcBef>
              <a:spcAft>
                <a:spcPts val="0"/>
              </a:spcAft>
              <a:buSzPts val="1400"/>
              <a:buAutoNum type="romanLcPeriod"/>
              <a:defRPr/>
            </a:lvl9pPr>
          </a:lstStyle>
          <a:p>
            <a:endParaRPr/>
          </a:p>
        </p:txBody>
      </p:sp>
      <p:grpSp>
        <p:nvGrpSpPr>
          <p:cNvPr id="143" name="Google Shape;143;p4"/>
          <p:cNvGrpSpPr/>
          <p:nvPr/>
        </p:nvGrpSpPr>
        <p:grpSpPr>
          <a:xfrm>
            <a:off x="8423995" y="-5851"/>
            <a:ext cx="764841" cy="5155002"/>
            <a:chOff x="-44830" y="-5851"/>
            <a:chExt cx="764841" cy="5155002"/>
          </a:xfrm>
        </p:grpSpPr>
        <p:sp>
          <p:nvSpPr>
            <p:cNvPr id="144" name="Google Shape;144;p4"/>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5" name="Google Shape;145;p4"/>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 name="Google Shape;146;p4"/>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7" name="Google Shape;147;p4"/>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8" name="Google Shape;148;p4"/>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9" name="Google Shape;149;p4"/>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0" name="Google Shape;150;p4"/>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1" name="Google Shape;151;p4"/>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2" name="Google Shape;152;p4"/>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3" name="Google Shape;153;p4"/>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4" name="Google Shape;154;p4"/>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5" name="Google Shape;155;p4"/>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6" name="Google Shape;156;p4"/>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7" name="Google Shape;157;p4"/>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8" name="Google Shape;158;p4"/>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59" name="Google Shape;159;p4"/>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0" name="Google Shape;160;p4"/>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1" name="Google Shape;161;p4"/>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2" name="Google Shape;162;p4"/>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3" name="Google Shape;163;p4"/>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4" name="Google Shape;164;p4"/>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5" name="Google Shape;165;p4"/>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6" name="Google Shape;166;p4"/>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7" name="Google Shape;167;p4"/>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8" name="Google Shape;168;p4"/>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69" name="Google Shape;169;p4"/>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70" name="Google Shape;170;p4"/>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71" name="Google Shape;171;p4"/>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72" name="Google Shape;172;p4"/>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73" name="Google Shape;173;p4"/>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74" name="Google Shape;174;p4"/>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75" name="Google Shape;175;p4"/>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76" name="Google Shape;176;p4"/>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77" name="Google Shape;177;p4"/>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178" name="Google Shape;178;p4"/>
          <p:cNvGrpSpPr/>
          <p:nvPr/>
        </p:nvGrpSpPr>
        <p:grpSpPr>
          <a:xfrm>
            <a:off x="-40575" y="-420"/>
            <a:ext cx="760572" cy="5144356"/>
            <a:chOff x="6141875" y="2804400"/>
            <a:chExt cx="360000" cy="2221800"/>
          </a:xfrm>
        </p:grpSpPr>
        <p:cxnSp>
          <p:nvCxnSpPr>
            <p:cNvPr id="179" name="Google Shape;179;p4"/>
            <p:cNvCxnSpPr/>
            <p:nvPr/>
          </p:nvCxnSpPr>
          <p:spPr>
            <a:xfrm>
              <a:off x="614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80" name="Google Shape;180;p4"/>
            <p:cNvCxnSpPr/>
            <p:nvPr/>
          </p:nvCxnSpPr>
          <p:spPr>
            <a:xfrm>
              <a:off x="623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81" name="Google Shape;181;p4"/>
            <p:cNvCxnSpPr/>
            <p:nvPr/>
          </p:nvCxnSpPr>
          <p:spPr>
            <a:xfrm>
              <a:off x="632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82" name="Google Shape;182;p4"/>
            <p:cNvCxnSpPr/>
            <p:nvPr/>
          </p:nvCxnSpPr>
          <p:spPr>
            <a:xfrm>
              <a:off x="641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83" name="Google Shape;183;p4"/>
            <p:cNvCxnSpPr/>
            <p:nvPr/>
          </p:nvCxnSpPr>
          <p:spPr>
            <a:xfrm>
              <a:off x="6501875" y="2804400"/>
              <a:ext cx="0" cy="2221800"/>
            </a:xfrm>
            <a:prstGeom prst="straightConnector1">
              <a:avLst/>
            </a:prstGeom>
            <a:noFill/>
            <a:ln w="9525" cap="flat" cmpd="sng">
              <a:solidFill>
                <a:schemeClr val="accent4"/>
              </a:solidFill>
              <a:prstDash val="solid"/>
              <a:round/>
              <a:headEnd type="none" w="med" len="med"/>
              <a:tailEnd type="none" w="med" len="med"/>
            </a:ln>
          </p:spPr>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1"/>
        <p:cNvGrpSpPr/>
        <p:nvPr/>
      </p:nvGrpSpPr>
      <p:grpSpPr>
        <a:xfrm>
          <a:off x="0" y="0"/>
          <a:ext cx="0" cy="0"/>
          <a:chOff x="0" y="0"/>
          <a:chExt cx="0" cy="0"/>
        </a:xfrm>
      </p:grpSpPr>
      <p:sp>
        <p:nvSpPr>
          <p:cNvPr id="232" name="Google Shape;232;p6"/>
          <p:cNvSpPr txBox="1">
            <a:spLocks noGrp="1"/>
          </p:cNvSpPr>
          <p:nvPr>
            <p:ph type="title"/>
          </p:nvPr>
        </p:nvSpPr>
        <p:spPr>
          <a:xfrm>
            <a:off x="961200" y="540000"/>
            <a:ext cx="7221600" cy="64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233" name="Google Shape;233;p6"/>
          <p:cNvGrpSpPr/>
          <p:nvPr/>
        </p:nvGrpSpPr>
        <p:grpSpPr>
          <a:xfrm>
            <a:off x="-44830" y="-5851"/>
            <a:ext cx="764841" cy="5155002"/>
            <a:chOff x="-44830" y="-5851"/>
            <a:chExt cx="764841" cy="5155002"/>
          </a:xfrm>
        </p:grpSpPr>
        <p:sp>
          <p:nvSpPr>
            <p:cNvPr id="234" name="Google Shape;234;p6"/>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5" name="Google Shape;235;p6"/>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36" name="Google Shape;236;p6"/>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37" name="Google Shape;237;p6"/>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38" name="Google Shape;238;p6"/>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39" name="Google Shape;239;p6"/>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0" name="Google Shape;240;p6"/>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1" name="Google Shape;241;p6"/>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2" name="Google Shape;242;p6"/>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3" name="Google Shape;243;p6"/>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4" name="Google Shape;244;p6"/>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5" name="Google Shape;245;p6"/>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6" name="Google Shape;246;p6"/>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7" name="Google Shape;247;p6"/>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8" name="Google Shape;248;p6"/>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49" name="Google Shape;249;p6"/>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0" name="Google Shape;250;p6"/>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1" name="Google Shape;251;p6"/>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2" name="Google Shape;252;p6"/>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3" name="Google Shape;253;p6"/>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4" name="Google Shape;254;p6"/>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5" name="Google Shape;255;p6"/>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6" name="Google Shape;256;p6"/>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7" name="Google Shape;257;p6"/>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8" name="Google Shape;258;p6"/>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59" name="Google Shape;259;p6"/>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60" name="Google Shape;260;p6"/>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61" name="Google Shape;261;p6"/>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62" name="Google Shape;262;p6"/>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263" name="Google Shape;263;p6"/>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264" name="Google Shape;264;p6"/>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265" name="Google Shape;265;p6"/>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266" name="Google Shape;266;p6"/>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267" name="Google Shape;267;p6"/>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268" name="Google Shape;268;p6"/>
          <p:cNvGrpSpPr/>
          <p:nvPr/>
        </p:nvGrpSpPr>
        <p:grpSpPr>
          <a:xfrm>
            <a:off x="8424000" y="-420"/>
            <a:ext cx="760572" cy="5144356"/>
            <a:chOff x="6141875" y="2804400"/>
            <a:chExt cx="360000" cy="2221800"/>
          </a:xfrm>
        </p:grpSpPr>
        <p:cxnSp>
          <p:nvCxnSpPr>
            <p:cNvPr id="269" name="Google Shape;269;p6"/>
            <p:cNvCxnSpPr/>
            <p:nvPr/>
          </p:nvCxnSpPr>
          <p:spPr>
            <a:xfrm>
              <a:off x="614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270" name="Google Shape;270;p6"/>
            <p:cNvCxnSpPr/>
            <p:nvPr/>
          </p:nvCxnSpPr>
          <p:spPr>
            <a:xfrm>
              <a:off x="623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271" name="Google Shape;271;p6"/>
            <p:cNvCxnSpPr/>
            <p:nvPr/>
          </p:nvCxnSpPr>
          <p:spPr>
            <a:xfrm>
              <a:off x="63217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272" name="Google Shape;272;p6"/>
            <p:cNvCxnSpPr/>
            <p:nvPr/>
          </p:nvCxnSpPr>
          <p:spPr>
            <a:xfrm>
              <a:off x="641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273" name="Google Shape;273;p6"/>
            <p:cNvCxnSpPr/>
            <p:nvPr/>
          </p:nvCxnSpPr>
          <p:spPr>
            <a:xfrm>
              <a:off x="6501875" y="2804400"/>
              <a:ext cx="0" cy="2221800"/>
            </a:xfrm>
            <a:prstGeom prst="straightConnector1">
              <a:avLst/>
            </a:prstGeom>
            <a:noFill/>
            <a:ln w="9525" cap="flat" cmpd="sng">
              <a:solidFill>
                <a:schemeClr val="accent1"/>
              </a:solidFill>
              <a:prstDash val="solid"/>
              <a:round/>
              <a:headEnd type="none" w="med" len="med"/>
              <a:tailEnd type="none" w="med" len="med"/>
            </a:ln>
          </p:spPr>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6"/>
        <p:cNvGrpSpPr/>
        <p:nvPr/>
      </p:nvGrpSpPr>
      <p:grpSpPr>
        <a:xfrm>
          <a:off x="0" y="0"/>
          <a:ext cx="0" cy="0"/>
          <a:chOff x="0" y="0"/>
          <a:chExt cx="0" cy="0"/>
        </a:xfrm>
      </p:grpSpPr>
      <p:sp>
        <p:nvSpPr>
          <p:cNvPr id="327" name="Google Shape;327;p8"/>
          <p:cNvSpPr txBox="1">
            <a:spLocks noGrp="1"/>
          </p:cNvSpPr>
          <p:nvPr>
            <p:ph type="title"/>
          </p:nvPr>
        </p:nvSpPr>
        <p:spPr>
          <a:xfrm>
            <a:off x="1843200" y="1184400"/>
            <a:ext cx="5457600" cy="27747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8200"/>
              <a:buNone/>
              <a:defRPr sz="82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grpSp>
        <p:nvGrpSpPr>
          <p:cNvPr id="328" name="Google Shape;328;p8"/>
          <p:cNvGrpSpPr/>
          <p:nvPr/>
        </p:nvGrpSpPr>
        <p:grpSpPr>
          <a:xfrm>
            <a:off x="-62927" y="-5851"/>
            <a:ext cx="1906127" cy="5155211"/>
            <a:chOff x="6047998" y="-5851"/>
            <a:chExt cx="1906127" cy="5155211"/>
          </a:xfrm>
        </p:grpSpPr>
        <p:sp>
          <p:nvSpPr>
            <p:cNvPr id="329" name="Google Shape;329;p8"/>
            <p:cNvSpPr/>
            <p:nvPr/>
          </p:nvSpPr>
          <p:spPr>
            <a:xfrm>
              <a:off x="6048225" y="-1850"/>
              <a:ext cx="19059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0" name="Google Shape;330;p8"/>
            <p:cNvGrpSpPr/>
            <p:nvPr/>
          </p:nvGrpSpPr>
          <p:grpSpPr>
            <a:xfrm>
              <a:off x="6047998" y="-1850"/>
              <a:ext cx="1905907" cy="5146025"/>
              <a:chOff x="219067" y="2444395"/>
              <a:chExt cx="1237200" cy="2430007"/>
            </a:xfrm>
          </p:grpSpPr>
          <p:cxnSp>
            <p:nvCxnSpPr>
              <p:cNvPr id="331" name="Google Shape;331;p8"/>
              <p:cNvCxnSpPr/>
              <p:nvPr/>
            </p:nvCxnSpPr>
            <p:spPr>
              <a:xfrm>
                <a:off x="837667" y="1825795"/>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2" name="Google Shape;332;p8"/>
              <p:cNvCxnSpPr/>
              <p:nvPr/>
            </p:nvCxnSpPr>
            <p:spPr>
              <a:xfrm>
                <a:off x="837667" y="1915795"/>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3" name="Google Shape;333;p8"/>
              <p:cNvCxnSpPr/>
              <p:nvPr/>
            </p:nvCxnSpPr>
            <p:spPr>
              <a:xfrm>
                <a:off x="837667" y="2005695"/>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4" name="Google Shape;334;p8"/>
              <p:cNvCxnSpPr/>
              <p:nvPr/>
            </p:nvCxnSpPr>
            <p:spPr>
              <a:xfrm>
                <a:off x="837667" y="2095796"/>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5" name="Google Shape;335;p8"/>
              <p:cNvCxnSpPr/>
              <p:nvPr/>
            </p:nvCxnSpPr>
            <p:spPr>
              <a:xfrm>
                <a:off x="837667" y="2185796"/>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6" name="Google Shape;336;p8"/>
              <p:cNvCxnSpPr/>
              <p:nvPr/>
            </p:nvCxnSpPr>
            <p:spPr>
              <a:xfrm>
                <a:off x="837667" y="2275796"/>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7" name="Google Shape;337;p8"/>
              <p:cNvCxnSpPr/>
              <p:nvPr/>
            </p:nvCxnSpPr>
            <p:spPr>
              <a:xfrm>
                <a:off x="837667" y="2365796"/>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8" name="Google Shape;338;p8"/>
              <p:cNvCxnSpPr/>
              <p:nvPr/>
            </p:nvCxnSpPr>
            <p:spPr>
              <a:xfrm>
                <a:off x="837667" y="2455696"/>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39" name="Google Shape;339;p8"/>
              <p:cNvCxnSpPr/>
              <p:nvPr/>
            </p:nvCxnSpPr>
            <p:spPr>
              <a:xfrm>
                <a:off x="837667" y="2545797"/>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0" name="Google Shape;340;p8"/>
              <p:cNvCxnSpPr/>
              <p:nvPr/>
            </p:nvCxnSpPr>
            <p:spPr>
              <a:xfrm>
                <a:off x="837667" y="2635797"/>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1" name="Google Shape;341;p8"/>
              <p:cNvCxnSpPr/>
              <p:nvPr/>
            </p:nvCxnSpPr>
            <p:spPr>
              <a:xfrm>
                <a:off x="837667" y="2725797"/>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2" name="Google Shape;342;p8"/>
              <p:cNvCxnSpPr/>
              <p:nvPr/>
            </p:nvCxnSpPr>
            <p:spPr>
              <a:xfrm>
                <a:off x="837667" y="2815697"/>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3" name="Google Shape;343;p8"/>
              <p:cNvCxnSpPr/>
              <p:nvPr/>
            </p:nvCxnSpPr>
            <p:spPr>
              <a:xfrm>
                <a:off x="837667" y="2905798"/>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4" name="Google Shape;344;p8"/>
              <p:cNvCxnSpPr/>
              <p:nvPr/>
            </p:nvCxnSpPr>
            <p:spPr>
              <a:xfrm>
                <a:off x="837667" y="2995798"/>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5" name="Google Shape;345;p8"/>
              <p:cNvCxnSpPr/>
              <p:nvPr/>
            </p:nvCxnSpPr>
            <p:spPr>
              <a:xfrm>
                <a:off x="837667" y="3085798"/>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6" name="Google Shape;346;p8"/>
              <p:cNvCxnSpPr/>
              <p:nvPr/>
            </p:nvCxnSpPr>
            <p:spPr>
              <a:xfrm>
                <a:off x="837667" y="3175798"/>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7" name="Google Shape;347;p8"/>
              <p:cNvCxnSpPr/>
              <p:nvPr/>
            </p:nvCxnSpPr>
            <p:spPr>
              <a:xfrm>
                <a:off x="837667" y="3265699"/>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8" name="Google Shape;348;p8"/>
              <p:cNvCxnSpPr/>
              <p:nvPr/>
            </p:nvCxnSpPr>
            <p:spPr>
              <a:xfrm>
                <a:off x="837667" y="3355799"/>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49" name="Google Shape;349;p8"/>
              <p:cNvCxnSpPr/>
              <p:nvPr/>
            </p:nvCxnSpPr>
            <p:spPr>
              <a:xfrm>
                <a:off x="837667" y="3445799"/>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0" name="Google Shape;350;p8"/>
              <p:cNvCxnSpPr/>
              <p:nvPr/>
            </p:nvCxnSpPr>
            <p:spPr>
              <a:xfrm>
                <a:off x="837667" y="3535799"/>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1" name="Google Shape;351;p8"/>
              <p:cNvCxnSpPr/>
              <p:nvPr/>
            </p:nvCxnSpPr>
            <p:spPr>
              <a:xfrm>
                <a:off x="837667" y="3625700"/>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2" name="Google Shape;352;p8"/>
              <p:cNvCxnSpPr/>
              <p:nvPr/>
            </p:nvCxnSpPr>
            <p:spPr>
              <a:xfrm>
                <a:off x="837667" y="3715800"/>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3" name="Google Shape;353;p8"/>
              <p:cNvCxnSpPr/>
              <p:nvPr/>
            </p:nvCxnSpPr>
            <p:spPr>
              <a:xfrm>
                <a:off x="837667" y="3805800"/>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4" name="Google Shape;354;p8"/>
              <p:cNvCxnSpPr/>
              <p:nvPr/>
            </p:nvCxnSpPr>
            <p:spPr>
              <a:xfrm>
                <a:off x="837667" y="3895800"/>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5" name="Google Shape;355;p8"/>
              <p:cNvCxnSpPr/>
              <p:nvPr/>
            </p:nvCxnSpPr>
            <p:spPr>
              <a:xfrm>
                <a:off x="837667" y="3985801"/>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6" name="Google Shape;356;p8"/>
              <p:cNvCxnSpPr/>
              <p:nvPr/>
            </p:nvCxnSpPr>
            <p:spPr>
              <a:xfrm>
                <a:off x="837667" y="4075701"/>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7" name="Google Shape;357;p8"/>
              <p:cNvCxnSpPr/>
              <p:nvPr/>
            </p:nvCxnSpPr>
            <p:spPr>
              <a:xfrm>
                <a:off x="837667" y="4165801"/>
                <a:ext cx="0" cy="1237200"/>
              </a:xfrm>
              <a:prstGeom prst="straightConnector1">
                <a:avLst/>
              </a:prstGeom>
              <a:noFill/>
              <a:ln w="9525" cap="flat" cmpd="sng">
                <a:solidFill>
                  <a:schemeClr val="accent4"/>
                </a:solidFill>
                <a:prstDash val="solid"/>
                <a:round/>
                <a:headEnd type="none" w="med" len="med"/>
                <a:tailEnd type="none" w="med" len="med"/>
              </a:ln>
            </p:spPr>
          </p:cxnSp>
          <p:cxnSp>
            <p:nvCxnSpPr>
              <p:cNvPr id="358" name="Google Shape;358;p8"/>
              <p:cNvCxnSpPr/>
              <p:nvPr/>
            </p:nvCxnSpPr>
            <p:spPr>
              <a:xfrm>
                <a:off x="837667" y="4255801"/>
                <a:ext cx="0" cy="1237200"/>
              </a:xfrm>
              <a:prstGeom prst="straightConnector1">
                <a:avLst/>
              </a:prstGeom>
              <a:noFill/>
              <a:ln w="9525" cap="flat" cmpd="sng">
                <a:solidFill>
                  <a:schemeClr val="accent4"/>
                </a:solidFill>
                <a:prstDash val="solid"/>
                <a:round/>
                <a:headEnd type="none" w="med" len="med"/>
                <a:tailEnd type="none" w="med" len="med"/>
              </a:ln>
            </p:spPr>
          </p:cxnSp>
        </p:grpSp>
        <p:grpSp>
          <p:nvGrpSpPr>
            <p:cNvPr id="359" name="Google Shape;359;p8"/>
            <p:cNvGrpSpPr/>
            <p:nvPr/>
          </p:nvGrpSpPr>
          <p:grpSpPr>
            <a:xfrm>
              <a:off x="6052462" y="-5851"/>
              <a:ext cx="1901430" cy="5155211"/>
              <a:chOff x="219075" y="2444342"/>
              <a:chExt cx="900000" cy="2436300"/>
            </a:xfrm>
          </p:grpSpPr>
          <p:cxnSp>
            <p:nvCxnSpPr>
              <p:cNvPr id="360" name="Google Shape;360;p8"/>
              <p:cNvCxnSpPr/>
              <p:nvPr/>
            </p:nvCxnSpPr>
            <p:spPr>
              <a:xfrm>
                <a:off x="21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1" name="Google Shape;361;p8"/>
              <p:cNvCxnSpPr/>
              <p:nvPr/>
            </p:nvCxnSpPr>
            <p:spPr>
              <a:xfrm>
                <a:off x="30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2" name="Google Shape;362;p8"/>
              <p:cNvCxnSpPr/>
              <p:nvPr/>
            </p:nvCxnSpPr>
            <p:spPr>
              <a:xfrm>
                <a:off x="3989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3" name="Google Shape;363;p8"/>
              <p:cNvCxnSpPr/>
              <p:nvPr/>
            </p:nvCxnSpPr>
            <p:spPr>
              <a:xfrm>
                <a:off x="48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4" name="Google Shape;364;p8"/>
              <p:cNvCxnSpPr/>
              <p:nvPr/>
            </p:nvCxnSpPr>
            <p:spPr>
              <a:xfrm>
                <a:off x="57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5" name="Google Shape;365;p8"/>
              <p:cNvCxnSpPr/>
              <p:nvPr/>
            </p:nvCxnSpPr>
            <p:spPr>
              <a:xfrm>
                <a:off x="66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6" name="Google Shape;366;p8"/>
              <p:cNvCxnSpPr/>
              <p:nvPr/>
            </p:nvCxnSpPr>
            <p:spPr>
              <a:xfrm>
                <a:off x="7590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7" name="Google Shape;367;p8"/>
              <p:cNvCxnSpPr/>
              <p:nvPr/>
            </p:nvCxnSpPr>
            <p:spPr>
              <a:xfrm>
                <a:off x="848975" y="2444342"/>
                <a:ext cx="0" cy="2436300"/>
              </a:xfrm>
              <a:prstGeom prst="straightConnector1">
                <a:avLst/>
              </a:prstGeom>
              <a:noFill/>
              <a:ln w="9525" cap="flat" cmpd="sng">
                <a:solidFill>
                  <a:schemeClr val="accent4"/>
                </a:solidFill>
                <a:prstDash val="solid"/>
                <a:round/>
                <a:headEnd type="none" w="med" len="med"/>
                <a:tailEnd type="none" w="med" len="med"/>
              </a:ln>
            </p:spPr>
          </p:cxnSp>
          <p:cxnSp>
            <p:nvCxnSpPr>
              <p:cNvPr id="368" name="Google Shape;368;p8"/>
              <p:cNvCxnSpPr/>
              <p:nvPr/>
            </p:nvCxnSpPr>
            <p:spPr>
              <a:xfrm>
                <a:off x="939075" y="2444342"/>
                <a:ext cx="0" cy="2436300"/>
              </a:xfrm>
              <a:prstGeom prst="straightConnector1">
                <a:avLst/>
              </a:prstGeom>
              <a:noFill/>
              <a:ln w="9525" cap="flat" cmpd="sng">
                <a:solidFill>
                  <a:schemeClr val="accent4"/>
                </a:solidFill>
                <a:prstDash val="solid"/>
                <a:round/>
                <a:headEnd type="none" w="med" len="med"/>
                <a:tailEnd type="none" w="med" len="med"/>
              </a:ln>
            </p:spPr>
          </p:cxnSp>
          <p:grpSp>
            <p:nvGrpSpPr>
              <p:cNvPr id="369" name="Google Shape;369;p8"/>
              <p:cNvGrpSpPr/>
              <p:nvPr/>
            </p:nvGrpSpPr>
            <p:grpSpPr>
              <a:xfrm>
                <a:off x="1029075" y="2444342"/>
                <a:ext cx="90000" cy="2436204"/>
                <a:chOff x="5691875" y="2804400"/>
                <a:chExt cx="90000" cy="2221800"/>
              </a:xfrm>
            </p:grpSpPr>
            <p:cxnSp>
              <p:nvCxnSpPr>
                <p:cNvPr id="370" name="Google Shape;370;p8"/>
                <p:cNvCxnSpPr/>
                <p:nvPr/>
              </p:nvCxnSpPr>
              <p:spPr>
                <a:xfrm>
                  <a:off x="569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371" name="Google Shape;371;p8"/>
                <p:cNvCxnSpPr/>
                <p:nvPr/>
              </p:nvCxnSpPr>
              <p:spPr>
                <a:xfrm>
                  <a:off x="5781875" y="2804400"/>
                  <a:ext cx="0" cy="2221800"/>
                </a:xfrm>
                <a:prstGeom prst="straightConnector1">
                  <a:avLst/>
                </a:prstGeom>
                <a:noFill/>
                <a:ln w="9525" cap="flat" cmpd="sng">
                  <a:solidFill>
                    <a:schemeClr val="accent4"/>
                  </a:solidFill>
                  <a:prstDash val="solid"/>
                  <a:round/>
                  <a:headEnd type="none" w="med" len="med"/>
                  <a:tailEnd type="none" w="med" len="med"/>
                </a:ln>
              </p:spPr>
            </p:cxnSp>
          </p:grpSp>
        </p:grpSp>
      </p:grpSp>
      <p:grpSp>
        <p:nvGrpSpPr>
          <p:cNvPr id="372" name="Google Shape;372;p8"/>
          <p:cNvGrpSpPr/>
          <p:nvPr/>
        </p:nvGrpSpPr>
        <p:grpSpPr>
          <a:xfrm>
            <a:off x="7300800" y="-428"/>
            <a:ext cx="1711287" cy="5144356"/>
            <a:chOff x="5691875" y="2804400"/>
            <a:chExt cx="810000" cy="2221800"/>
          </a:xfrm>
        </p:grpSpPr>
        <p:cxnSp>
          <p:nvCxnSpPr>
            <p:cNvPr id="373" name="Google Shape;373;p8"/>
            <p:cNvCxnSpPr/>
            <p:nvPr/>
          </p:nvCxnSpPr>
          <p:spPr>
            <a:xfrm>
              <a:off x="569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4" name="Google Shape;374;p8"/>
            <p:cNvCxnSpPr/>
            <p:nvPr/>
          </p:nvCxnSpPr>
          <p:spPr>
            <a:xfrm>
              <a:off x="578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5" name="Google Shape;375;p8"/>
            <p:cNvCxnSpPr/>
            <p:nvPr/>
          </p:nvCxnSpPr>
          <p:spPr>
            <a:xfrm>
              <a:off x="58717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6" name="Google Shape;376;p8"/>
            <p:cNvCxnSpPr/>
            <p:nvPr/>
          </p:nvCxnSpPr>
          <p:spPr>
            <a:xfrm>
              <a:off x="596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7" name="Google Shape;377;p8"/>
            <p:cNvCxnSpPr/>
            <p:nvPr/>
          </p:nvCxnSpPr>
          <p:spPr>
            <a:xfrm>
              <a:off x="605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8" name="Google Shape;378;p8"/>
            <p:cNvCxnSpPr/>
            <p:nvPr/>
          </p:nvCxnSpPr>
          <p:spPr>
            <a:xfrm>
              <a:off x="614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79" name="Google Shape;379;p8"/>
            <p:cNvCxnSpPr/>
            <p:nvPr/>
          </p:nvCxnSpPr>
          <p:spPr>
            <a:xfrm>
              <a:off x="623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80" name="Google Shape;380;p8"/>
            <p:cNvCxnSpPr/>
            <p:nvPr/>
          </p:nvCxnSpPr>
          <p:spPr>
            <a:xfrm>
              <a:off x="63217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81" name="Google Shape;381;p8"/>
            <p:cNvCxnSpPr/>
            <p:nvPr/>
          </p:nvCxnSpPr>
          <p:spPr>
            <a:xfrm>
              <a:off x="6411875" y="2804400"/>
              <a:ext cx="0" cy="2221800"/>
            </a:xfrm>
            <a:prstGeom prst="straightConnector1">
              <a:avLst/>
            </a:prstGeom>
            <a:noFill/>
            <a:ln w="9525" cap="flat" cmpd="sng">
              <a:solidFill>
                <a:srgbClr val="FFB38F"/>
              </a:solidFill>
              <a:prstDash val="solid"/>
              <a:round/>
              <a:headEnd type="none" w="med" len="med"/>
              <a:tailEnd type="none" w="med" len="med"/>
            </a:ln>
          </p:spPr>
        </p:cxnSp>
        <p:cxnSp>
          <p:nvCxnSpPr>
            <p:cNvPr id="382" name="Google Shape;382;p8"/>
            <p:cNvCxnSpPr/>
            <p:nvPr/>
          </p:nvCxnSpPr>
          <p:spPr>
            <a:xfrm>
              <a:off x="6501875" y="2804400"/>
              <a:ext cx="0" cy="2221800"/>
            </a:xfrm>
            <a:prstGeom prst="straightConnector1">
              <a:avLst/>
            </a:prstGeom>
            <a:noFill/>
            <a:ln w="9525" cap="flat" cmpd="sng">
              <a:solidFill>
                <a:srgbClr val="FFB38F"/>
              </a:solidFill>
              <a:prstDash val="solid"/>
              <a:round/>
              <a:headEnd type="none" w="med" len="med"/>
              <a:tailEnd type="none" w="med" len="med"/>
            </a:ln>
          </p:spPr>
        </p:cxnSp>
      </p:grpSp>
      <p:grpSp>
        <p:nvGrpSpPr>
          <p:cNvPr id="383" name="Google Shape;383;p8"/>
          <p:cNvGrpSpPr/>
          <p:nvPr/>
        </p:nvGrpSpPr>
        <p:grpSpPr>
          <a:xfrm>
            <a:off x="5679063" y="4017955"/>
            <a:ext cx="575975" cy="585544"/>
            <a:chOff x="3418275" y="1085200"/>
            <a:chExt cx="272625" cy="276500"/>
          </a:xfrm>
        </p:grpSpPr>
        <p:sp>
          <p:nvSpPr>
            <p:cNvPr id="384" name="Google Shape;384;p8"/>
            <p:cNvSpPr/>
            <p:nvPr/>
          </p:nvSpPr>
          <p:spPr>
            <a:xfrm>
              <a:off x="3418275" y="10852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8"/>
            <p:cNvSpPr/>
            <p:nvPr/>
          </p:nvSpPr>
          <p:spPr>
            <a:xfrm>
              <a:off x="3600000" y="10852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8"/>
            <p:cNvSpPr/>
            <p:nvPr/>
          </p:nvSpPr>
          <p:spPr>
            <a:xfrm>
              <a:off x="3418275" y="12708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8"/>
            <p:cNvSpPr/>
            <p:nvPr/>
          </p:nvSpPr>
          <p:spPr>
            <a:xfrm>
              <a:off x="3600000" y="12708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8"/>
          <p:cNvGrpSpPr/>
          <p:nvPr/>
        </p:nvGrpSpPr>
        <p:grpSpPr>
          <a:xfrm>
            <a:off x="2135398" y="-2072950"/>
            <a:ext cx="1102829" cy="3205139"/>
            <a:chOff x="7986575" y="2906313"/>
            <a:chExt cx="522000" cy="1513500"/>
          </a:xfrm>
        </p:grpSpPr>
        <p:sp>
          <p:nvSpPr>
            <p:cNvPr id="389" name="Google Shape;389;p8"/>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8"/>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8"/>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8"/>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6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61"/>
        <p:cNvGrpSpPr/>
        <p:nvPr/>
      </p:nvGrpSpPr>
      <p:grpSpPr>
        <a:xfrm>
          <a:off x="0" y="0"/>
          <a:ext cx="0" cy="0"/>
          <a:chOff x="0" y="0"/>
          <a:chExt cx="0" cy="0"/>
        </a:xfrm>
      </p:grpSpPr>
      <p:grpSp>
        <p:nvGrpSpPr>
          <p:cNvPr id="562" name="Google Shape;562;p13"/>
          <p:cNvGrpSpPr/>
          <p:nvPr/>
        </p:nvGrpSpPr>
        <p:grpSpPr>
          <a:xfrm>
            <a:off x="-44830" y="-5851"/>
            <a:ext cx="764841" cy="5155002"/>
            <a:chOff x="-44830" y="-5851"/>
            <a:chExt cx="764841" cy="5155002"/>
          </a:xfrm>
        </p:grpSpPr>
        <p:sp>
          <p:nvSpPr>
            <p:cNvPr id="563" name="Google Shape;563;p13"/>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4" name="Google Shape;564;p13"/>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65" name="Google Shape;565;p13"/>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66" name="Google Shape;566;p13"/>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67" name="Google Shape;567;p13"/>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68" name="Google Shape;568;p13"/>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69" name="Google Shape;569;p13"/>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0" name="Google Shape;570;p13"/>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1" name="Google Shape;571;p13"/>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2" name="Google Shape;572;p13"/>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3" name="Google Shape;573;p13"/>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4" name="Google Shape;574;p13"/>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5" name="Google Shape;575;p13"/>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6" name="Google Shape;576;p13"/>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7" name="Google Shape;577;p13"/>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8" name="Google Shape;578;p13"/>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79" name="Google Shape;579;p13"/>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0" name="Google Shape;580;p13"/>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1" name="Google Shape;581;p13"/>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2" name="Google Shape;582;p13"/>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3" name="Google Shape;583;p13"/>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4" name="Google Shape;584;p13"/>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5" name="Google Shape;585;p13"/>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6" name="Google Shape;586;p13"/>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7" name="Google Shape;587;p13"/>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8" name="Google Shape;588;p13"/>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89" name="Google Shape;589;p13"/>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90" name="Google Shape;590;p13"/>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91" name="Google Shape;591;p13"/>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592" name="Google Shape;592;p13"/>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593" name="Google Shape;593;p13"/>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594" name="Google Shape;594;p13"/>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595" name="Google Shape;595;p13"/>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596" name="Google Shape;596;p13"/>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597" name="Google Shape;597;p13"/>
          <p:cNvGrpSpPr/>
          <p:nvPr/>
        </p:nvGrpSpPr>
        <p:grpSpPr>
          <a:xfrm>
            <a:off x="8424000" y="-420"/>
            <a:ext cx="760572" cy="5144356"/>
            <a:chOff x="6141875" y="2804400"/>
            <a:chExt cx="360000" cy="2221800"/>
          </a:xfrm>
        </p:grpSpPr>
        <p:cxnSp>
          <p:nvCxnSpPr>
            <p:cNvPr id="598" name="Google Shape;598;p13"/>
            <p:cNvCxnSpPr/>
            <p:nvPr/>
          </p:nvCxnSpPr>
          <p:spPr>
            <a:xfrm>
              <a:off x="614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599" name="Google Shape;599;p13"/>
            <p:cNvCxnSpPr/>
            <p:nvPr/>
          </p:nvCxnSpPr>
          <p:spPr>
            <a:xfrm>
              <a:off x="623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600" name="Google Shape;600;p13"/>
            <p:cNvCxnSpPr/>
            <p:nvPr/>
          </p:nvCxnSpPr>
          <p:spPr>
            <a:xfrm>
              <a:off x="63217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601" name="Google Shape;601;p13"/>
            <p:cNvCxnSpPr/>
            <p:nvPr/>
          </p:nvCxnSpPr>
          <p:spPr>
            <a:xfrm>
              <a:off x="641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602" name="Google Shape;602;p13"/>
            <p:cNvCxnSpPr/>
            <p:nvPr/>
          </p:nvCxnSpPr>
          <p:spPr>
            <a:xfrm>
              <a:off x="6501875" y="2804400"/>
              <a:ext cx="0" cy="2221800"/>
            </a:xfrm>
            <a:prstGeom prst="straightConnector1">
              <a:avLst/>
            </a:prstGeom>
            <a:noFill/>
            <a:ln w="9525" cap="flat" cmpd="sng">
              <a:solidFill>
                <a:schemeClr val="accent1"/>
              </a:solidFill>
              <a:prstDash val="solid"/>
              <a:round/>
              <a:headEnd type="none" w="med" len="med"/>
              <a:tailEnd type="none" w="med" len="med"/>
            </a:ln>
          </p:spPr>
        </p:cxnSp>
      </p:grpSp>
      <p:sp>
        <p:nvSpPr>
          <p:cNvPr id="603" name="Google Shape;603;p13"/>
          <p:cNvSpPr txBox="1">
            <a:spLocks noGrp="1"/>
          </p:cNvSpPr>
          <p:nvPr>
            <p:ph type="title"/>
          </p:nvPr>
        </p:nvSpPr>
        <p:spPr>
          <a:xfrm>
            <a:off x="1656000" y="1417175"/>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4" name="Google Shape;604;p13"/>
          <p:cNvSpPr txBox="1">
            <a:spLocks noGrp="1"/>
          </p:cNvSpPr>
          <p:nvPr>
            <p:ph type="title" idx="2" hasCustomPrompt="1"/>
          </p:nvPr>
        </p:nvSpPr>
        <p:spPr>
          <a:xfrm>
            <a:off x="961200" y="135000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05" name="Google Shape;605;p13"/>
          <p:cNvSpPr txBox="1">
            <a:spLocks noGrp="1"/>
          </p:cNvSpPr>
          <p:nvPr>
            <p:ph type="subTitle" idx="1"/>
          </p:nvPr>
        </p:nvSpPr>
        <p:spPr>
          <a:xfrm>
            <a:off x="1656000" y="1755575"/>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06" name="Google Shape;606;p13"/>
          <p:cNvSpPr txBox="1">
            <a:spLocks noGrp="1"/>
          </p:cNvSpPr>
          <p:nvPr>
            <p:ph type="title" idx="3"/>
          </p:nvPr>
        </p:nvSpPr>
        <p:spPr>
          <a:xfrm>
            <a:off x="1656000" y="2589138"/>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7" name="Google Shape;607;p13"/>
          <p:cNvSpPr txBox="1">
            <a:spLocks noGrp="1"/>
          </p:cNvSpPr>
          <p:nvPr>
            <p:ph type="title" idx="4" hasCustomPrompt="1"/>
          </p:nvPr>
        </p:nvSpPr>
        <p:spPr>
          <a:xfrm>
            <a:off x="961200" y="252060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08" name="Google Shape;608;p13"/>
          <p:cNvSpPr txBox="1">
            <a:spLocks noGrp="1"/>
          </p:cNvSpPr>
          <p:nvPr>
            <p:ph type="subTitle" idx="5"/>
          </p:nvPr>
        </p:nvSpPr>
        <p:spPr>
          <a:xfrm>
            <a:off x="1656000" y="2927538"/>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09" name="Google Shape;609;p13"/>
          <p:cNvSpPr txBox="1">
            <a:spLocks noGrp="1"/>
          </p:cNvSpPr>
          <p:nvPr>
            <p:ph type="title" idx="6"/>
          </p:nvPr>
        </p:nvSpPr>
        <p:spPr>
          <a:xfrm>
            <a:off x="1656000" y="3761100"/>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10" name="Google Shape;610;p13"/>
          <p:cNvSpPr txBox="1">
            <a:spLocks noGrp="1"/>
          </p:cNvSpPr>
          <p:nvPr>
            <p:ph type="title" idx="7" hasCustomPrompt="1"/>
          </p:nvPr>
        </p:nvSpPr>
        <p:spPr>
          <a:xfrm>
            <a:off x="961200" y="369205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11" name="Google Shape;611;p13"/>
          <p:cNvSpPr txBox="1">
            <a:spLocks noGrp="1"/>
          </p:cNvSpPr>
          <p:nvPr>
            <p:ph type="subTitle" idx="8"/>
          </p:nvPr>
        </p:nvSpPr>
        <p:spPr>
          <a:xfrm>
            <a:off x="1656000" y="4099500"/>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12" name="Google Shape;612;p13"/>
          <p:cNvSpPr txBox="1">
            <a:spLocks noGrp="1"/>
          </p:cNvSpPr>
          <p:nvPr>
            <p:ph type="title" idx="9"/>
          </p:nvPr>
        </p:nvSpPr>
        <p:spPr>
          <a:xfrm>
            <a:off x="5446800" y="1418400"/>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13" name="Google Shape;613;p13"/>
          <p:cNvSpPr txBox="1">
            <a:spLocks noGrp="1"/>
          </p:cNvSpPr>
          <p:nvPr>
            <p:ph type="title" idx="13" hasCustomPrompt="1"/>
          </p:nvPr>
        </p:nvSpPr>
        <p:spPr>
          <a:xfrm>
            <a:off x="4654800" y="135000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14" name="Google Shape;614;p13"/>
          <p:cNvSpPr txBox="1">
            <a:spLocks noGrp="1"/>
          </p:cNvSpPr>
          <p:nvPr>
            <p:ph type="subTitle" idx="14"/>
          </p:nvPr>
        </p:nvSpPr>
        <p:spPr>
          <a:xfrm>
            <a:off x="5446800" y="1756800"/>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15" name="Google Shape;615;p13"/>
          <p:cNvSpPr txBox="1">
            <a:spLocks noGrp="1"/>
          </p:cNvSpPr>
          <p:nvPr>
            <p:ph type="title" idx="15"/>
          </p:nvPr>
        </p:nvSpPr>
        <p:spPr>
          <a:xfrm>
            <a:off x="5446800" y="2588400"/>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16" name="Google Shape;616;p13"/>
          <p:cNvSpPr txBox="1">
            <a:spLocks noGrp="1"/>
          </p:cNvSpPr>
          <p:nvPr>
            <p:ph type="title" idx="16" hasCustomPrompt="1"/>
          </p:nvPr>
        </p:nvSpPr>
        <p:spPr>
          <a:xfrm>
            <a:off x="4654800" y="252060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17" name="Google Shape;617;p13"/>
          <p:cNvSpPr txBox="1">
            <a:spLocks noGrp="1"/>
          </p:cNvSpPr>
          <p:nvPr>
            <p:ph type="subTitle" idx="17"/>
          </p:nvPr>
        </p:nvSpPr>
        <p:spPr>
          <a:xfrm>
            <a:off x="5446800" y="2926800"/>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18" name="Google Shape;618;p13"/>
          <p:cNvSpPr txBox="1">
            <a:spLocks noGrp="1"/>
          </p:cNvSpPr>
          <p:nvPr>
            <p:ph type="title" idx="18"/>
          </p:nvPr>
        </p:nvSpPr>
        <p:spPr>
          <a:xfrm>
            <a:off x="5446800" y="3761100"/>
            <a:ext cx="2736000" cy="338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19" name="Google Shape;619;p13"/>
          <p:cNvSpPr txBox="1">
            <a:spLocks noGrp="1"/>
          </p:cNvSpPr>
          <p:nvPr>
            <p:ph type="title" idx="19" hasCustomPrompt="1"/>
          </p:nvPr>
        </p:nvSpPr>
        <p:spPr>
          <a:xfrm>
            <a:off x="4654800" y="3692050"/>
            <a:ext cx="5040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200" b="1">
                <a:solidFill>
                  <a:schemeClr val="dk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620" name="Google Shape;620;p13"/>
          <p:cNvSpPr txBox="1">
            <a:spLocks noGrp="1"/>
          </p:cNvSpPr>
          <p:nvPr>
            <p:ph type="subTitle" idx="20"/>
          </p:nvPr>
        </p:nvSpPr>
        <p:spPr>
          <a:xfrm>
            <a:off x="5446800" y="4099500"/>
            <a:ext cx="2736000" cy="504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1400">
                <a:solidFill>
                  <a:schemeClr val="dk1"/>
                </a:solidFill>
                <a:latin typeface="Montserrat"/>
                <a:ea typeface="Montserrat"/>
                <a:cs typeface="Montserrat"/>
                <a:sym typeface="Montserrat"/>
              </a:defRPr>
            </a:lvl1pPr>
            <a:lvl2pPr lvl="1"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621" name="Google Shape;621;p13"/>
          <p:cNvSpPr txBox="1">
            <a:spLocks noGrp="1"/>
          </p:cNvSpPr>
          <p:nvPr>
            <p:ph type="title" idx="21"/>
          </p:nvPr>
        </p:nvSpPr>
        <p:spPr>
          <a:xfrm>
            <a:off x="961200" y="540000"/>
            <a:ext cx="7221600" cy="64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_1">
    <p:spTree>
      <p:nvGrpSpPr>
        <p:cNvPr id="1" name="Shape 877"/>
        <p:cNvGrpSpPr/>
        <p:nvPr/>
      </p:nvGrpSpPr>
      <p:grpSpPr>
        <a:xfrm>
          <a:off x="0" y="0"/>
          <a:ext cx="0" cy="0"/>
          <a:chOff x="0" y="0"/>
          <a:chExt cx="0" cy="0"/>
        </a:xfrm>
      </p:grpSpPr>
      <p:grpSp>
        <p:nvGrpSpPr>
          <p:cNvPr id="878" name="Google Shape;878;p18"/>
          <p:cNvGrpSpPr/>
          <p:nvPr/>
        </p:nvGrpSpPr>
        <p:grpSpPr>
          <a:xfrm>
            <a:off x="8423995" y="-5851"/>
            <a:ext cx="764841" cy="5155002"/>
            <a:chOff x="-44830" y="-5851"/>
            <a:chExt cx="764841" cy="5155002"/>
          </a:xfrm>
        </p:grpSpPr>
        <p:sp>
          <p:nvSpPr>
            <p:cNvPr id="879" name="Google Shape;879;p18"/>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80" name="Google Shape;880;p18"/>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1" name="Google Shape;881;p18"/>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2" name="Google Shape;882;p18"/>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3" name="Google Shape;883;p18"/>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4" name="Google Shape;884;p18"/>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5" name="Google Shape;885;p18"/>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6" name="Google Shape;886;p18"/>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7" name="Google Shape;887;p18"/>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8" name="Google Shape;888;p18"/>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89" name="Google Shape;889;p18"/>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0" name="Google Shape;890;p18"/>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1" name="Google Shape;891;p18"/>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2" name="Google Shape;892;p18"/>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3" name="Google Shape;893;p18"/>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4" name="Google Shape;894;p18"/>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5" name="Google Shape;895;p18"/>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6" name="Google Shape;896;p18"/>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7" name="Google Shape;897;p18"/>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8" name="Google Shape;898;p18"/>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899" name="Google Shape;899;p18"/>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0" name="Google Shape;900;p18"/>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1" name="Google Shape;901;p18"/>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2" name="Google Shape;902;p18"/>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3" name="Google Shape;903;p18"/>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4" name="Google Shape;904;p18"/>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5" name="Google Shape;905;p18"/>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6" name="Google Shape;906;p18"/>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7" name="Google Shape;907;p18"/>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908" name="Google Shape;908;p18"/>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909" name="Google Shape;909;p18"/>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910" name="Google Shape;910;p18"/>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911" name="Google Shape;911;p18"/>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912" name="Google Shape;912;p18"/>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913" name="Google Shape;913;p18"/>
          <p:cNvGrpSpPr/>
          <p:nvPr/>
        </p:nvGrpSpPr>
        <p:grpSpPr>
          <a:xfrm>
            <a:off x="-40575" y="-420"/>
            <a:ext cx="760572" cy="5144356"/>
            <a:chOff x="6141875" y="2804400"/>
            <a:chExt cx="360000" cy="2221800"/>
          </a:xfrm>
        </p:grpSpPr>
        <p:cxnSp>
          <p:nvCxnSpPr>
            <p:cNvPr id="914" name="Google Shape;914;p18"/>
            <p:cNvCxnSpPr/>
            <p:nvPr/>
          </p:nvCxnSpPr>
          <p:spPr>
            <a:xfrm>
              <a:off x="614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915" name="Google Shape;915;p18"/>
            <p:cNvCxnSpPr/>
            <p:nvPr/>
          </p:nvCxnSpPr>
          <p:spPr>
            <a:xfrm>
              <a:off x="623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916" name="Google Shape;916;p18"/>
            <p:cNvCxnSpPr/>
            <p:nvPr/>
          </p:nvCxnSpPr>
          <p:spPr>
            <a:xfrm>
              <a:off x="632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917" name="Google Shape;917;p18"/>
            <p:cNvCxnSpPr/>
            <p:nvPr/>
          </p:nvCxnSpPr>
          <p:spPr>
            <a:xfrm>
              <a:off x="641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918" name="Google Shape;918;p18"/>
            <p:cNvCxnSpPr/>
            <p:nvPr/>
          </p:nvCxnSpPr>
          <p:spPr>
            <a:xfrm>
              <a:off x="6501875" y="2804400"/>
              <a:ext cx="0" cy="2221800"/>
            </a:xfrm>
            <a:prstGeom prst="straightConnector1">
              <a:avLst/>
            </a:prstGeom>
            <a:noFill/>
            <a:ln w="9525" cap="flat" cmpd="sng">
              <a:solidFill>
                <a:schemeClr val="accent4"/>
              </a:solidFill>
              <a:prstDash val="solid"/>
              <a:round/>
              <a:headEnd type="none" w="med" len="med"/>
              <a:tailEnd type="none" w="med" len="med"/>
            </a:ln>
          </p:spPr>
        </p:cxnSp>
      </p:grpSp>
      <p:sp>
        <p:nvSpPr>
          <p:cNvPr id="919" name="Google Shape;919;p18"/>
          <p:cNvSpPr txBox="1">
            <a:spLocks noGrp="1"/>
          </p:cNvSpPr>
          <p:nvPr>
            <p:ph type="subTitle" idx="1"/>
          </p:nvPr>
        </p:nvSpPr>
        <p:spPr>
          <a:xfrm>
            <a:off x="1363800" y="2524950"/>
            <a:ext cx="2887200" cy="3384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Bebas Neue"/>
              <a:buNone/>
              <a:defRPr sz="2600">
                <a:solidFill>
                  <a:schemeClr val="dk1"/>
                </a:solidFill>
                <a:latin typeface="Abhaya Libre ExtraBold"/>
                <a:ea typeface="Abhaya Libre ExtraBold"/>
                <a:cs typeface="Abhaya Libre ExtraBold"/>
                <a:sym typeface="Abhaya Libre ExtraBold"/>
              </a:defRPr>
            </a:lvl1pPr>
            <a:lvl2pPr lvl="1"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9pPr>
          </a:lstStyle>
          <a:p>
            <a:endParaRPr/>
          </a:p>
        </p:txBody>
      </p:sp>
      <p:sp>
        <p:nvSpPr>
          <p:cNvPr id="920" name="Google Shape;920;p18"/>
          <p:cNvSpPr txBox="1">
            <a:spLocks noGrp="1"/>
          </p:cNvSpPr>
          <p:nvPr>
            <p:ph type="subTitle" idx="2"/>
          </p:nvPr>
        </p:nvSpPr>
        <p:spPr>
          <a:xfrm>
            <a:off x="4893000" y="2524950"/>
            <a:ext cx="2887200" cy="3384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Bebas Neue"/>
              <a:buNone/>
              <a:defRPr sz="2600">
                <a:solidFill>
                  <a:schemeClr val="dk1"/>
                </a:solidFill>
                <a:latin typeface="Abhaya Libre ExtraBold"/>
                <a:ea typeface="Abhaya Libre ExtraBold"/>
                <a:cs typeface="Abhaya Libre ExtraBold"/>
                <a:sym typeface="Abhaya Libre ExtraBold"/>
              </a:defRPr>
            </a:lvl1pPr>
            <a:lvl2pPr lvl="1"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500"/>
              <a:buFont typeface="Bebas Neue"/>
              <a:buNone/>
              <a:defRPr sz="2500">
                <a:solidFill>
                  <a:schemeClr val="dk1"/>
                </a:solidFill>
                <a:latin typeface="Bebas Neue"/>
                <a:ea typeface="Bebas Neue"/>
                <a:cs typeface="Bebas Neue"/>
                <a:sym typeface="Bebas Neue"/>
              </a:defRPr>
            </a:lvl9pPr>
          </a:lstStyle>
          <a:p>
            <a:endParaRPr/>
          </a:p>
        </p:txBody>
      </p:sp>
      <p:sp>
        <p:nvSpPr>
          <p:cNvPr id="921" name="Google Shape;921;p18"/>
          <p:cNvSpPr txBox="1">
            <a:spLocks noGrp="1"/>
          </p:cNvSpPr>
          <p:nvPr>
            <p:ph type="subTitle" idx="3"/>
          </p:nvPr>
        </p:nvSpPr>
        <p:spPr>
          <a:xfrm>
            <a:off x="1363800" y="2863350"/>
            <a:ext cx="2887200" cy="10152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22" name="Google Shape;922;p18"/>
          <p:cNvSpPr txBox="1">
            <a:spLocks noGrp="1"/>
          </p:cNvSpPr>
          <p:nvPr>
            <p:ph type="subTitle" idx="4"/>
          </p:nvPr>
        </p:nvSpPr>
        <p:spPr>
          <a:xfrm>
            <a:off x="4893000" y="2863350"/>
            <a:ext cx="2887200" cy="10152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923" name="Google Shape;923;p18"/>
          <p:cNvSpPr txBox="1">
            <a:spLocks noGrp="1"/>
          </p:cNvSpPr>
          <p:nvPr>
            <p:ph type="title"/>
          </p:nvPr>
        </p:nvSpPr>
        <p:spPr>
          <a:xfrm>
            <a:off x="961200" y="540000"/>
            <a:ext cx="7221600" cy="64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8">
    <p:spTree>
      <p:nvGrpSpPr>
        <p:cNvPr id="1" name="Shape 1398"/>
        <p:cNvGrpSpPr/>
        <p:nvPr/>
      </p:nvGrpSpPr>
      <p:grpSpPr>
        <a:xfrm>
          <a:off x="0" y="0"/>
          <a:ext cx="0" cy="0"/>
          <a:chOff x="0" y="0"/>
          <a:chExt cx="0" cy="0"/>
        </a:xfrm>
      </p:grpSpPr>
      <p:grpSp>
        <p:nvGrpSpPr>
          <p:cNvPr id="1399" name="Google Shape;1399;p28"/>
          <p:cNvGrpSpPr/>
          <p:nvPr/>
        </p:nvGrpSpPr>
        <p:grpSpPr>
          <a:xfrm>
            <a:off x="8423995" y="-5851"/>
            <a:ext cx="764841" cy="5155002"/>
            <a:chOff x="-44830" y="-5851"/>
            <a:chExt cx="764841" cy="5155002"/>
          </a:xfrm>
        </p:grpSpPr>
        <p:sp>
          <p:nvSpPr>
            <p:cNvPr id="1400" name="Google Shape;1400;p28"/>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01" name="Google Shape;1401;p28"/>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2" name="Google Shape;1402;p28"/>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3" name="Google Shape;1403;p28"/>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4" name="Google Shape;1404;p28"/>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5" name="Google Shape;1405;p28"/>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6" name="Google Shape;1406;p28"/>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7" name="Google Shape;1407;p28"/>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8" name="Google Shape;1408;p28"/>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09" name="Google Shape;1409;p28"/>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0" name="Google Shape;1410;p28"/>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1" name="Google Shape;1411;p28"/>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2" name="Google Shape;1412;p28"/>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3" name="Google Shape;1413;p28"/>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4" name="Google Shape;1414;p28"/>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5" name="Google Shape;1415;p28"/>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6" name="Google Shape;1416;p28"/>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7" name="Google Shape;1417;p28"/>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8" name="Google Shape;1418;p28"/>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19" name="Google Shape;1419;p28"/>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0" name="Google Shape;1420;p28"/>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1" name="Google Shape;1421;p28"/>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2" name="Google Shape;1422;p28"/>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3" name="Google Shape;1423;p28"/>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4" name="Google Shape;1424;p28"/>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5" name="Google Shape;1425;p28"/>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6" name="Google Shape;1426;p28"/>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7" name="Google Shape;1427;p28"/>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8" name="Google Shape;1428;p28"/>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29" name="Google Shape;1429;p28"/>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30" name="Google Shape;1430;p28"/>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31" name="Google Shape;1431;p28"/>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32" name="Google Shape;1432;p28"/>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33" name="Google Shape;1433;p28"/>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1434" name="Google Shape;1434;p28"/>
          <p:cNvGrpSpPr/>
          <p:nvPr/>
        </p:nvGrpSpPr>
        <p:grpSpPr>
          <a:xfrm>
            <a:off x="-40575" y="-420"/>
            <a:ext cx="760572" cy="5144356"/>
            <a:chOff x="6141875" y="2804400"/>
            <a:chExt cx="360000" cy="2221800"/>
          </a:xfrm>
        </p:grpSpPr>
        <p:cxnSp>
          <p:nvCxnSpPr>
            <p:cNvPr id="1435" name="Google Shape;1435;p28"/>
            <p:cNvCxnSpPr/>
            <p:nvPr/>
          </p:nvCxnSpPr>
          <p:spPr>
            <a:xfrm>
              <a:off x="614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436" name="Google Shape;1436;p28"/>
            <p:cNvCxnSpPr/>
            <p:nvPr/>
          </p:nvCxnSpPr>
          <p:spPr>
            <a:xfrm>
              <a:off x="623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437" name="Google Shape;1437;p28"/>
            <p:cNvCxnSpPr/>
            <p:nvPr/>
          </p:nvCxnSpPr>
          <p:spPr>
            <a:xfrm>
              <a:off x="63217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438" name="Google Shape;1438;p28"/>
            <p:cNvCxnSpPr/>
            <p:nvPr/>
          </p:nvCxnSpPr>
          <p:spPr>
            <a:xfrm>
              <a:off x="6411875" y="2804400"/>
              <a:ext cx="0" cy="2221800"/>
            </a:xfrm>
            <a:prstGeom prst="straightConnector1">
              <a:avLst/>
            </a:prstGeom>
            <a:noFill/>
            <a:ln w="9525" cap="flat" cmpd="sng">
              <a:solidFill>
                <a:schemeClr val="accent4"/>
              </a:solidFill>
              <a:prstDash val="solid"/>
              <a:round/>
              <a:headEnd type="none" w="med" len="med"/>
              <a:tailEnd type="none" w="med" len="med"/>
            </a:ln>
          </p:spPr>
        </p:cxnSp>
        <p:cxnSp>
          <p:nvCxnSpPr>
            <p:cNvPr id="1439" name="Google Shape;1439;p28"/>
            <p:cNvCxnSpPr/>
            <p:nvPr/>
          </p:nvCxnSpPr>
          <p:spPr>
            <a:xfrm>
              <a:off x="6501875" y="2804400"/>
              <a:ext cx="0" cy="2221800"/>
            </a:xfrm>
            <a:prstGeom prst="straightConnector1">
              <a:avLst/>
            </a:prstGeom>
            <a:noFill/>
            <a:ln w="9525" cap="flat" cmpd="sng">
              <a:solidFill>
                <a:schemeClr val="accent4"/>
              </a:solidFill>
              <a:prstDash val="solid"/>
              <a:round/>
              <a:headEnd type="none" w="med" len="med"/>
              <a:tailEnd type="none" w="med" len="med"/>
            </a:ln>
          </p:spPr>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8_1">
    <p:spTree>
      <p:nvGrpSpPr>
        <p:cNvPr id="1" name="Shape 1440"/>
        <p:cNvGrpSpPr/>
        <p:nvPr/>
      </p:nvGrpSpPr>
      <p:grpSpPr>
        <a:xfrm>
          <a:off x="0" y="0"/>
          <a:ext cx="0" cy="0"/>
          <a:chOff x="0" y="0"/>
          <a:chExt cx="0" cy="0"/>
        </a:xfrm>
      </p:grpSpPr>
      <p:grpSp>
        <p:nvGrpSpPr>
          <p:cNvPr id="1441" name="Google Shape;1441;p29"/>
          <p:cNvGrpSpPr/>
          <p:nvPr/>
        </p:nvGrpSpPr>
        <p:grpSpPr>
          <a:xfrm>
            <a:off x="-44830" y="-5851"/>
            <a:ext cx="764841" cy="5155002"/>
            <a:chOff x="-44830" y="-5851"/>
            <a:chExt cx="764841" cy="5155002"/>
          </a:xfrm>
        </p:grpSpPr>
        <p:sp>
          <p:nvSpPr>
            <p:cNvPr id="1442" name="Google Shape;1442;p29"/>
            <p:cNvSpPr/>
            <p:nvPr/>
          </p:nvSpPr>
          <p:spPr>
            <a:xfrm>
              <a:off x="-44400" y="-1850"/>
              <a:ext cx="760500" cy="5151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43" name="Google Shape;1443;p29"/>
            <p:cNvCxnSpPr/>
            <p:nvPr/>
          </p:nvCxnSpPr>
          <p:spPr>
            <a:xfrm>
              <a:off x="335420" y="-38210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4" name="Google Shape;1444;p29"/>
            <p:cNvCxnSpPr/>
            <p:nvPr/>
          </p:nvCxnSpPr>
          <p:spPr>
            <a:xfrm>
              <a:off x="335420" y="-19150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5" name="Google Shape;1445;p29"/>
            <p:cNvCxnSpPr/>
            <p:nvPr/>
          </p:nvCxnSpPr>
          <p:spPr>
            <a:xfrm>
              <a:off x="335420" y="-11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6" name="Google Shape;1446;p29"/>
            <p:cNvCxnSpPr/>
            <p:nvPr/>
          </p:nvCxnSpPr>
          <p:spPr>
            <a:xfrm>
              <a:off x="335420" y="18968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7" name="Google Shape;1447;p29"/>
            <p:cNvCxnSpPr/>
            <p:nvPr/>
          </p:nvCxnSpPr>
          <p:spPr>
            <a:xfrm>
              <a:off x="335420" y="38027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8" name="Google Shape;1448;p29"/>
            <p:cNvCxnSpPr/>
            <p:nvPr/>
          </p:nvCxnSpPr>
          <p:spPr>
            <a:xfrm>
              <a:off x="335420" y="57086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49" name="Google Shape;1449;p29"/>
            <p:cNvCxnSpPr/>
            <p:nvPr/>
          </p:nvCxnSpPr>
          <p:spPr>
            <a:xfrm>
              <a:off x="335420" y="76146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0" name="Google Shape;1450;p29"/>
            <p:cNvCxnSpPr/>
            <p:nvPr/>
          </p:nvCxnSpPr>
          <p:spPr>
            <a:xfrm>
              <a:off x="335420" y="95184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1" name="Google Shape;1451;p29"/>
            <p:cNvCxnSpPr/>
            <p:nvPr/>
          </p:nvCxnSpPr>
          <p:spPr>
            <a:xfrm>
              <a:off x="335420" y="1142648"/>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2" name="Google Shape;1452;p29"/>
            <p:cNvCxnSpPr/>
            <p:nvPr/>
          </p:nvCxnSpPr>
          <p:spPr>
            <a:xfrm>
              <a:off x="335420" y="133324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3" name="Google Shape;1453;p29"/>
            <p:cNvCxnSpPr/>
            <p:nvPr/>
          </p:nvCxnSpPr>
          <p:spPr>
            <a:xfrm>
              <a:off x="335420" y="152383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4" name="Google Shape;1454;p29"/>
            <p:cNvCxnSpPr/>
            <p:nvPr/>
          </p:nvCxnSpPr>
          <p:spPr>
            <a:xfrm>
              <a:off x="335420" y="171421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5" name="Google Shape;1455;p29"/>
            <p:cNvCxnSpPr/>
            <p:nvPr/>
          </p:nvCxnSpPr>
          <p:spPr>
            <a:xfrm>
              <a:off x="335420" y="1905022"/>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6" name="Google Shape;1456;p29"/>
            <p:cNvCxnSpPr/>
            <p:nvPr/>
          </p:nvCxnSpPr>
          <p:spPr>
            <a:xfrm>
              <a:off x="335420" y="209561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7" name="Google Shape;1457;p29"/>
            <p:cNvCxnSpPr/>
            <p:nvPr/>
          </p:nvCxnSpPr>
          <p:spPr>
            <a:xfrm>
              <a:off x="335420" y="228620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8" name="Google Shape;1458;p29"/>
            <p:cNvCxnSpPr/>
            <p:nvPr/>
          </p:nvCxnSpPr>
          <p:spPr>
            <a:xfrm>
              <a:off x="335420" y="247680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59" name="Google Shape;1459;p29"/>
            <p:cNvCxnSpPr/>
            <p:nvPr/>
          </p:nvCxnSpPr>
          <p:spPr>
            <a:xfrm>
              <a:off x="335420" y="266718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0" name="Google Shape;1460;p29"/>
            <p:cNvCxnSpPr/>
            <p:nvPr/>
          </p:nvCxnSpPr>
          <p:spPr>
            <a:xfrm>
              <a:off x="335420" y="2857990"/>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1" name="Google Shape;1461;p29"/>
            <p:cNvCxnSpPr/>
            <p:nvPr/>
          </p:nvCxnSpPr>
          <p:spPr>
            <a:xfrm>
              <a:off x="335420" y="3048583"/>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2" name="Google Shape;1462;p29"/>
            <p:cNvCxnSpPr/>
            <p:nvPr/>
          </p:nvCxnSpPr>
          <p:spPr>
            <a:xfrm>
              <a:off x="335420" y="323917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3" name="Google Shape;1463;p29"/>
            <p:cNvCxnSpPr/>
            <p:nvPr/>
          </p:nvCxnSpPr>
          <p:spPr>
            <a:xfrm>
              <a:off x="335420" y="3429559"/>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4" name="Google Shape;1464;p29"/>
            <p:cNvCxnSpPr/>
            <p:nvPr/>
          </p:nvCxnSpPr>
          <p:spPr>
            <a:xfrm>
              <a:off x="335420" y="362036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5" name="Google Shape;1465;p29"/>
            <p:cNvCxnSpPr/>
            <p:nvPr/>
          </p:nvCxnSpPr>
          <p:spPr>
            <a:xfrm>
              <a:off x="335420" y="3810957"/>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6" name="Google Shape;1466;p29"/>
            <p:cNvCxnSpPr/>
            <p:nvPr/>
          </p:nvCxnSpPr>
          <p:spPr>
            <a:xfrm>
              <a:off x="335420" y="400155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7" name="Google Shape;1467;p29"/>
            <p:cNvCxnSpPr/>
            <p:nvPr/>
          </p:nvCxnSpPr>
          <p:spPr>
            <a:xfrm>
              <a:off x="335420" y="4192144"/>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8" name="Google Shape;1468;p29"/>
            <p:cNvCxnSpPr/>
            <p:nvPr/>
          </p:nvCxnSpPr>
          <p:spPr>
            <a:xfrm>
              <a:off x="335420" y="4382526"/>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69" name="Google Shape;1469;p29"/>
            <p:cNvCxnSpPr/>
            <p:nvPr/>
          </p:nvCxnSpPr>
          <p:spPr>
            <a:xfrm>
              <a:off x="335420" y="4573331"/>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70" name="Google Shape;1470;p29"/>
            <p:cNvCxnSpPr/>
            <p:nvPr/>
          </p:nvCxnSpPr>
          <p:spPr>
            <a:xfrm>
              <a:off x="335420" y="4763925"/>
              <a:ext cx="0" cy="760500"/>
            </a:xfrm>
            <a:prstGeom prst="straightConnector1">
              <a:avLst/>
            </a:prstGeom>
            <a:noFill/>
            <a:ln w="9525" cap="flat" cmpd="sng">
              <a:solidFill>
                <a:schemeClr val="accent4"/>
              </a:solidFill>
              <a:prstDash val="solid"/>
              <a:round/>
              <a:headEnd type="none" w="med" len="med"/>
              <a:tailEnd type="none" w="med" len="med"/>
            </a:ln>
          </p:spPr>
        </p:cxnSp>
        <p:cxnSp>
          <p:nvCxnSpPr>
            <p:cNvPr id="1471" name="Google Shape;1471;p29"/>
            <p:cNvCxnSpPr/>
            <p:nvPr/>
          </p:nvCxnSpPr>
          <p:spPr>
            <a:xfrm>
              <a:off x="-40561"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72" name="Google Shape;1472;p29"/>
            <p:cNvCxnSpPr/>
            <p:nvPr/>
          </p:nvCxnSpPr>
          <p:spPr>
            <a:xfrm>
              <a:off x="149582"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73" name="Google Shape;1473;p29"/>
            <p:cNvCxnSpPr/>
            <p:nvPr/>
          </p:nvCxnSpPr>
          <p:spPr>
            <a:xfrm>
              <a:off x="339514"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74" name="Google Shape;1474;p29"/>
            <p:cNvCxnSpPr/>
            <p:nvPr/>
          </p:nvCxnSpPr>
          <p:spPr>
            <a:xfrm>
              <a:off x="529868" y="-5851"/>
              <a:ext cx="0" cy="5154900"/>
            </a:xfrm>
            <a:prstGeom prst="straightConnector1">
              <a:avLst/>
            </a:prstGeom>
            <a:noFill/>
            <a:ln w="9525" cap="flat" cmpd="sng">
              <a:solidFill>
                <a:schemeClr val="accent4"/>
              </a:solidFill>
              <a:prstDash val="solid"/>
              <a:round/>
              <a:headEnd type="none" w="med" len="med"/>
              <a:tailEnd type="none" w="med" len="med"/>
            </a:ln>
          </p:spPr>
        </p:cxnSp>
        <p:cxnSp>
          <p:nvCxnSpPr>
            <p:cNvPr id="1475" name="Google Shape;1475;p29"/>
            <p:cNvCxnSpPr/>
            <p:nvPr/>
          </p:nvCxnSpPr>
          <p:spPr>
            <a:xfrm>
              <a:off x="720011" y="-5851"/>
              <a:ext cx="0" cy="5154900"/>
            </a:xfrm>
            <a:prstGeom prst="straightConnector1">
              <a:avLst/>
            </a:prstGeom>
            <a:noFill/>
            <a:ln w="9525" cap="flat" cmpd="sng">
              <a:solidFill>
                <a:schemeClr val="accent4"/>
              </a:solidFill>
              <a:prstDash val="solid"/>
              <a:round/>
              <a:headEnd type="none" w="med" len="med"/>
              <a:tailEnd type="none" w="med" len="med"/>
            </a:ln>
          </p:spPr>
        </p:cxnSp>
      </p:grpSp>
      <p:grpSp>
        <p:nvGrpSpPr>
          <p:cNvPr id="1476" name="Google Shape;1476;p29"/>
          <p:cNvGrpSpPr/>
          <p:nvPr/>
        </p:nvGrpSpPr>
        <p:grpSpPr>
          <a:xfrm>
            <a:off x="8424000" y="-420"/>
            <a:ext cx="760572" cy="5144356"/>
            <a:chOff x="6141875" y="2804400"/>
            <a:chExt cx="360000" cy="2221800"/>
          </a:xfrm>
        </p:grpSpPr>
        <p:cxnSp>
          <p:nvCxnSpPr>
            <p:cNvPr id="1477" name="Google Shape;1477;p29"/>
            <p:cNvCxnSpPr/>
            <p:nvPr/>
          </p:nvCxnSpPr>
          <p:spPr>
            <a:xfrm>
              <a:off x="614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1478" name="Google Shape;1478;p29"/>
            <p:cNvCxnSpPr/>
            <p:nvPr/>
          </p:nvCxnSpPr>
          <p:spPr>
            <a:xfrm>
              <a:off x="623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1479" name="Google Shape;1479;p29"/>
            <p:cNvCxnSpPr/>
            <p:nvPr/>
          </p:nvCxnSpPr>
          <p:spPr>
            <a:xfrm>
              <a:off x="63217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1480" name="Google Shape;1480;p29"/>
            <p:cNvCxnSpPr/>
            <p:nvPr/>
          </p:nvCxnSpPr>
          <p:spPr>
            <a:xfrm>
              <a:off x="6411875" y="2804400"/>
              <a:ext cx="0" cy="2221800"/>
            </a:xfrm>
            <a:prstGeom prst="straightConnector1">
              <a:avLst/>
            </a:prstGeom>
            <a:noFill/>
            <a:ln w="9525" cap="flat" cmpd="sng">
              <a:solidFill>
                <a:schemeClr val="accent1"/>
              </a:solidFill>
              <a:prstDash val="solid"/>
              <a:round/>
              <a:headEnd type="none" w="med" len="med"/>
              <a:tailEnd type="none" w="med" len="med"/>
            </a:ln>
          </p:spPr>
        </p:cxnSp>
        <p:cxnSp>
          <p:nvCxnSpPr>
            <p:cNvPr id="1481" name="Google Shape;1481;p29"/>
            <p:cNvCxnSpPr/>
            <p:nvPr/>
          </p:nvCxnSpPr>
          <p:spPr>
            <a:xfrm>
              <a:off x="6501875" y="2804400"/>
              <a:ext cx="0" cy="2221800"/>
            </a:xfrm>
            <a:prstGeom prst="straightConnector1">
              <a:avLst/>
            </a:prstGeom>
            <a:noFill/>
            <a:ln w="9525" cap="flat" cmpd="sng">
              <a:solidFill>
                <a:schemeClr val="accent1"/>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6768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4200"/>
              <a:buFont typeface="Abhaya Libre ExtraBold"/>
              <a:buNone/>
              <a:defRPr sz="4200">
                <a:solidFill>
                  <a:schemeClr val="dk1"/>
                </a:solidFill>
                <a:latin typeface="Abhaya Libre ExtraBold"/>
                <a:ea typeface="Abhaya Libre ExtraBold"/>
                <a:cs typeface="Abhaya Libre ExtraBold"/>
                <a:sym typeface="Abhaya Libre ExtraBold"/>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20000" y="1216800"/>
            <a:ext cx="7704000" cy="3386700"/>
          </a:xfrm>
          <a:prstGeom prst="rect">
            <a:avLst/>
          </a:prstGeom>
          <a:noFill/>
          <a:ln>
            <a:noFill/>
          </a:ln>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1pPr>
            <a:lvl2pPr marL="914400" lvl="1"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2pPr>
            <a:lvl3pPr marL="1371600" lvl="2"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3pPr>
            <a:lvl4pPr marL="1828800" lvl="3"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4pPr>
            <a:lvl5pPr marL="2286000" lvl="4"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5pPr>
            <a:lvl6pPr marL="2743200" lvl="5"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6pPr>
            <a:lvl7pPr marL="3200400" lvl="6"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7pPr>
            <a:lvl8pPr marL="3657600" lvl="7" indent="-317500" rtl="0">
              <a:lnSpc>
                <a:spcPct val="115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8pPr>
            <a:lvl9pPr marL="4114800" lvl="8" indent="-317500" rtl="0">
              <a:lnSpc>
                <a:spcPct val="115000"/>
              </a:lnSpc>
              <a:spcBef>
                <a:spcPts val="1600"/>
              </a:spcBef>
              <a:spcAft>
                <a:spcPts val="1600"/>
              </a:spcAft>
              <a:buClr>
                <a:schemeClr val="dk1"/>
              </a:buClr>
              <a:buSzPts val="1400"/>
              <a:buFont typeface="Montserrat"/>
              <a:buChar char="■"/>
              <a:defRPr>
                <a:solidFill>
                  <a:schemeClr val="dk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4" r:id="rId4"/>
    <p:sldLayoutId id="2147483658" r:id="rId5"/>
    <p:sldLayoutId id="2147483659" r:id="rId6"/>
    <p:sldLayoutId id="2147483664" r:id="rId7"/>
    <p:sldLayoutId id="2147483674" r:id="rId8"/>
    <p:sldLayoutId id="2147483675"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1"/>
        <p:cNvGrpSpPr/>
        <p:nvPr/>
      </p:nvGrpSpPr>
      <p:grpSpPr>
        <a:xfrm>
          <a:off x="0" y="0"/>
          <a:ext cx="0" cy="0"/>
          <a:chOff x="0" y="0"/>
          <a:chExt cx="0" cy="0"/>
        </a:xfrm>
      </p:grpSpPr>
      <p:grpSp>
        <p:nvGrpSpPr>
          <p:cNvPr id="1492" name="Google Shape;1492;p33"/>
          <p:cNvGrpSpPr/>
          <p:nvPr/>
        </p:nvGrpSpPr>
        <p:grpSpPr>
          <a:xfrm>
            <a:off x="5155375" y="540011"/>
            <a:ext cx="380286" cy="2096523"/>
            <a:chOff x="4315150" y="2880000"/>
            <a:chExt cx="180000" cy="990000"/>
          </a:xfrm>
        </p:grpSpPr>
        <p:sp>
          <p:nvSpPr>
            <p:cNvPr id="1493" name="Google Shape;1493;p33"/>
            <p:cNvSpPr/>
            <p:nvPr/>
          </p:nvSpPr>
          <p:spPr>
            <a:xfrm>
              <a:off x="4315150" y="288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3"/>
            <p:cNvSpPr/>
            <p:nvPr/>
          </p:nvSpPr>
          <p:spPr>
            <a:xfrm>
              <a:off x="4315150" y="315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3"/>
            <p:cNvSpPr/>
            <p:nvPr/>
          </p:nvSpPr>
          <p:spPr>
            <a:xfrm>
              <a:off x="4315150" y="342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3"/>
            <p:cNvSpPr/>
            <p:nvPr/>
          </p:nvSpPr>
          <p:spPr>
            <a:xfrm>
              <a:off x="4315150" y="369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7" name="Google Shape;1497;p33"/>
          <p:cNvGrpSpPr/>
          <p:nvPr/>
        </p:nvGrpSpPr>
        <p:grpSpPr>
          <a:xfrm>
            <a:off x="3816013" y="540005"/>
            <a:ext cx="575975" cy="585544"/>
            <a:chOff x="3418275" y="1085200"/>
            <a:chExt cx="272625" cy="276500"/>
          </a:xfrm>
        </p:grpSpPr>
        <p:sp>
          <p:nvSpPr>
            <p:cNvPr id="1498" name="Google Shape;1498;p33"/>
            <p:cNvSpPr/>
            <p:nvPr/>
          </p:nvSpPr>
          <p:spPr>
            <a:xfrm>
              <a:off x="3418275" y="10852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3"/>
            <p:cNvSpPr/>
            <p:nvPr/>
          </p:nvSpPr>
          <p:spPr>
            <a:xfrm>
              <a:off x="3600000" y="10852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3"/>
            <p:cNvSpPr/>
            <p:nvPr/>
          </p:nvSpPr>
          <p:spPr>
            <a:xfrm>
              <a:off x="3418275" y="12708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3"/>
            <p:cNvSpPr/>
            <p:nvPr/>
          </p:nvSpPr>
          <p:spPr>
            <a:xfrm>
              <a:off x="3600000" y="1270800"/>
              <a:ext cx="90900" cy="909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2" name="Google Shape;1502;p33"/>
          <p:cNvSpPr txBox="1">
            <a:spLocks noGrp="1"/>
          </p:cNvSpPr>
          <p:nvPr>
            <p:ph type="ctrTitle"/>
          </p:nvPr>
        </p:nvSpPr>
        <p:spPr>
          <a:xfrm>
            <a:off x="939600" y="1387825"/>
            <a:ext cx="4070400" cy="1255933"/>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sz="4000" dirty="0" smtClean="0">
                <a:latin typeface="Berlin Sans FB Demi" pitchFamily="34" charset="0"/>
              </a:rPr>
              <a:t>OBESITAS</a:t>
            </a:r>
            <a:endParaRPr sz="4000" dirty="0">
              <a:latin typeface="Berlin Sans FB Demi" pitchFamily="34" charset="0"/>
            </a:endParaRPr>
          </a:p>
        </p:txBody>
      </p:sp>
      <p:sp>
        <p:nvSpPr>
          <p:cNvPr id="1503" name="Google Shape;1503;p33"/>
          <p:cNvSpPr txBox="1">
            <a:spLocks noGrp="1"/>
          </p:cNvSpPr>
          <p:nvPr>
            <p:ph type="subTitle" idx="1"/>
          </p:nvPr>
        </p:nvSpPr>
        <p:spPr>
          <a:xfrm>
            <a:off x="939600" y="2355726"/>
            <a:ext cx="3128344" cy="144016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dirty="0" smtClean="0"/>
              <a:t>KELOMPOK 1;</a:t>
            </a:r>
          </a:p>
          <a:p>
            <a:pPr marL="0" lvl="0" indent="0" algn="l" rtl="0">
              <a:spcBef>
                <a:spcPts val="0"/>
              </a:spcBef>
              <a:spcAft>
                <a:spcPts val="0"/>
              </a:spcAft>
              <a:buNone/>
            </a:pPr>
            <a:r>
              <a:rPr lang="x-none" smtClean="0">
                <a:sym typeface="Wingdings"/>
              </a:rPr>
              <a:t> NUR ANNISA PARNO</a:t>
            </a:r>
          </a:p>
          <a:p>
            <a:pPr marL="0" lvl="0" indent="0" algn="l" rtl="0">
              <a:spcBef>
                <a:spcPts val="0"/>
              </a:spcBef>
              <a:spcAft>
                <a:spcPts val="0"/>
              </a:spcAft>
              <a:buNone/>
            </a:pPr>
            <a:r>
              <a:rPr lang="x-none" smtClean="0">
                <a:sym typeface="Wingdings"/>
              </a:rPr>
              <a:t> </a:t>
            </a:r>
            <a:r>
              <a:rPr lang="x-none" smtClean="0">
                <a:sym typeface="Wingdings"/>
              </a:rPr>
              <a:t>    (202008003)</a:t>
            </a:r>
          </a:p>
          <a:p>
            <a:pPr marL="0" lvl="0" indent="0" algn="l" rtl="0">
              <a:spcBef>
                <a:spcPts val="0"/>
              </a:spcBef>
              <a:spcAft>
                <a:spcPts val="0"/>
              </a:spcAft>
              <a:buFont typeface="Wingdings"/>
              <a:buChar char="v"/>
            </a:pPr>
            <a:r>
              <a:rPr lang="x-none" smtClean="0">
                <a:sym typeface="Wingdings"/>
              </a:rPr>
              <a:t>MAGHFIRAH</a:t>
            </a:r>
          </a:p>
          <a:p>
            <a:pPr marL="0" lvl="0" indent="0" algn="l" rtl="0">
              <a:spcBef>
                <a:spcPts val="0"/>
              </a:spcBef>
              <a:spcAft>
                <a:spcPts val="0"/>
              </a:spcAft>
            </a:pPr>
            <a:r>
              <a:rPr lang="x-none" smtClean="0">
                <a:sym typeface="Wingdings"/>
              </a:rPr>
              <a:t>     (202008001)</a:t>
            </a:r>
            <a:endParaRPr dirty="0"/>
          </a:p>
        </p:txBody>
      </p:sp>
      <p:sp>
        <p:nvSpPr>
          <p:cNvPr id="1504" name="Google Shape;1504;p33"/>
          <p:cNvSpPr/>
          <p:nvPr/>
        </p:nvSpPr>
        <p:spPr>
          <a:xfrm>
            <a:off x="4154338" y="3417750"/>
            <a:ext cx="950700" cy="951900"/>
          </a:xfrm>
          <a:prstGeom prst="donut">
            <a:avLst>
              <a:gd name="adj" fmla="val 25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8"/>
        <p:cNvGrpSpPr/>
        <p:nvPr/>
      </p:nvGrpSpPr>
      <p:grpSpPr>
        <a:xfrm>
          <a:off x="0" y="0"/>
          <a:ext cx="0" cy="0"/>
          <a:chOff x="0" y="0"/>
          <a:chExt cx="0" cy="0"/>
        </a:xfrm>
      </p:grpSpPr>
      <p:sp>
        <p:nvSpPr>
          <p:cNvPr id="1509" name="Google Shape;1509;p34"/>
          <p:cNvSpPr txBox="1">
            <a:spLocks noGrp="1"/>
          </p:cNvSpPr>
          <p:nvPr>
            <p:ph type="title"/>
          </p:nvPr>
        </p:nvSpPr>
        <p:spPr>
          <a:xfrm>
            <a:off x="961200" y="540000"/>
            <a:ext cx="7221600" cy="644400"/>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sz="2400" dirty="0" smtClean="0">
                <a:latin typeface="Times New Roman" pitchFamily="18" charset="0"/>
                <a:cs typeface="Times New Roman" pitchFamily="18" charset="0"/>
              </a:rPr>
              <a:t>APA ITU OBESITAS? </a:t>
            </a:r>
            <a:endParaRPr sz="2400" dirty="0">
              <a:latin typeface="Times New Roman" pitchFamily="18" charset="0"/>
              <a:cs typeface="Times New Roman" pitchFamily="18" charset="0"/>
            </a:endParaRPr>
          </a:p>
        </p:txBody>
      </p:sp>
      <p:sp>
        <p:nvSpPr>
          <p:cNvPr id="1510" name="Google Shape;1510;p34"/>
          <p:cNvSpPr txBox="1">
            <a:spLocks noGrp="1"/>
          </p:cNvSpPr>
          <p:nvPr>
            <p:ph type="body" idx="1"/>
          </p:nvPr>
        </p:nvSpPr>
        <p:spPr>
          <a:xfrm>
            <a:off x="961200" y="2571750"/>
            <a:ext cx="7221600" cy="1656184"/>
          </a:xfrm>
          <a:prstGeom prst="rect">
            <a:avLst/>
          </a:prstGeom>
        </p:spPr>
        <p:txBody>
          <a:bodyPr spcFirstLastPara="1" wrap="square" lIns="0" tIns="91425" rIns="0" bIns="91425" anchor="ctr" anchorCtr="0">
            <a:noAutofit/>
          </a:bodyPr>
          <a:lstStyle/>
          <a:p>
            <a:pPr marL="0" lvl="0" indent="0" algn="just">
              <a:buNone/>
            </a:pPr>
            <a:endParaRPr lang="id-ID" sz="1800" dirty="0" smtClean="0">
              <a:latin typeface="Times New Roman" pitchFamily="18" charset="0"/>
              <a:cs typeface="Times New Roman" pitchFamily="18" charset="0"/>
            </a:endParaRPr>
          </a:p>
          <a:p>
            <a:pPr marL="0" lvl="0" indent="0" algn="just">
              <a:buNone/>
            </a:pPr>
            <a:endParaRPr lang="id-ID" sz="1800" dirty="0" smtClean="0">
              <a:latin typeface="Times New Roman" pitchFamily="18" charset="0"/>
              <a:cs typeface="Times New Roman" pitchFamily="18" charset="0"/>
            </a:endParaRPr>
          </a:p>
          <a:p>
            <a:pPr marL="0" lvl="0" indent="0" algn="just">
              <a:buNone/>
            </a:pPr>
            <a:r>
              <a:rPr lang="id-ID" sz="2000" dirty="0" smtClean="0">
                <a:latin typeface="Times New Roman" pitchFamily="18" charset="0"/>
                <a:cs typeface="Times New Roman" pitchFamily="18" charset="0"/>
              </a:rPr>
              <a:t>Obesitas </a:t>
            </a:r>
            <a:r>
              <a:rPr lang="id-ID" sz="2000" dirty="0" smtClean="0">
                <a:latin typeface="Times New Roman" pitchFamily="18" charset="0"/>
                <a:cs typeface="Times New Roman" pitchFamily="18" charset="0"/>
              </a:rPr>
              <a:t>adalah kondisi akumulasi lemak yang abnormal atau berlebihan di jaringan </a:t>
            </a:r>
            <a:r>
              <a:rPr lang="id-ID" sz="2000" dirty="0" smtClean="0">
                <a:latin typeface="Times New Roman" pitchFamily="18" charset="0"/>
                <a:cs typeface="Times New Roman" pitchFamily="18" charset="0"/>
              </a:rPr>
              <a:t>adiposa.</a:t>
            </a:r>
          </a:p>
          <a:p>
            <a:pPr marL="0" lvl="0" indent="0" algn="just">
              <a:buNone/>
            </a:pPr>
            <a:r>
              <a:rPr lang="id-ID" sz="2000" dirty="0" smtClean="0">
                <a:latin typeface="Times New Roman" pitchFamily="18" charset="0"/>
                <a:cs typeface="Times New Roman" pitchFamily="18" charset="0"/>
              </a:rPr>
              <a:t>Obesitas pada anak merupakan masalah kesehatan karena prevalensi obesitas anak di dunia semakin meningkat. Obesitas pada anak dapat menjadi penyakit komorbiditas seperti asma, diabetes, dan penyakit kardiovaskuler. Walaupun mekanisme terjadinya belum sepenuhnya di mengerti, tetapi telah dikonfirmasi bahwa obesitas terjadi karena pemasukan energi melebihi pengeluaran </a:t>
            </a:r>
            <a:r>
              <a:rPr lang="id-ID" sz="2000" dirty="0" smtClean="0">
                <a:latin typeface="Times New Roman" pitchFamily="18" charset="0"/>
                <a:cs typeface="Times New Roman" pitchFamily="18" charset="0"/>
              </a:rPr>
              <a:t>energi</a:t>
            </a:r>
          </a:p>
          <a:p>
            <a:pPr marL="0" lvl="0" indent="0" algn="just">
              <a:buNone/>
            </a:pPr>
            <a:endParaRPr lang="id-ID" sz="18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lang="id-ID" sz="1400" dirty="0" smtClean="0">
              <a:latin typeface="Times New Roman" pitchFamily="18" charset="0"/>
              <a:cs typeface="Times New Roman" pitchFamily="18" charset="0"/>
            </a:endParaRPr>
          </a:p>
          <a:p>
            <a:pPr marL="0" lvl="0" indent="0" algn="just">
              <a:buNone/>
            </a:pPr>
            <a:endParaRPr sz="1400" dirty="0">
              <a:latin typeface="Times New Roman" pitchFamily="18" charset="0"/>
              <a:cs typeface="Times New Roman" pitchFamily="18" charset="0"/>
            </a:endParaRPr>
          </a:p>
        </p:txBody>
      </p:sp>
      <p:grpSp>
        <p:nvGrpSpPr>
          <p:cNvPr id="1511" name="Google Shape;1511;p34"/>
          <p:cNvGrpSpPr/>
          <p:nvPr/>
        </p:nvGrpSpPr>
        <p:grpSpPr>
          <a:xfrm>
            <a:off x="7948638" y="-481418"/>
            <a:ext cx="950715" cy="1539436"/>
            <a:chOff x="8610225" y="169463"/>
            <a:chExt cx="450000" cy="726938"/>
          </a:xfrm>
        </p:grpSpPr>
        <p:sp>
          <p:nvSpPr>
            <p:cNvPr id="1512" name="Google Shape;1512;p34"/>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4"/>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4" name="Google Shape;1514;p34"/>
          <p:cNvGrpSpPr/>
          <p:nvPr/>
        </p:nvGrpSpPr>
        <p:grpSpPr>
          <a:xfrm>
            <a:off x="7148511" y="4255308"/>
            <a:ext cx="1102829" cy="3205139"/>
            <a:chOff x="7986575" y="2906313"/>
            <a:chExt cx="522000" cy="1513500"/>
          </a:xfrm>
        </p:grpSpPr>
        <p:sp>
          <p:nvSpPr>
            <p:cNvPr id="1515" name="Google Shape;1515;p34"/>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4"/>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4"/>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4"/>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2"/>
        <p:cNvGrpSpPr/>
        <p:nvPr/>
      </p:nvGrpSpPr>
      <p:grpSpPr>
        <a:xfrm>
          <a:off x="0" y="0"/>
          <a:ext cx="0" cy="0"/>
          <a:chOff x="0" y="0"/>
          <a:chExt cx="0" cy="0"/>
        </a:xfrm>
      </p:grpSpPr>
      <p:grpSp>
        <p:nvGrpSpPr>
          <p:cNvPr id="1542" name="Google Shape;1542;p35"/>
          <p:cNvGrpSpPr/>
          <p:nvPr/>
        </p:nvGrpSpPr>
        <p:grpSpPr>
          <a:xfrm>
            <a:off x="244637" y="-536400"/>
            <a:ext cx="950715" cy="1539436"/>
            <a:chOff x="8610225" y="169463"/>
            <a:chExt cx="450000" cy="726938"/>
          </a:xfrm>
        </p:grpSpPr>
        <p:sp>
          <p:nvSpPr>
            <p:cNvPr id="1543" name="Google Shape;1543;p35"/>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5"/>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5" name="Google Shape;1545;p35"/>
          <p:cNvGrpSpPr/>
          <p:nvPr/>
        </p:nvGrpSpPr>
        <p:grpSpPr>
          <a:xfrm>
            <a:off x="7148511" y="-1660742"/>
            <a:ext cx="1102829" cy="3205139"/>
            <a:chOff x="7986575" y="2906313"/>
            <a:chExt cx="522000" cy="1513500"/>
          </a:xfrm>
        </p:grpSpPr>
        <p:sp>
          <p:nvSpPr>
            <p:cNvPr id="1546" name="Google Shape;1546;p35"/>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5"/>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5"/>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5"/>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Subtitle 28"/>
          <p:cNvSpPr>
            <a:spLocks noGrp="1"/>
          </p:cNvSpPr>
          <p:nvPr>
            <p:ph type="subTitle" idx="1"/>
          </p:nvPr>
        </p:nvSpPr>
        <p:spPr>
          <a:xfrm>
            <a:off x="1187624" y="771551"/>
            <a:ext cx="6840760" cy="3384376"/>
          </a:xfrm>
        </p:spPr>
        <p:txBody>
          <a:bodyPr/>
          <a:lstStyle/>
          <a:p>
            <a:pPr marL="0" indent="0" algn="just"/>
            <a:r>
              <a:rPr lang="id-ID" sz="2000" dirty="0" smtClean="0">
                <a:latin typeface="Times New Roman" pitchFamily="18" charset="0"/>
                <a:cs typeface="Times New Roman" pitchFamily="18" charset="0"/>
              </a:rPr>
              <a:t>Obesitas merupakan salah satu masalah rumit yang seringkali </a:t>
            </a:r>
            <a:r>
              <a:rPr lang="id-ID" sz="2000" dirty="0" smtClean="0">
                <a:latin typeface="Times New Roman" pitchFamily="18" charset="0"/>
                <a:cs typeface="Times New Roman" pitchFamily="18" charset="0"/>
              </a:rPr>
              <a:t>dihadapi oleh </a:t>
            </a:r>
            <a:r>
              <a:rPr lang="id-ID" sz="2000" dirty="0" smtClean="0">
                <a:latin typeface="Times New Roman" pitchFamily="18" charset="0"/>
                <a:cs typeface="Times New Roman" pitchFamily="18" charset="0"/>
              </a:rPr>
              <a:t>anakanak maupun remaja. Menurut para </a:t>
            </a:r>
            <a:r>
              <a:rPr lang="id-ID" sz="2000" dirty="0" smtClean="0">
                <a:latin typeface="Times New Roman" pitchFamily="18" charset="0"/>
                <a:cs typeface="Times New Roman" pitchFamily="18" charset="0"/>
              </a:rPr>
              <a:t>dipengaruhi </a:t>
            </a:r>
            <a:r>
              <a:rPr lang="id-ID" sz="2000" dirty="0" smtClean="0">
                <a:latin typeface="Times New Roman" pitchFamily="18" charset="0"/>
                <a:cs typeface="Times New Roman" pitchFamily="18" charset="0"/>
              </a:rPr>
              <a:t>oleh beberapa faktor </a:t>
            </a:r>
            <a:r>
              <a:rPr lang="id-ID" sz="2000" dirty="0" smtClean="0">
                <a:latin typeface="Times New Roman" pitchFamily="18" charset="0"/>
                <a:cs typeface="Times New Roman" pitchFamily="18" charset="0"/>
              </a:rPr>
              <a:t>penyebabnya</a:t>
            </a:r>
            <a:r>
              <a:rPr lang="id-ID" sz="2000" dirty="0" smtClean="0">
                <a:latin typeface="Times New Roman" pitchFamily="18" charset="0"/>
                <a:cs typeface="Times New Roman" pitchFamily="18" charset="0"/>
              </a:rPr>
              <a:t>:</a:t>
            </a:r>
            <a:endParaRPr lang="id-ID" sz="2000" dirty="0" smtClean="0">
              <a:latin typeface="Times New Roman" pitchFamily="18" charset="0"/>
              <a:cs typeface="Times New Roman" pitchFamily="18" charset="0"/>
            </a:endParaRPr>
          </a:p>
          <a:p>
            <a:pPr marL="0" indent="0" algn="just"/>
            <a:r>
              <a:rPr lang="id-ID" sz="2000" dirty="0" smtClean="0">
                <a:latin typeface="Times New Roman" pitchFamily="18" charset="0"/>
                <a:cs typeface="Times New Roman" pitchFamily="18" charset="0"/>
              </a:rPr>
              <a:t>Penyebab </a:t>
            </a:r>
            <a:r>
              <a:rPr lang="id-ID" sz="2000" dirty="0" smtClean="0">
                <a:latin typeface="Times New Roman" pitchFamily="18" charset="0"/>
                <a:cs typeface="Times New Roman" pitchFamily="18" charset="0"/>
              </a:rPr>
              <a:t>terjadinya obesitas dipengaruhi oleh genetik dan lingkungan. Selain itu, obesitas juga dipengaruhi oleh faktor sosial, faktor gaya hidup, faktor kompensasi, kurang gerak/berolahraga, disfungsi salah satu fungsi otak, serta pola makan yang </a:t>
            </a:r>
            <a:r>
              <a:rPr lang="id-ID" sz="2000" dirty="0" smtClean="0">
                <a:latin typeface="Times New Roman" pitchFamily="18" charset="0"/>
                <a:cs typeface="Times New Roman" pitchFamily="18" charset="0"/>
              </a:rPr>
              <a:t>berlebihan. </a:t>
            </a:r>
            <a:endParaRPr lang="id-ID"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9"/>
        <p:cNvGrpSpPr/>
        <p:nvPr/>
      </p:nvGrpSpPr>
      <p:grpSpPr>
        <a:xfrm>
          <a:off x="0" y="0"/>
          <a:ext cx="0" cy="0"/>
          <a:chOff x="0" y="0"/>
          <a:chExt cx="0" cy="0"/>
        </a:xfrm>
      </p:grpSpPr>
      <p:sp>
        <p:nvSpPr>
          <p:cNvPr id="1651" name="Google Shape;1651;p39"/>
          <p:cNvSpPr txBox="1">
            <a:spLocks noGrp="1"/>
          </p:cNvSpPr>
          <p:nvPr>
            <p:ph type="title"/>
          </p:nvPr>
        </p:nvSpPr>
        <p:spPr>
          <a:xfrm>
            <a:off x="1043608" y="195486"/>
            <a:ext cx="7221600" cy="432048"/>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sz="2000" dirty="0" smtClean="0">
                <a:latin typeface="Times New Roman" pitchFamily="18" charset="0"/>
                <a:cs typeface="Times New Roman" pitchFamily="18" charset="0"/>
              </a:rPr>
              <a:t>FAKTOR </a:t>
            </a:r>
            <a:r>
              <a:rPr lang="id-ID" sz="2000" dirty="0" smtClean="0">
                <a:latin typeface="Times New Roman" pitchFamily="18" charset="0"/>
                <a:cs typeface="Times New Roman" pitchFamily="18" charset="0"/>
              </a:rPr>
              <a:t>–</a:t>
            </a:r>
            <a:r>
              <a:rPr sz="2000" dirty="0" smtClean="0">
                <a:latin typeface="Times New Roman" pitchFamily="18" charset="0"/>
                <a:cs typeface="Times New Roman" pitchFamily="18" charset="0"/>
              </a:rPr>
              <a:t> FAKTOR TERJADINYA OBESITAS</a:t>
            </a:r>
            <a:endParaRPr sz="2000" dirty="0">
              <a:latin typeface="Times New Roman" pitchFamily="18" charset="0"/>
              <a:cs typeface="Times New Roman" pitchFamily="18" charset="0"/>
            </a:endParaRPr>
          </a:p>
        </p:txBody>
      </p:sp>
      <p:sp>
        <p:nvSpPr>
          <p:cNvPr id="1656" name="Google Shape;1656;p39"/>
          <p:cNvSpPr txBox="1"/>
          <p:nvPr/>
        </p:nvSpPr>
        <p:spPr>
          <a:xfrm>
            <a:off x="1115616" y="627534"/>
            <a:ext cx="6912768" cy="3240360"/>
          </a:xfrm>
          <a:prstGeom prst="rect">
            <a:avLst/>
          </a:prstGeom>
          <a:noFill/>
          <a:ln>
            <a:noFill/>
          </a:ln>
        </p:spPr>
        <p:txBody>
          <a:bodyPr spcFirstLastPara="1" wrap="square" lIns="0" tIns="91425" rIns="90000" bIns="91425" anchor="t" anchorCtr="0">
            <a:noAutofit/>
          </a:bodyPr>
          <a:lstStyle/>
          <a:p>
            <a:pPr marL="342900" lvl="0" indent="-342900" algn="just">
              <a:buAutoNum type="arabicParenR"/>
            </a:pPr>
            <a:r>
              <a:rPr lang="id-ID" sz="1800" dirty="0" smtClean="0">
                <a:latin typeface="Times New Roman" pitchFamily="18" charset="0"/>
                <a:ea typeface="Montserrat"/>
                <a:cs typeface="Times New Roman" pitchFamily="18" charset="0"/>
                <a:sym typeface="Montserrat"/>
              </a:rPr>
              <a:t>Faktor </a:t>
            </a:r>
            <a:r>
              <a:rPr lang="id-ID" sz="1800" dirty="0" smtClean="0">
                <a:latin typeface="Times New Roman" pitchFamily="18" charset="0"/>
                <a:ea typeface="Montserrat"/>
                <a:cs typeface="Times New Roman" pitchFamily="18" charset="0"/>
                <a:sym typeface="Montserrat"/>
              </a:rPr>
              <a:t>GenetikObesitas (kegemukan) dapat terjadi karena faktor genetik atau keturunan dari generasi sebelumnya ke generasi berikutnya didalam sebuah keluarga.  Hal ini dimungkinkan karena pada saat ibu yang obesitassedang hamil maka unsur sel lemak yang berjumlah besar dan melebihi ukuran normal, secara otomatis akan diturunkan kepada sang bayi selama dalam kandungan. Maka tidak heranlah bila bayi yang lahirpun memiliki unsur lemak tubuh yang relatif sama besar. Dalam hal ini, dapat diketahui bahwa faktor genetik telah berpengaruh dalam menentukan jumlah unsur sel dalam tubuh</a:t>
            </a:r>
            <a:r>
              <a:rPr lang="id-ID" sz="1800" dirty="0" smtClean="0">
                <a:latin typeface="Times New Roman" pitchFamily="18" charset="0"/>
                <a:ea typeface="Montserrat"/>
                <a:cs typeface="Times New Roman" pitchFamily="18" charset="0"/>
                <a:sym typeface="Montserrat"/>
              </a:rPr>
              <a:t>.</a:t>
            </a:r>
          </a:p>
          <a:p>
            <a:pPr marL="342900" lvl="0" indent="-342900" algn="just">
              <a:buAutoNum type="arabicParenR"/>
            </a:pPr>
            <a:r>
              <a:rPr lang="id-ID" sz="1800" dirty="0" smtClean="0">
                <a:latin typeface="Times New Roman" pitchFamily="18" charset="0"/>
                <a:ea typeface="Montserrat"/>
                <a:cs typeface="Times New Roman" pitchFamily="18" charset="0"/>
                <a:sym typeface="Montserrat"/>
              </a:rPr>
              <a:t>Faktor </a:t>
            </a:r>
            <a:r>
              <a:rPr lang="id-ID" sz="1800" dirty="0" smtClean="0">
                <a:latin typeface="Times New Roman" pitchFamily="18" charset="0"/>
                <a:ea typeface="Montserrat"/>
                <a:cs typeface="Times New Roman" pitchFamily="18" charset="0"/>
                <a:sym typeface="Montserrat"/>
              </a:rPr>
              <a:t>LingkunganFaktor lingkungan ternyata juga mempengaruhi seseorang untuk menjadi gemuk. Jika seseroang dibesarkan dalam lingkungan yang menganggap gemuk adalah simbol kemakmuran dan keindahan maka orang tersebut akan cenderung untuk menjadi gemuk. Selama pandangan tersebut tidak dipengaruhi oleh faktor eksternal maka orang yang obesitas tidak akan mengalami masalah-masalah psikologis sehubungan dengan kegemukan.</a:t>
            </a:r>
            <a:endParaRPr sz="1800" dirty="0">
              <a:latin typeface="Times New Roman" pitchFamily="18" charset="0"/>
              <a:ea typeface="Montserrat"/>
              <a:cs typeface="Times New Roman" pitchFamily="18" charset="0"/>
              <a:sym typeface="Montserrat"/>
            </a:endParaRPr>
          </a:p>
        </p:txBody>
      </p:sp>
      <p:grpSp>
        <p:nvGrpSpPr>
          <p:cNvPr id="1657" name="Google Shape;1657;p39"/>
          <p:cNvGrpSpPr/>
          <p:nvPr/>
        </p:nvGrpSpPr>
        <p:grpSpPr>
          <a:xfrm>
            <a:off x="244637" y="-536400"/>
            <a:ext cx="950715" cy="1539436"/>
            <a:chOff x="8610225" y="169463"/>
            <a:chExt cx="450000" cy="726938"/>
          </a:xfrm>
        </p:grpSpPr>
        <p:sp>
          <p:nvSpPr>
            <p:cNvPr id="1658" name="Google Shape;1658;p39"/>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9"/>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0" name="Google Shape;1660;p39"/>
          <p:cNvGrpSpPr/>
          <p:nvPr/>
        </p:nvGrpSpPr>
        <p:grpSpPr>
          <a:xfrm>
            <a:off x="7148511" y="-2150242"/>
            <a:ext cx="1102829" cy="3205139"/>
            <a:chOff x="7986575" y="2906313"/>
            <a:chExt cx="522000" cy="1513500"/>
          </a:xfrm>
        </p:grpSpPr>
        <p:sp>
          <p:nvSpPr>
            <p:cNvPr id="1661" name="Google Shape;1661;p39"/>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9"/>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9"/>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9"/>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3" name="Google Shape;1673;p39"/>
          <p:cNvGrpSpPr/>
          <p:nvPr/>
        </p:nvGrpSpPr>
        <p:grpSpPr>
          <a:xfrm>
            <a:off x="4353847" y="2856632"/>
            <a:ext cx="436307" cy="431985"/>
            <a:chOff x="7993805" y="2427122"/>
            <a:chExt cx="356256" cy="351808"/>
          </a:xfrm>
        </p:grpSpPr>
        <p:sp>
          <p:nvSpPr>
            <p:cNvPr id="1674" name="Google Shape;1674;p39"/>
            <p:cNvSpPr/>
            <p:nvPr/>
          </p:nvSpPr>
          <p:spPr>
            <a:xfrm>
              <a:off x="8154957" y="2427122"/>
              <a:ext cx="195104" cy="194464"/>
            </a:xfrm>
            <a:custGeom>
              <a:avLst/>
              <a:gdLst/>
              <a:ahLst/>
              <a:cxnLst/>
              <a:rect l="l" t="t" r="r" b="b"/>
              <a:pathLst>
                <a:path w="6097" h="6077" extrusionOk="0">
                  <a:moveTo>
                    <a:pt x="299" y="0"/>
                  </a:moveTo>
                  <a:cubicBezTo>
                    <a:pt x="228" y="0"/>
                    <a:pt x="159" y="25"/>
                    <a:pt x="108" y="76"/>
                  </a:cubicBezTo>
                  <a:cubicBezTo>
                    <a:pt x="13" y="171"/>
                    <a:pt x="1" y="290"/>
                    <a:pt x="60" y="409"/>
                  </a:cubicBezTo>
                  <a:cubicBezTo>
                    <a:pt x="406" y="1028"/>
                    <a:pt x="644" y="1790"/>
                    <a:pt x="858" y="2517"/>
                  </a:cubicBezTo>
                  <a:cubicBezTo>
                    <a:pt x="1191" y="3588"/>
                    <a:pt x="1537" y="4695"/>
                    <a:pt x="2227" y="5410"/>
                  </a:cubicBezTo>
                  <a:cubicBezTo>
                    <a:pt x="2644" y="5838"/>
                    <a:pt x="3227" y="6077"/>
                    <a:pt x="3835" y="6077"/>
                  </a:cubicBezTo>
                  <a:lnTo>
                    <a:pt x="3858" y="6077"/>
                  </a:lnTo>
                  <a:cubicBezTo>
                    <a:pt x="4466" y="6077"/>
                    <a:pt x="5025" y="5850"/>
                    <a:pt x="5442" y="5422"/>
                  </a:cubicBezTo>
                  <a:cubicBezTo>
                    <a:pt x="5859" y="4993"/>
                    <a:pt x="6097" y="4422"/>
                    <a:pt x="6097" y="3814"/>
                  </a:cubicBezTo>
                  <a:cubicBezTo>
                    <a:pt x="6085" y="3219"/>
                    <a:pt x="5859" y="2659"/>
                    <a:pt x="5430" y="2243"/>
                  </a:cubicBezTo>
                  <a:cubicBezTo>
                    <a:pt x="4728" y="1540"/>
                    <a:pt x="3620" y="1195"/>
                    <a:pt x="2537" y="874"/>
                  </a:cubicBezTo>
                  <a:cubicBezTo>
                    <a:pt x="2287" y="790"/>
                    <a:pt x="2025" y="707"/>
                    <a:pt x="1751" y="612"/>
                  </a:cubicBezTo>
                  <a:cubicBezTo>
                    <a:pt x="1737" y="607"/>
                    <a:pt x="1722" y="605"/>
                    <a:pt x="1707" y="605"/>
                  </a:cubicBezTo>
                  <a:cubicBezTo>
                    <a:pt x="1637" y="605"/>
                    <a:pt x="1568" y="650"/>
                    <a:pt x="1549" y="719"/>
                  </a:cubicBezTo>
                  <a:cubicBezTo>
                    <a:pt x="1513" y="814"/>
                    <a:pt x="1561" y="897"/>
                    <a:pt x="1644" y="933"/>
                  </a:cubicBezTo>
                  <a:cubicBezTo>
                    <a:pt x="1918" y="1016"/>
                    <a:pt x="2180" y="1088"/>
                    <a:pt x="2442" y="1183"/>
                  </a:cubicBezTo>
                  <a:cubicBezTo>
                    <a:pt x="3525" y="1505"/>
                    <a:pt x="4537" y="1838"/>
                    <a:pt x="5192" y="2481"/>
                  </a:cubicBezTo>
                  <a:cubicBezTo>
                    <a:pt x="5561" y="2838"/>
                    <a:pt x="5752" y="3326"/>
                    <a:pt x="5775" y="3850"/>
                  </a:cubicBezTo>
                  <a:cubicBezTo>
                    <a:pt x="5775" y="4362"/>
                    <a:pt x="5585" y="4862"/>
                    <a:pt x="5216" y="5219"/>
                  </a:cubicBezTo>
                  <a:cubicBezTo>
                    <a:pt x="4859" y="5565"/>
                    <a:pt x="4370" y="5767"/>
                    <a:pt x="3847" y="5767"/>
                  </a:cubicBezTo>
                  <a:lnTo>
                    <a:pt x="3835" y="5767"/>
                  </a:lnTo>
                  <a:cubicBezTo>
                    <a:pt x="3323" y="5767"/>
                    <a:pt x="2823" y="5553"/>
                    <a:pt x="2465" y="5184"/>
                  </a:cubicBezTo>
                  <a:cubicBezTo>
                    <a:pt x="1834" y="4529"/>
                    <a:pt x="1513" y="3517"/>
                    <a:pt x="1168" y="2433"/>
                  </a:cubicBezTo>
                  <a:cubicBezTo>
                    <a:pt x="965" y="1743"/>
                    <a:pt x="739" y="1028"/>
                    <a:pt x="429" y="409"/>
                  </a:cubicBezTo>
                  <a:lnTo>
                    <a:pt x="429" y="409"/>
                  </a:lnTo>
                  <a:cubicBezTo>
                    <a:pt x="608" y="493"/>
                    <a:pt x="799" y="588"/>
                    <a:pt x="1013" y="659"/>
                  </a:cubicBezTo>
                  <a:cubicBezTo>
                    <a:pt x="1033" y="665"/>
                    <a:pt x="1053" y="668"/>
                    <a:pt x="1073" y="668"/>
                  </a:cubicBezTo>
                  <a:cubicBezTo>
                    <a:pt x="1137" y="668"/>
                    <a:pt x="1197" y="637"/>
                    <a:pt x="1215" y="564"/>
                  </a:cubicBezTo>
                  <a:cubicBezTo>
                    <a:pt x="1251" y="481"/>
                    <a:pt x="1215" y="385"/>
                    <a:pt x="1132" y="362"/>
                  </a:cubicBezTo>
                  <a:cubicBezTo>
                    <a:pt x="858" y="254"/>
                    <a:pt x="644" y="159"/>
                    <a:pt x="429" y="28"/>
                  </a:cubicBezTo>
                  <a:cubicBezTo>
                    <a:pt x="388" y="10"/>
                    <a:pt x="343" y="0"/>
                    <a:pt x="2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9"/>
            <p:cNvSpPr/>
            <p:nvPr/>
          </p:nvSpPr>
          <p:spPr>
            <a:xfrm>
              <a:off x="7993805" y="2477170"/>
              <a:ext cx="136032" cy="222144"/>
            </a:xfrm>
            <a:custGeom>
              <a:avLst/>
              <a:gdLst/>
              <a:ahLst/>
              <a:cxnLst/>
              <a:rect l="l" t="t" r="r" b="b"/>
              <a:pathLst>
                <a:path w="4251" h="6942" extrusionOk="0">
                  <a:moveTo>
                    <a:pt x="1834" y="0"/>
                  </a:moveTo>
                  <a:cubicBezTo>
                    <a:pt x="1715" y="0"/>
                    <a:pt x="1632" y="95"/>
                    <a:pt x="1596" y="214"/>
                  </a:cubicBezTo>
                  <a:cubicBezTo>
                    <a:pt x="1453" y="857"/>
                    <a:pt x="1155" y="1512"/>
                    <a:pt x="870" y="2143"/>
                  </a:cubicBezTo>
                  <a:cubicBezTo>
                    <a:pt x="453" y="3084"/>
                    <a:pt x="0" y="4048"/>
                    <a:pt x="60" y="4965"/>
                  </a:cubicBezTo>
                  <a:cubicBezTo>
                    <a:pt x="96" y="5513"/>
                    <a:pt x="346" y="6013"/>
                    <a:pt x="762" y="6406"/>
                  </a:cubicBezTo>
                  <a:cubicBezTo>
                    <a:pt x="1155" y="6751"/>
                    <a:pt x="1644" y="6941"/>
                    <a:pt x="2144" y="6941"/>
                  </a:cubicBezTo>
                  <a:lnTo>
                    <a:pt x="2286" y="6941"/>
                  </a:lnTo>
                  <a:cubicBezTo>
                    <a:pt x="2834" y="6906"/>
                    <a:pt x="3334" y="6656"/>
                    <a:pt x="3703" y="6227"/>
                  </a:cubicBezTo>
                  <a:cubicBezTo>
                    <a:pt x="4072" y="5810"/>
                    <a:pt x="4251" y="5275"/>
                    <a:pt x="4215" y="4703"/>
                  </a:cubicBezTo>
                  <a:cubicBezTo>
                    <a:pt x="4156" y="3798"/>
                    <a:pt x="3608" y="2893"/>
                    <a:pt x="3072" y="2012"/>
                  </a:cubicBezTo>
                  <a:cubicBezTo>
                    <a:pt x="2953" y="1822"/>
                    <a:pt x="2846" y="1643"/>
                    <a:pt x="2727" y="1441"/>
                  </a:cubicBezTo>
                  <a:cubicBezTo>
                    <a:pt x="2696" y="1395"/>
                    <a:pt x="2646" y="1368"/>
                    <a:pt x="2591" y="1368"/>
                  </a:cubicBezTo>
                  <a:cubicBezTo>
                    <a:pt x="2561" y="1368"/>
                    <a:pt x="2530" y="1376"/>
                    <a:pt x="2501" y="1393"/>
                  </a:cubicBezTo>
                  <a:cubicBezTo>
                    <a:pt x="2429" y="1429"/>
                    <a:pt x="2406" y="1536"/>
                    <a:pt x="2441" y="1607"/>
                  </a:cubicBezTo>
                  <a:cubicBezTo>
                    <a:pt x="2560" y="1810"/>
                    <a:pt x="2667" y="2000"/>
                    <a:pt x="2787" y="2191"/>
                  </a:cubicBezTo>
                  <a:cubicBezTo>
                    <a:pt x="3322" y="3072"/>
                    <a:pt x="3822" y="3905"/>
                    <a:pt x="3894" y="4739"/>
                  </a:cubicBezTo>
                  <a:cubicBezTo>
                    <a:pt x="3918" y="5203"/>
                    <a:pt x="3775" y="5656"/>
                    <a:pt x="3453" y="6013"/>
                  </a:cubicBezTo>
                  <a:cubicBezTo>
                    <a:pt x="3144" y="6370"/>
                    <a:pt x="2715" y="6584"/>
                    <a:pt x="2251" y="6608"/>
                  </a:cubicBezTo>
                  <a:cubicBezTo>
                    <a:pt x="2209" y="6611"/>
                    <a:pt x="2168" y="6613"/>
                    <a:pt x="2127" y="6613"/>
                  </a:cubicBezTo>
                  <a:cubicBezTo>
                    <a:pt x="1708" y="6613"/>
                    <a:pt x="1314" y="6449"/>
                    <a:pt x="989" y="6168"/>
                  </a:cubicBezTo>
                  <a:cubicBezTo>
                    <a:pt x="632" y="5858"/>
                    <a:pt x="417" y="5417"/>
                    <a:pt x="393" y="4941"/>
                  </a:cubicBezTo>
                  <a:cubicBezTo>
                    <a:pt x="346" y="4108"/>
                    <a:pt x="751" y="3239"/>
                    <a:pt x="1167" y="2286"/>
                  </a:cubicBezTo>
                  <a:cubicBezTo>
                    <a:pt x="1429" y="1691"/>
                    <a:pt x="1703" y="1095"/>
                    <a:pt x="1870" y="476"/>
                  </a:cubicBezTo>
                  <a:cubicBezTo>
                    <a:pt x="1929" y="631"/>
                    <a:pt x="2001" y="774"/>
                    <a:pt x="2072" y="941"/>
                  </a:cubicBezTo>
                  <a:cubicBezTo>
                    <a:pt x="2106" y="992"/>
                    <a:pt x="2159" y="1031"/>
                    <a:pt x="2222" y="1031"/>
                  </a:cubicBezTo>
                  <a:cubicBezTo>
                    <a:pt x="2246" y="1031"/>
                    <a:pt x="2272" y="1025"/>
                    <a:pt x="2298" y="1012"/>
                  </a:cubicBezTo>
                  <a:cubicBezTo>
                    <a:pt x="2370" y="976"/>
                    <a:pt x="2417" y="881"/>
                    <a:pt x="2370" y="798"/>
                  </a:cubicBezTo>
                  <a:cubicBezTo>
                    <a:pt x="2263" y="572"/>
                    <a:pt x="2179" y="381"/>
                    <a:pt x="2108" y="179"/>
                  </a:cubicBezTo>
                  <a:cubicBezTo>
                    <a:pt x="2060" y="83"/>
                    <a:pt x="1953" y="0"/>
                    <a:pt x="18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9"/>
            <p:cNvSpPr/>
            <p:nvPr/>
          </p:nvSpPr>
          <p:spPr>
            <a:xfrm>
              <a:off x="8170573" y="2617042"/>
              <a:ext cx="110528" cy="161888"/>
            </a:xfrm>
            <a:custGeom>
              <a:avLst/>
              <a:gdLst/>
              <a:ahLst/>
              <a:cxnLst/>
              <a:rect l="l" t="t" r="r" b="b"/>
              <a:pathLst>
                <a:path w="3454" h="5059" extrusionOk="0">
                  <a:moveTo>
                    <a:pt x="307" y="1"/>
                  </a:moveTo>
                  <a:cubicBezTo>
                    <a:pt x="276" y="1"/>
                    <a:pt x="245" y="8"/>
                    <a:pt x="215" y="22"/>
                  </a:cubicBezTo>
                  <a:cubicBezTo>
                    <a:pt x="108" y="70"/>
                    <a:pt x="61" y="177"/>
                    <a:pt x="72" y="273"/>
                  </a:cubicBezTo>
                  <a:cubicBezTo>
                    <a:pt x="156" y="773"/>
                    <a:pt x="120" y="1320"/>
                    <a:pt x="84" y="1856"/>
                  </a:cubicBezTo>
                  <a:cubicBezTo>
                    <a:pt x="49" y="2642"/>
                    <a:pt x="1" y="3463"/>
                    <a:pt x="299" y="4106"/>
                  </a:cubicBezTo>
                  <a:cubicBezTo>
                    <a:pt x="477" y="4499"/>
                    <a:pt x="811" y="4797"/>
                    <a:pt x="1204" y="4952"/>
                  </a:cubicBezTo>
                  <a:cubicBezTo>
                    <a:pt x="1394" y="5023"/>
                    <a:pt x="1596" y="5059"/>
                    <a:pt x="1787" y="5059"/>
                  </a:cubicBezTo>
                  <a:cubicBezTo>
                    <a:pt x="2013" y="5059"/>
                    <a:pt x="2251" y="5011"/>
                    <a:pt x="2454" y="4904"/>
                  </a:cubicBezTo>
                  <a:cubicBezTo>
                    <a:pt x="2847" y="4725"/>
                    <a:pt x="3144" y="4404"/>
                    <a:pt x="3287" y="3987"/>
                  </a:cubicBezTo>
                  <a:cubicBezTo>
                    <a:pt x="3454" y="3571"/>
                    <a:pt x="3442" y="3118"/>
                    <a:pt x="3251" y="2737"/>
                  </a:cubicBezTo>
                  <a:cubicBezTo>
                    <a:pt x="2954" y="2094"/>
                    <a:pt x="2299" y="1606"/>
                    <a:pt x="1668" y="1130"/>
                  </a:cubicBezTo>
                  <a:lnTo>
                    <a:pt x="1585" y="1046"/>
                  </a:lnTo>
                  <a:cubicBezTo>
                    <a:pt x="1552" y="1023"/>
                    <a:pt x="1518" y="1013"/>
                    <a:pt x="1485" y="1013"/>
                  </a:cubicBezTo>
                  <a:cubicBezTo>
                    <a:pt x="1434" y="1013"/>
                    <a:pt x="1387" y="1039"/>
                    <a:pt x="1358" y="1082"/>
                  </a:cubicBezTo>
                  <a:cubicBezTo>
                    <a:pt x="1299" y="1154"/>
                    <a:pt x="1311" y="1261"/>
                    <a:pt x="1382" y="1308"/>
                  </a:cubicBezTo>
                  <a:lnTo>
                    <a:pt x="1477" y="1380"/>
                  </a:lnTo>
                  <a:cubicBezTo>
                    <a:pt x="2096" y="1856"/>
                    <a:pt x="2680" y="2297"/>
                    <a:pt x="2954" y="2868"/>
                  </a:cubicBezTo>
                  <a:cubicBezTo>
                    <a:pt x="3097" y="3178"/>
                    <a:pt x="3109" y="3535"/>
                    <a:pt x="2989" y="3868"/>
                  </a:cubicBezTo>
                  <a:cubicBezTo>
                    <a:pt x="2870" y="4190"/>
                    <a:pt x="2632" y="4463"/>
                    <a:pt x="2323" y="4606"/>
                  </a:cubicBezTo>
                  <a:cubicBezTo>
                    <a:pt x="2158" y="4689"/>
                    <a:pt x="1979" y="4727"/>
                    <a:pt x="1798" y="4727"/>
                  </a:cubicBezTo>
                  <a:cubicBezTo>
                    <a:pt x="1639" y="4727"/>
                    <a:pt x="1478" y="4698"/>
                    <a:pt x="1323" y="4642"/>
                  </a:cubicBezTo>
                  <a:cubicBezTo>
                    <a:pt x="1001" y="4523"/>
                    <a:pt x="727" y="4261"/>
                    <a:pt x="596" y="3952"/>
                  </a:cubicBezTo>
                  <a:cubicBezTo>
                    <a:pt x="346" y="3392"/>
                    <a:pt x="370" y="2642"/>
                    <a:pt x="418" y="1856"/>
                  </a:cubicBezTo>
                  <a:cubicBezTo>
                    <a:pt x="453" y="1392"/>
                    <a:pt x="465" y="927"/>
                    <a:pt x="430" y="487"/>
                  </a:cubicBezTo>
                  <a:lnTo>
                    <a:pt x="430" y="487"/>
                  </a:lnTo>
                  <a:cubicBezTo>
                    <a:pt x="537" y="594"/>
                    <a:pt x="656" y="689"/>
                    <a:pt x="787" y="808"/>
                  </a:cubicBezTo>
                  <a:cubicBezTo>
                    <a:pt x="824" y="835"/>
                    <a:pt x="862" y="847"/>
                    <a:pt x="897" y="847"/>
                  </a:cubicBezTo>
                  <a:cubicBezTo>
                    <a:pt x="940" y="847"/>
                    <a:pt x="980" y="829"/>
                    <a:pt x="1013" y="796"/>
                  </a:cubicBezTo>
                  <a:cubicBezTo>
                    <a:pt x="1073" y="725"/>
                    <a:pt x="1061" y="630"/>
                    <a:pt x="1001" y="570"/>
                  </a:cubicBezTo>
                  <a:cubicBezTo>
                    <a:pt x="787" y="392"/>
                    <a:pt x="632" y="225"/>
                    <a:pt x="489" y="82"/>
                  </a:cubicBezTo>
                  <a:cubicBezTo>
                    <a:pt x="440" y="33"/>
                    <a:pt x="374" y="1"/>
                    <a:pt x="3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7" name="Google Shape;1677;p39"/>
          <p:cNvGrpSpPr/>
          <p:nvPr/>
        </p:nvGrpSpPr>
        <p:grpSpPr>
          <a:xfrm>
            <a:off x="4409991" y="4039294"/>
            <a:ext cx="324003" cy="432008"/>
            <a:chOff x="7530697" y="2790299"/>
            <a:chExt cx="244291" cy="326314"/>
          </a:xfrm>
        </p:grpSpPr>
        <p:sp>
          <p:nvSpPr>
            <p:cNvPr id="1678" name="Google Shape;1678;p39"/>
            <p:cNvSpPr/>
            <p:nvPr/>
          </p:nvSpPr>
          <p:spPr>
            <a:xfrm>
              <a:off x="7616911" y="2907507"/>
              <a:ext cx="9463" cy="14385"/>
            </a:xfrm>
            <a:custGeom>
              <a:avLst/>
              <a:gdLst/>
              <a:ahLst/>
              <a:cxnLst/>
              <a:rect l="l" t="t" r="r" b="b"/>
              <a:pathLst>
                <a:path w="298" h="453" extrusionOk="0">
                  <a:moveTo>
                    <a:pt x="155" y="0"/>
                  </a:moveTo>
                  <a:cubicBezTo>
                    <a:pt x="60" y="0"/>
                    <a:pt x="0" y="72"/>
                    <a:pt x="0" y="143"/>
                  </a:cubicBezTo>
                  <a:lnTo>
                    <a:pt x="0" y="310"/>
                  </a:lnTo>
                  <a:cubicBezTo>
                    <a:pt x="0" y="393"/>
                    <a:pt x="72" y="453"/>
                    <a:pt x="155" y="453"/>
                  </a:cubicBezTo>
                  <a:cubicBezTo>
                    <a:pt x="227" y="453"/>
                    <a:pt x="298" y="381"/>
                    <a:pt x="298" y="310"/>
                  </a:cubicBezTo>
                  <a:lnTo>
                    <a:pt x="298" y="143"/>
                  </a:lnTo>
                  <a:cubicBezTo>
                    <a:pt x="298" y="72"/>
                    <a:pt x="238" y="0"/>
                    <a:pt x="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9"/>
            <p:cNvSpPr/>
            <p:nvPr/>
          </p:nvSpPr>
          <p:spPr>
            <a:xfrm>
              <a:off x="7678548" y="2907507"/>
              <a:ext cx="9463" cy="14385"/>
            </a:xfrm>
            <a:custGeom>
              <a:avLst/>
              <a:gdLst/>
              <a:ahLst/>
              <a:cxnLst/>
              <a:rect l="l" t="t" r="r" b="b"/>
              <a:pathLst>
                <a:path w="298" h="453" extrusionOk="0">
                  <a:moveTo>
                    <a:pt x="143" y="0"/>
                  </a:moveTo>
                  <a:cubicBezTo>
                    <a:pt x="60" y="0"/>
                    <a:pt x="0" y="72"/>
                    <a:pt x="0" y="143"/>
                  </a:cubicBezTo>
                  <a:lnTo>
                    <a:pt x="0" y="310"/>
                  </a:lnTo>
                  <a:cubicBezTo>
                    <a:pt x="0" y="393"/>
                    <a:pt x="72" y="453"/>
                    <a:pt x="143" y="453"/>
                  </a:cubicBezTo>
                  <a:cubicBezTo>
                    <a:pt x="214" y="453"/>
                    <a:pt x="298" y="381"/>
                    <a:pt x="298" y="310"/>
                  </a:cubicBezTo>
                  <a:lnTo>
                    <a:pt x="298" y="143"/>
                  </a:lnTo>
                  <a:cubicBezTo>
                    <a:pt x="298" y="72"/>
                    <a:pt x="238" y="0"/>
                    <a:pt x="1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9"/>
            <p:cNvSpPr/>
            <p:nvPr/>
          </p:nvSpPr>
          <p:spPr>
            <a:xfrm>
              <a:off x="7632408" y="2943136"/>
              <a:ext cx="40869" cy="14671"/>
            </a:xfrm>
            <a:custGeom>
              <a:avLst/>
              <a:gdLst/>
              <a:ahLst/>
              <a:cxnLst/>
              <a:rect l="l" t="t" r="r" b="b"/>
              <a:pathLst>
                <a:path w="1287" h="462" extrusionOk="0">
                  <a:moveTo>
                    <a:pt x="167" y="0"/>
                  </a:moveTo>
                  <a:cubicBezTo>
                    <a:pt x="129" y="0"/>
                    <a:pt x="90" y="15"/>
                    <a:pt x="60" y="45"/>
                  </a:cubicBezTo>
                  <a:cubicBezTo>
                    <a:pt x="1" y="104"/>
                    <a:pt x="1" y="200"/>
                    <a:pt x="60" y="259"/>
                  </a:cubicBezTo>
                  <a:cubicBezTo>
                    <a:pt x="203" y="390"/>
                    <a:pt x="417" y="462"/>
                    <a:pt x="655" y="462"/>
                  </a:cubicBezTo>
                  <a:cubicBezTo>
                    <a:pt x="893" y="462"/>
                    <a:pt x="1120" y="390"/>
                    <a:pt x="1251" y="259"/>
                  </a:cubicBezTo>
                  <a:cubicBezTo>
                    <a:pt x="1286" y="212"/>
                    <a:pt x="1286" y="104"/>
                    <a:pt x="1227" y="45"/>
                  </a:cubicBezTo>
                  <a:cubicBezTo>
                    <a:pt x="1197" y="15"/>
                    <a:pt x="1158" y="0"/>
                    <a:pt x="1120" y="0"/>
                  </a:cubicBezTo>
                  <a:cubicBezTo>
                    <a:pt x="1081" y="0"/>
                    <a:pt x="1042" y="15"/>
                    <a:pt x="1013" y="45"/>
                  </a:cubicBezTo>
                  <a:cubicBezTo>
                    <a:pt x="953" y="104"/>
                    <a:pt x="822" y="164"/>
                    <a:pt x="643" y="164"/>
                  </a:cubicBezTo>
                  <a:cubicBezTo>
                    <a:pt x="465" y="164"/>
                    <a:pt x="322" y="104"/>
                    <a:pt x="274" y="45"/>
                  </a:cubicBezTo>
                  <a:cubicBezTo>
                    <a:pt x="245" y="15"/>
                    <a:pt x="206" y="0"/>
                    <a:pt x="1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9"/>
            <p:cNvSpPr/>
            <p:nvPr/>
          </p:nvSpPr>
          <p:spPr>
            <a:xfrm>
              <a:off x="7530697" y="2790299"/>
              <a:ext cx="244291" cy="326314"/>
            </a:xfrm>
            <a:custGeom>
              <a:avLst/>
              <a:gdLst/>
              <a:ahLst/>
              <a:cxnLst/>
              <a:rect l="l" t="t" r="r" b="b"/>
              <a:pathLst>
                <a:path w="7693" h="10276" extrusionOk="0">
                  <a:moveTo>
                    <a:pt x="3846" y="298"/>
                  </a:moveTo>
                  <a:cubicBezTo>
                    <a:pt x="5275" y="298"/>
                    <a:pt x="6442" y="1453"/>
                    <a:pt x="6442" y="2882"/>
                  </a:cubicBezTo>
                  <a:lnTo>
                    <a:pt x="6442" y="4013"/>
                  </a:lnTo>
                  <a:cubicBezTo>
                    <a:pt x="6442" y="4846"/>
                    <a:pt x="6633" y="5489"/>
                    <a:pt x="6799" y="5870"/>
                  </a:cubicBezTo>
                  <a:cubicBezTo>
                    <a:pt x="6811" y="5918"/>
                    <a:pt x="6811" y="5965"/>
                    <a:pt x="6799" y="6001"/>
                  </a:cubicBezTo>
                  <a:cubicBezTo>
                    <a:pt x="6775" y="6049"/>
                    <a:pt x="6752" y="6084"/>
                    <a:pt x="6704" y="6096"/>
                  </a:cubicBezTo>
                  <a:cubicBezTo>
                    <a:pt x="6359" y="6227"/>
                    <a:pt x="5692" y="6489"/>
                    <a:pt x="4978" y="6632"/>
                  </a:cubicBezTo>
                  <a:lnTo>
                    <a:pt x="4978" y="6132"/>
                  </a:lnTo>
                  <a:cubicBezTo>
                    <a:pt x="5644" y="5739"/>
                    <a:pt x="6109" y="5013"/>
                    <a:pt x="6109" y="4179"/>
                  </a:cubicBezTo>
                  <a:lnTo>
                    <a:pt x="6109" y="3536"/>
                  </a:lnTo>
                  <a:cubicBezTo>
                    <a:pt x="6109" y="3108"/>
                    <a:pt x="5751" y="2751"/>
                    <a:pt x="5323" y="2751"/>
                  </a:cubicBezTo>
                  <a:lnTo>
                    <a:pt x="5073" y="2751"/>
                  </a:lnTo>
                  <a:lnTo>
                    <a:pt x="4311" y="1989"/>
                  </a:lnTo>
                  <a:cubicBezTo>
                    <a:pt x="4282" y="1960"/>
                    <a:pt x="4249" y="1944"/>
                    <a:pt x="4214" y="1944"/>
                  </a:cubicBezTo>
                  <a:cubicBezTo>
                    <a:pt x="4191" y="1944"/>
                    <a:pt x="4168" y="1951"/>
                    <a:pt x="4144" y="1965"/>
                  </a:cubicBezTo>
                  <a:cubicBezTo>
                    <a:pt x="4085" y="1989"/>
                    <a:pt x="4061" y="2036"/>
                    <a:pt x="4061" y="2096"/>
                  </a:cubicBezTo>
                  <a:lnTo>
                    <a:pt x="4061" y="2751"/>
                  </a:lnTo>
                  <a:lnTo>
                    <a:pt x="3239" y="2751"/>
                  </a:lnTo>
                  <a:cubicBezTo>
                    <a:pt x="3144" y="2751"/>
                    <a:pt x="3084" y="2822"/>
                    <a:pt x="3084" y="2893"/>
                  </a:cubicBezTo>
                  <a:cubicBezTo>
                    <a:pt x="3084" y="2965"/>
                    <a:pt x="3168" y="3048"/>
                    <a:pt x="3239" y="3048"/>
                  </a:cubicBezTo>
                  <a:lnTo>
                    <a:pt x="4204" y="3048"/>
                  </a:lnTo>
                  <a:cubicBezTo>
                    <a:pt x="4299" y="3048"/>
                    <a:pt x="4358" y="2965"/>
                    <a:pt x="4358" y="2893"/>
                  </a:cubicBezTo>
                  <a:lnTo>
                    <a:pt x="4358" y="2453"/>
                  </a:lnTo>
                  <a:lnTo>
                    <a:pt x="4906" y="3001"/>
                  </a:lnTo>
                  <a:cubicBezTo>
                    <a:pt x="4930" y="3024"/>
                    <a:pt x="4966" y="3048"/>
                    <a:pt x="5013" y="3048"/>
                  </a:cubicBezTo>
                  <a:lnTo>
                    <a:pt x="5335" y="3048"/>
                  </a:lnTo>
                  <a:cubicBezTo>
                    <a:pt x="5609" y="3048"/>
                    <a:pt x="5823" y="3263"/>
                    <a:pt x="5823" y="3536"/>
                  </a:cubicBezTo>
                  <a:lnTo>
                    <a:pt x="5823" y="4179"/>
                  </a:lnTo>
                  <a:cubicBezTo>
                    <a:pt x="5823" y="5251"/>
                    <a:pt x="4954" y="6132"/>
                    <a:pt x="3882" y="6132"/>
                  </a:cubicBezTo>
                  <a:cubicBezTo>
                    <a:pt x="2811" y="6132"/>
                    <a:pt x="1930" y="5251"/>
                    <a:pt x="1930" y="4179"/>
                  </a:cubicBezTo>
                  <a:lnTo>
                    <a:pt x="1930" y="3536"/>
                  </a:lnTo>
                  <a:cubicBezTo>
                    <a:pt x="1930" y="3263"/>
                    <a:pt x="2156" y="3048"/>
                    <a:pt x="2418" y="3048"/>
                  </a:cubicBezTo>
                  <a:lnTo>
                    <a:pt x="2584" y="3048"/>
                  </a:lnTo>
                  <a:cubicBezTo>
                    <a:pt x="2668" y="3048"/>
                    <a:pt x="2727" y="2965"/>
                    <a:pt x="2727" y="2893"/>
                  </a:cubicBezTo>
                  <a:cubicBezTo>
                    <a:pt x="2727" y="2822"/>
                    <a:pt x="2656" y="2751"/>
                    <a:pt x="2584" y="2751"/>
                  </a:cubicBezTo>
                  <a:lnTo>
                    <a:pt x="2418" y="2751"/>
                  </a:lnTo>
                  <a:cubicBezTo>
                    <a:pt x="1989" y="2751"/>
                    <a:pt x="1632" y="3108"/>
                    <a:pt x="1632" y="3536"/>
                  </a:cubicBezTo>
                  <a:lnTo>
                    <a:pt x="1632" y="4179"/>
                  </a:lnTo>
                  <a:cubicBezTo>
                    <a:pt x="1632" y="5013"/>
                    <a:pt x="2096" y="5739"/>
                    <a:pt x="2763" y="6132"/>
                  </a:cubicBezTo>
                  <a:lnTo>
                    <a:pt x="2763" y="6632"/>
                  </a:lnTo>
                  <a:cubicBezTo>
                    <a:pt x="2001" y="6465"/>
                    <a:pt x="1334" y="6227"/>
                    <a:pt x="989" y="6096"/>
                  </a:cubicBezTo>
                  <a:cubicBezTo>
                    <a:pt x="941" y="6084"/>
                    <a:pt x="918" y="6049"/>
                    <a:pt x="906" y="6001"/>
                  </a:cubicBezTo>
                  <a:cubicBezTo>
                    <a:pt x="882" y="5965"/>
                    <a:pt x="882" y="5918"/>
                    <a:pt x="906" y="5870"/>
                  </a:cubicBezTo>
                  <a:cubicBezTo>
                    <a:pt x="1060" y="5489"/>
                    <a:pt x="1263" y="4846"/>
                    <a:pt x="1263" y="4013"/>
                  </a:cubicBezTo>
                  <a:lnTo>
                    <a:pt x="1263" y="2882"/>
                  </a:lnTo>
                  <a:cubicBezTo>
                    <a:pt x="1263" y="1453"/>
                    <a:pt x="2418" y="298"/>
                    <a:pt x="3846" y="298"/>
                  </a:cubicBezTo>
                  <a:close/>
                  <a:moveTo>
                    <a:pt x="4632" y="6275"/>
                  </a:moveTo>
                  <a:lnTo>
                    <a:pt x="4632" y="6787"/>
                  </a:lnTo>
                  <a:cubicBezTo>
                    <a:pt x="4632" y="7025"/>
                    <a:pt x="4739" y="7239"/>
                    <a:pt x="4918" y="7394"/>
                  </a:cubicBezTo>
                  <a:cubicBezTo>
                    <a:pt x="4894" y="7442"/>
                    <a:pt x="4858" y="7477"/>
                    <a:pt x="4835" y="7513"/>
                  </a:cubicBezTo>
                  <a:cubicBezTo>
                    <a:pt x="4787" y="7573"/>
                    <a:pt x="4787" y="7680"/>
                    <a:pt x="4858" y="7715"/>
                  </a:cubicBezTo>
                  <a:cubicBezTo>
                    <a:pt x="4894" y="7739"/>
                    <a:pt x="4918" y="7751"/>
                    <a:pt x="4954" y="7751"/>
                  </a:cubicBezTo>
                  <a:cubicBezTo>
                    <a:pt x="4989" y="7751"/>
                    <a:pt x="5037" y="7739"/>
                    <a:pt x="5073" y="7692"/>
                  </a:cubicBezTo>
                  <a:cubicBezTo>
                    <a:pt x="5109" y="7632"/>
                    <a:pt x="5156" y="7584"/>
                    <a:pt x="5192" y="7525"/>
                  </a:cubicBezTo>
                  <a:lnTo>
                    <a:pt x="5525" y="7644"/>
                  </a:lnTo>
                  <a:cubicBezTo>
                    <a:pt x="4918" y="8573"/>
                    <a:pt x="4299" y="8894"/>
                    <a:pt x="3882" y="9001"/>
                  </a:cubicBezTo>
                  <a:cubicBezTo>
                    <a:pt x="3864" y="9007"/>
                    <a:pt x="3849" y="9010"/>
                    <a:pt x="3835" y="9010"/>
                  </a:cubicBezTo>
                  <a:cubicBezTo>
                    <a:pt x="3820" y="9010"/>
                    <a:pt x="3805" y="9007"/>
                    <a:pt x="3787" y="9001"/>
                  </a:cubicBezTo>
                  <a:cubicBezTo>
                    <a:pt x="3370" y="8882"/>
                    <a:pt x="2751" y="8549"/>
                    <a:pt x="2120" y="7644"/>
                  </a:cubicBezTo>
                  <a:lnTo>
                    <a:pt x="2465" y="7525"/>
                  </a:lnTo>
                  <a:cubicBezTo>
                    <a:pt x="2763" y="7942"/>
                    <a:pt x="3204" y="8442"/>
                    <a:pt x="3787" y="8644"/>
                  </a:cubicBezTo>
                  <a:cubicBezTo>
                    <a:pt x="3799" y="8644"/>
                    <a:pt x="3823" y="8656"/>
                    <a:pt x="3835" y="8656"/>
                  </a:cubicBezTo>
                  <a:cubicBezTo>
                    <a:pt x="3846" y="8656"/>
                    <a:pt x="3858" y="8656"/>
                    <a:pt x="3882" y="8644"/>
                  </a:cubicBezTo>
                  <a:cubicBezTo>
                    <a:pt x="4144" y="8549"/>
                    <a:pt x="4418" y="8382"/>
                    <a:pt x="4668" y="8132"/>
                  </a:cubicBezTo>
                  <a:cubicBezTo>
                    <a:pt x="4728" y="8073"/>
                    <a:pt x="4728" y="7989"/>
                    <a:pt x="4668" y="7930"/>
                  </a:cubicBezTo>
                  <a:cubicBezTo>
                    <a:pt x="4638" y="7900"/>
                    <a:pt x="4600" y="7885"/>
                    <a:pt x="4561" y="7885"/>
                  </a:cubicBezTo>
                  <a:cubicBezTo>
                    <a:pt x="4522" y="7885"/>
                    <a:pt x="4483" y="7900"/>
                    <a:pt x="4454" y="7930"/>
                  </a:cubicBezTo>
                  <a:cubicBezTo>
                    <a:pt x="4251" y="8120"/>
                    <a:pt x="4025" y="8275"/>
                    <a:pt x="3823" y="8346"/>
                  </a:cubicBezTo>
                  <a:cubicBezTo>
                    <a:pt x="3358" y="8168"/>
                    <a:pt x="2965" y="7751"/>
                    <a:pt x="2715" y="7394"/>
                  </a:cubicBezTo>
                  <a:cubicBezTo>
                    <a:pt x="2894" y="7239"/>
                    <a:pt x="3001" y="7025"/>
                    <a:pt x="3001" y="6787"/>
                  </a:cubicBezTo>
                  <a:lnTo>
                    <a:pt x="3001" y="6275"/>
                  </a:lnTo>
                  <a:cubicBezTo>
                    <a:pt x="3251" y="6382"/>
                    <a:pt x="3525" y="6430"/>
                    <a:pt x="3823" y="6430"/>
                  </a:cubicBezTo>
                  <a:cubicBezTo>
                    <a:pt x="4120" y="6430"/>
                    <a:pt x="4382" y="6370"/>
                    <a:pt x="4632" y="6275"/>
                  </a:cubicBezTo>
                  <a:close/>
                  <a:moveTo>
                    <a:pt x="3846" y="0"/>
                  </a:moveTo>
                  <a:cubicBezTo>
                    <a:pt x="2251" y="0"/>
                    <a:pt x="953" y="1286"/>
                    <a:pt x="953" y="2882"/>
                  </a:cubicBezTo>
                  <a:lnTo>
                    <a:pt x="953" y="4013"/>
                  </a:lnTo>
                  <a:cubicBezTo>
                    <a:pt x="953" y="4846"/>
                    <a:pt x="751" y="5453"/>
                    <a:pt x="632" y="5775"/>
                  </a:cubicBezTo>
                  <a:cubicBezTo>
                    <a:pt x="584" y="5894"/>
                    <a:pt x="584" y="6013"/>
                    <a:pt x="632" y="6132"/>
                  </a:cubicBezTo>
                  <a:cubicBezTo>
                    <a:pt x="679" y="6251"/>
                    <a:pt x="775" y="6334"/>
                    <a:pt x="894" y="6382"/>
                  </a:cubicBezTo>
                  <a:cubicBezTo>
                    <a:pt x="1251" y="6525"/>
                    <a:pt x="1965" y="6787"/>
                    <a:pt x="2715" y="6930"/>
                  </a:cubicBezTo>
                  <a:cubicBezTo>
                    <a:pt x="2668" y="7084"/>
                    <a:pt x="2549" y="7180"/>
                    <a:pt x="2418" y="7239"/>
                  </a:cubicBezTo>
                  <a:lnTo>
                    <a:pt x="751" y="7823"/>
                  </a:lnTo>
                  <a:cubicBezTo>
                    <a:pt x="298" y="7989"/>
                    <a:pt x="1" y="8406"/>
                    <a:pt x="1" y="8882"/>
                  </a:cubicBezTo>
                  <a:lnTo>
                    <a:pt x="1" y="10132"/>
                  </a:lnTo>
                  <a:cubicBezTo>
                    <a:pt x="1" y="10216"/>
                    <a:pt x="84" y="10275"/>
                    <a:pt x="156" y="10275"/>
                  </a:cubicBezTo>
                  <a:cubicBezTo>
                    <a:pt x="227" y="10275"/>
                    <a:pt x="298" y="10204"/>
                    <a:pt x="298" y="10132"/>
                  </a:cubicBezTo>
                  <a:lnTo>
                    <a:pt x="298" y="8882"/>
                  </a:lnTo>
                  <a:cubicBezTo>
                    <a:pt x="298" y="8775"/>
                    <a:pt x="322" y="8692"/>
                    <a:pt x="358" y="8597"/>
                  </a:cubicBezTo>
                  <a:lnTo>
                    <a:pt x="1120" y="9251"/>
                  </a:lnTo>
                  <a:cubicBezTo>
                    <a:pt x="1227" y="9347"/>
                    <a:pt x="1299" y="9478"/>
                    <a:pt x="1299" y="9620"/>
                  </a:cubicBezTo>
                  <a:lnTo>
                    <a:pt x="1299" y="10132"/>
                  </a:lnTo>
                  <a:cubicBezTo>
                    <a:pt x="1299" y="10216"/>
                    <a:pt x="1370" y="10275"/>
                    <a:pt x="1453" y="10275"/>
                  </a:cubicBezTo>
                  <a:cubicBezTo>
                    <a:pt x="1525" y="10275"/>
                    <a:pt x="1596" y="10204"/>
                    <a:pt x="1596" y="10132"/>
                  </a:cubicBezTo>
                  <a:lnTo>
                    <a:pt x="1596" y="9609"/>
                  </a:lnTo>
                  <a:cubicBezTo>
                    <a:pt x="1596" y="9370"/>
                    <a:pt x="1489" y="9168"/>
                    <a:pt x="1310" y="9001"/>
                  </a:cubicBezTo>
                  <a:lnTo>
                    <a:pt x="513" y="8311"/>
                  </a:lnTo>
                  <a:cubicBezTo>
                    <a:pt x="596" y="8216"/>
                    <a:pt x="715" y="8132"/>
                    <a:pt x="834" y="8085"/>
                  </a:cubicBezTo>
                  <a:lnTo>
                    <a:pt x="1846" y="7739"/>
                  </a:lnTo>
                  <a:cubicBezTo>
                    <a:pt x="2537" y="8775"/>
                    <a:pt x="3251" y="9144"/>
                    <a:pt x="3727" y="9275"/>
                  </a:cubicBezTo>
                  <a:cubicBezTo>
                    <a:pt x="3775" y="9299"/>
                    <a:pt x="3799" y="9299"/>
                    <a:pt x="3846" y="9299"/>
                  </a:cubicBezTo>
                  <a:cubicBezTo>
                    <a:pt x="3894" y="9299"/>
                    <a:pt x="3930" y="9299"/>
                    <a:pt x="3966" y="9275"/>
                  </a:cubicBezTo>
                  <a:cubicBezTo>
                    <a:pt x="4442" y="9144"/>
                    <a:pt x="5156" y="8775"/>
                    <a:pt x="5835" y="7739"/>
                  </a:cubicBezTo>
                  <a:lnTo>
                    <a:pt x="6847" y="8085"/>
                  </a:lnTo>
                  <a:cubicBezTo>
                    <a:pt x="6990" y="8132"/>
                    <a:pt x="7085" y="8216"/>
                    <a:pt x="7180" y="8311"/>
                  </a:cubicBezTo>
                  <a:lnTo>
                    <a:pt x="6371" y="9001"/>
                  </a:lnTo>
                  <a:cubicBezTo>
                    <a:pt x="6192" y="9144"/>
                    <a:pt x="6097" y="9370"/>
                    <a:pt x="6097" y="9609"/>
                  </a:cubicBezTo>
                  <a:lnTo>
                    <a:pt x="6097" y="10120"/>
                  </a:lnTo>
                  <a:cubicBezTo>
                    <a:pt x="6097" y="10204"/>
                    <a:pt x="6168" y="10263"/>
                    <a:pt x="6240" y="10263"/>
                  </a:cubicBezTo>
                  <a:cubicBezTo>
                    <a:pt x="6311" y="10263"/>
                    <a:pt x="6394" y="10192"/>
                    <a:pt x="6394" y="10120"/>
                  </a:cubicBezTo>
                  <a:lnTo>
                    <a:pt x="6394" y="9609"/>
                  </a:lnTo>
                  <a:cubicBezTo>
                    <a:pt x="6394" y="9466"/>
                    <a:pt x="6454" y="9323"/>
                    <a:pt x="6573" y="9239"/>
                  </a:cubicBezTo>
                  <a:lnTo>
                    <a:pt x="7323" y="8585"/>
                  </a:lnTo>
                  <a:cubicBezTo>
                    <a:pt x="7359" y="8668"/>
                    <a:pt x="7383" y="8775"/>
                    <a:pt x="7383" y="8870"/>
                  </a:cubicBezTo>
                  <a:lnTo>
                    <a:pt x="7383" y="10120"/>
                  </a:lnTo>
                  <a:cubicBezTo>
                    <a:pt x="7383" y="10204"/>
                    <a:pt x="7466" y="10263"/>
                    <a:pt x="7537" y="10263"/>
                  </a:cubicBezTo>
                  <a:cubicBezTo>
                    <a:pt x="7609" y="10263"/>
                    <a:pt x="7680" y="10192"/>
                    <a:pt x="7680" y="10120"/>
                  </a:cubicBezTo>
                  <a:lnTo>
                    <a:pt x="7680" y="8870"/>
                  </a:lnTo>
                  <a:cubicBezTo>
                    <a:pt x="7692" y="8406"/>
                    <a:pt x="7395" y="7977"/>
                    <a:pt x="6942" y="7823"/>
                  </a:cubicBezTo>
                  <a:lnTo>
                    <a:pt x="5275" y="7239"/>
                  </a:lnTo>
                  <a:cubicBezTo>
                    <a:pt x="5132" y="7203"/>
                    <a:pt x="5025" y="7084"/>
                    <a:pt x="4978" y="6930"/>
                  </a:cubicBezTo>
                  <a:cubicBezTo>
                    <a:pt x="5740" y="6787"/>
                    <a:pt x="6442" y="6513"/>
                    <a:pt x="6799" y="6382"/>
                  </a:cubicBezTo>
                  <a:cubicBezTo>
                    <a:pt x="6918" y="6334"/>
                    <a:pt x="7002" y="6251"/>
                    <a:pt x="7061" y="6132"/>
                  </a:cubicBezTo>
                  <a:cubicBezTo>
                    <a:pt x="7109" y="6013"/>
                    <a:pt x="7109" y="5894"/>
                    <a:pt x="7061" y="5775"/>
                  </a:cubicBezTo>
                  <a:cubicBezTo>
                    <a:pt x="6942" y="5477"/>
                    <a:pt x="6740" y="4846"/>
                    <a:pt x="6740" y="4013"/>
                  </a:cubicBezTo>
                  <a:lnTo>
                    <a:pt x="6740" y="2882"/>
                  </a:lnTo>
                  <a:cubicBezTo>
                    <a:pt x="6740" y="1286"/>
                    <a:pt x="5442" y="0"/>
                    <a:pt x="38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9"/>
            <p:cNvSpPr/>
            <p:nvPr/>
          </p:nvSpPr>
          <p:spPr>
            <a:xfrm>
              <a:off x="7611608" y="2891630"/>
              <a:ext cx="20069" cy="9463"/>
            </a:xfrm>
            <a:custGeom>
              <a:avLst/>
              <a:gdLst/>
              <a:ahLst/>
              <a:cxnLst/>
              <a:rect l="l" t="t" r="r" b="b"/>
              <a:pathLst>
                <a:path w="632" h="298" extrusionOk="0">
                  <a:moveTo>
                    <a:pt x="155" y="0"/>
                  </a:moveTo>
                  <a:cubicBezTo>
                    <a:pt x="60" y="0"/>
                    <a:pt x="1" y="83"/>
                    <a:pt x="1" y="155"/>
                  </a:cubicBezTo>
                  <a:cubicBezTo>
                    <a:pt x="1" y="226"/>
                    <a:pt x="84" y="298"/>
                    <a:pt x="155" y="298"/>
                  </a:cubicBezTo>
                  <a:lnTo>
                    <a:pt x="477" y="298"/>
                  </a:lnTo>
                  <a:cubicBezTo>
                    <a:pt x="572" y="298"/>
                    <a:pt x="632" y="226"/>
                    <a:pt x="632" y="155"/>
                  </a:cubicBezTo>
                  <a:cubicBezTo>
                    <a:pt x="632" y="83"/>
                    <a:pt x="572" y="0"/>
                    <a:pt x="4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9"/>
            <p:cNvSpPr/>
            <p:nvPr/>
          </p:nvSpPr>
          <p:spPr>
            <a:xfrm>
              <a:off x="7673245" y="2891630"/>
              <a:ext cx="19688" cy="9463"/>
            </a:xfrm>
            <a:custGeom>
              <a:avLst/>
              <a:gdLst/>
              <a:ahLst/>
              <a:cxnLst/>
              <a:rect l="l" t="t" r="r" b="b"/>
              <a:pathLst>
                <a:path w="620" h="298" extrusionOk="0">
                  <a:moveTo>
                    <a:pt x="143" y="0"/>
                  </a:moveTo>
                  <a:cubicBezTo>
                    <a:pt x="60" y="0"/>
                    <a:pt x="0" y="83"/>
                    <a:pt x="0" y="155"/>
                  </a:cubicBezTo>
                  <a:cubicBezTo>
                    <a:pt x="0" y="226"/>
                    <a:pt x="72" y="298"/>
                    <a:pt x="143" y="298"/>
                  </a:cubicBezTo>
                  <a:lnTo>
                    <a:pt x="477" y="298"/>
                  </a:lnTo>
                  <a:cubicBezTo>
                    <a:pt x="560" y="298"/>
                    <a:pt x="620" y="226"/>
                    <a:pt x="620" y="155"/>
                  </a:cubicBezTo>
                  <a:cubicBezTo>
                    <a:pt x="620" y="83"/>
                    <a:pt x="548" y="0"/>
                    <a:pt x="4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6" name="Google Shape;1686;p39"/>
          <p:cNvGrpSpPr/>
          <p:nvPr/>
        </p:nvGrpSpPr>
        <p:grpSpPr>
          <a:xfrm>
            <a:off x="6907610" y="2775313"/>
            <a:ext cx="1343730" cy="585645"/>
            <a:chOff x="2631622" y="4310726"/>
            <a:chExt cx="1343730" cy="585645"/>
          </a:xfrm>
        </p:grpSpPr>
        <p:sp>
          <p:nvSpPr>
            <p:cNvPr id="1687" name="Google Shape;1687;p39"/>
            <p:cNvSpPr/>
            <p:nvPr/>
          </p:nvSpPr>
          <p:spPr>
            <a:xfrm>
              <a:off x="2631622"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9"/>
            <p:cNvSpPr/>
            <p:nvPr/>
          </p:nvSpPr>
          <p:spPr>
            <a:xfrm>
              <a:off x="3015552"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9"/>
            <p:cNvSpPr/>
            <p:nvPr/>
          </p:nvSpPr>
          <p:spPr>
            <a:xfrm>
              <a:off x="2631622"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9"/>
            <p:cNvSpPr/>
            <p:nvPr/>
          </p:nvSpPr>
          <p:spPr>
            <a:xfrm>
              <a:off x="3015552"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9"/>
            <p:cNvSpPr/>
            <p:nvPr/>
          </p:nvSpPr>
          <p:spPr>
            <a:xfrm>
              <a:off x="3399477"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9"/>
            <p:cNvSpPr/>
            <p:nvPr/>
          </p:nvSpPr>
          <p:spPr>
            <a:xfrm>
              <a:off x="3399477"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9"/>
            <p:cNvSpPr/>
            <p:nvPr/>
          </p:nvSpPr>
          <p:spPr>
            <a:xfrm>
              <a:off x="3783352"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9"/>
            <p:cNvSpPr/>
            <p:nvPr/>
          </p:nvSpPr>
          <p:spPr>
            <a:xfrm>
              <a:off x="3783352"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5" name="Google Shape;1695;p39"/>
          <p:cNvGrpSpPr/>
          <p:nvPr/>
        </p:nvGrpSpPr>
        <p:grpSpPr>
          <a:xfrm>
            <a:off x="910800" y="4329361"/>
            <a:ext cx="380286" cy="2096523"/>
            <a:chOff x="4315150" y="2880000"/>
            <a:chExt cx="180000" cy="990000"/>
          </a:xfrm>
        </p:grpSpPr>
        <p:sp>
          <p:nvSpPr>
            <p:cNvPr id="1696" name="Google Shape;1696;p39"/>
            <p:cNvSpPr/>
            <p:nvPr/>
          </p:nvSpPr>
          <p:spPr>
            <a:xfrm>
              <a:off x="4315150" y="288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9"/>
            <p:cNvSpPr/>
            <p:nvPr/>
          </p:nvSpPr>
          <p:spPr>
            <a:xfrm>
              <a:off x="4315150" y="315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9"/>
            <p:cNvSpPr/>
            <p:nvPr/>
          </p:nvSpPr>
          <p:spPr>
            <a:xfrm>
              <a:off x="4315150" y="342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9"/>
            <p:cNvSpPr/>
            <p:nvPr/>
          </p:nvSpPr>
          <p:spPr>
            <a:xfrm>
              <a:off x="4315150" y="369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200" y="339502"/>
            <a:ext cx="7221600" cy="4464496"/>
          </a:xfrm>
        </p:spPr>
        <p:txBody>
          <a:bodyPr/>
          <a:lstStyle/>
          <a:p>
            <a:pPr algn="l"/>
            <a:r>
              <a:rPr lang="id-ID" sz="1800" dirty="0" smtClean="0">
                <a:latin typeface="Times New Roman" pitchFamily="18" charset="0"/>
                <a:cs typeface="Times New Roman" pitchFamily="18" charset="0"/>
              </a:rPr>
              <a:t>3) Faktor SosialFaktor sosial dapat berpengaruh terhadap obesitas. Hal ini dikarenakan pandangan sosial masyarakat bahwa jika dalam anggota keluarga seseorang ada yang bertubuh gemuk maka, keluarga tersebut dinilai sukses dan berkarir bagus. Dan ada pula yang beranggapan bahwa gemuk adalah lambang dari kemakmuran.</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4</a:t>
            </a:r>
            <a:r>
              <a:rPr lang="id-ID" sz="1800" dirty="0" smtClean="0">
                <a:latin typeface="Times New Roman" pitchFamily="18" charset="0"/>
                <a:cs typeface="Times New Roman" pitchFamily="18" charset="0"/>
              </a:rPr>
              <a:t>) Faktor Gaya HidupFaktor gaya hidup dapat menyebabkan terjadinya obesitas, seperti pola makan. Pola makan yang berlebihan dapat membuat anak menjadi kelebihan berat badan. Asupan makanan berlebihan ini berasal dari jenis makanan olahan serba instan, minuman soft drink, makanan cepat saji (burger, pizza, hot dog), dan makanan siap saji lainnya yang tersedia di kedai makanan. Selain itu, anak yang kelebihan berat badan atau kegemukan membuat mereka menjadi malas untuk bergerak apalagi untuk berolah raga. Olah raga juga termasuk kedalam faktor gaya hidup.</a:t>
            </a:r>
            <a:endParaRPr lang="id-ID"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3"/>
        <p:cNvGrpSpPr/>
        <p:nvPr/>
      </p:nvGrpSpPr>
      <p:grpSpPr>
        <a:xfrm>
          <a:off x="0" y="0"/>
          <a:ext cx="0" cy="0"/>
          <a:chOff x="0" y="0"/>
          <a:chExt cx="0" cy="0"/>
        </a:xfrm>
      </p:grpSpPr>
      <p:sp>
        <p:nvSpPr>
          <p:cNvPr id="1704" name="Google Shape;1704;p40"/>
          <p:cNvSpPr txBox="1">
            <a:spLocks noGrp="1"/>
          </p:cNvSpPr>
          <p:nvPr>
            <p:ph type="subTitle" idx="3"/>
          </p:nvPr>
        </p:nvSpPr>
        <p:spPr>
          <a:xfrm>
            <a:off x="1403648" y="1131590"/>
            <a:ext cx="5944504" cy="2746960"/>
          </a:xfrm>
          <a:prstGeom prst="rect">
            <a:avLst/>
          </a:prstGeom>
        </p:spPr>
        <p:txBody>
          <a:bodyPr spcFirstLastPara="1" wrap="square" lIns="0" tIns="91425" rIns="0" bIns="91425" anchor="t" anchorCtr="0">
            <a:noAutofit/>
          </a:bodyPr>
          <a:lstStyle/>
          <a:p>
            <a:pPr marL="0" lvl="0" indent="0" algn="just"/>
            <a:r>
              <a:rPr lang="id-ID" sz="2000" dirty="0" smtClean="0">
                <a:latin typeface="Times New Roman" pitchFamily="18" charset="0"/>
                <a:cs typeface="Times New Roman" pitchFamily="18" charset="0"/>
              </a:rPr>
              <a:t>Di samping itu, obesitas bisa dicegah dengan cara yang diantaranya dengan melakukan olahraga secara teratur maupun mengatur pola makannya. Di dalam melakukan pencegahan pada anak yang obesitas, dukungan ataupun dorongan dari orang tua sangatlah berpengaruh dan ini merupakan pencegahan melalui faktor lingkungan</a:t>
            </a:r>
            <a:endParaRPr sz="2000" dirty="0">
              <a:latin typeface="Times New Roman" pitchFamily="18" charset="0"/>
              <a:cs typeface="Times New Roman" pitchFamily="18" charset="0"/>
            </a:endParaRPr>
          </a:p>
        </p:txBody>
      </p:sp>
      <p:grpSp>
        <p:nvGrpSpPr>
          <p:cNvPr id="1710" name="Google Shape;1710;p40"/>
          <p:cNvGrpSpPr/>
          <p:nvPr/>
        </p:nvGrpSpPr>
        <p:grpSpPr>
          <a:xfrm>
            <a:off x="6154778" y="1997986"/>
            <a:ext cx="363642" cy="360016"/>
            <a:chOff x="5309250" y="2903170"/>
            <a:chExt cx="359579" cy="355852"/>
          </a:xfrm>
        </p:grpSpPr>
        <p:sp>
          <p:nvSpPr>
            <p:cNvPr id="1711" name="Google Shape;1711;p40"/>
            <p:cNvSpPr/>
            <p:nvPr/>
          </p:nvSpPr>
          <p:spPr>
            <a:xfrm>
              <a:off x="5410517" y="3006317"/>
              <a:ext cx="77854" cy="76452"/>
            </a:xfrm>
            <a:custGeom>
              <a:avLst/>
              <a:gdLst/>
              <a:ahLst/>
              <a:cxnLst/>
              <a:rect l="l" t="t" r="r" b="b"/>
              <a:pathLst>
                <a:path w="2444" h="2400" extrusionOk="0">
                  <a:moveTo>
                    <a:pt x="1345" y="315"/>
                  </a:moveTo>
                  <a:cubicBezTo>
                    <a:pt x="1450" y="315"/>
                    <a:pt x="1549" y="346"/>
                    <a:pt x="1631" y="420"/>
                  </a:cubicBezTo>
                  <a:cubicBezTo>
                    <a:pt x="1905" y="634"/>
                    <a:pt x="2060" y="1206"/>
                    <a:pt x="2096" y="1622"/>
                  </a:cubicBezTo>
                  <a:cubicBezTo>
                    <a:pt x="2104" y="1923"/>
                    <a:pt x="1755" y="2071"/>
                    <a:pt x="1406" y="2071"/>
                  </a:cubicBezTo>
                  <a:cubicBezTo>
                    <a:pt x="1257" y="2071"/>
                    <a:pt x="1109" y="2045"/>
                    <a:pt x="988" y="1991"/>
                  </a:cubicBezTo>
                  <a:cubicBezTo>
                    <a:pt x="560" y="1801"/>
                    <a:pt x="381" y="1313"/>
                    <a:pt x="560" y="872"/>
                  </a:cubicBezTo>
                  <a:cubicBezTo>
                    <a:pt x="693" y="580"/>
                    <a:pt x="1042" y="315"/>
                    <a:pt x="1345" y="315"/>
                  </a:cubicBezTo>
                  <a:close/>
                  <a:moveTo>
                    <a:pt x="1344" y="1"/>
                  </a:moveTo>
                  <a:cubicBezTo>
                    <a:pt x="906" y="1"/>
                    <a:pt x="447" y="320"/>
                    <a:pt x="262" y="741"/>
                  </a:cubicBezTo>
                  <a:cubicBezTo>
                    <a:pt x="0" y="1336"/>
                    <a:pt x="262" y="2027"/>
                    <a:pt x="857" y="2289"/>
                  </a:cubicBezTo>
                  <a:cubicBezTo>
                    <a:pt x="1022" y="2363"/>
                    <a:pt x="1214" y="2400"/>
                    <a:pt x="1407" y="2400"/>
                  </a:cubicBezTo>
                  <a:cubicBezTo>
                    <a:pt x="1925" y="2400"/>
                    <a:pt x="2443" y="2134"/>
                    <a:pt x="2417" y="1622"/>
                  </a:cubicBezTo>
                  <a:cubicBezTo>
                    <a:pt x="2405" y="1134"/>
                    <a:pt x="2203" y="479"/>
                    <a:pt x="1858" y="182"/>
                  </a:cubicBezTo>
                  <a:cubicBezTo>
                    <a:pt x="1704" y="56"/>
                    <a:pt x="1526" y="1"/>
                    <a:pt x="13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0"/>
            <p:cNvSpPr/>
            <p:nvPr/>
          </p:nvSpPr>
          <p:spPr>
            <a:xfrm>
              <a:off x="5309250" y="2903170"/>
              <a:ext cx="359579" cy="355852"/>
            </a:xfrm>
            <a:custGeom>
              <a:avLst/>
              <a:gdLst/>
              <a:ahLst/>
              <a:cxnLst/>
              <a:rect l="l" t="t" r="r" b="b"/>
              <a:pathLst>
                <a:path w="11288" h="11171" extrusionOk="0">
                  <a:moveTo>
                    <a:pt x="3691" y="336"/>
                  </a:moveTo>
                  <a:cubicBezTo>
                    <a:pt x="3775" y="336"/>
                    <a:pt x="3846" y="383"/>
                    <a:pt x="3870" y="455"/>
                  </a:cubicBezTo>
                  <a:lnTo>
                    <a:pt x="4084" y="991"/>
                  </a:lnTo>
                  <a:cubicBezTo>
                    <a:pt x="3953" y="1003"/>
                    <a:pt x="3846" y="1050"/>
                    <a:pt x="3739" y="1122"/>
                  </a:cubicBezTo>
                  <a:lnTo>
                    <a:pt x="3536" y="586"/>
                  </a:lnTo>
                  <a:cubicBezTo>
                    <a:pt x="3489" y="455"/>
                    <a:pt x="3572" y="336"/>
                    <a:pt x="3691" y="336"/>
                  </a:cubicBezTo>
                  <a:close/>
                  <a:moveTo>
                    <a:pt x="7834" y="436"/>
                  </a:moveTo>
                  <a:cubicBezTo>
                    <a:pt x="7859" y="436"/>
                    <a:pt x="7883" y="442"/>
                    <a:pt x="7906" y="455"/>
                  </a:cubicBezTo>
                  <a:cubicBezTo>
                    <a:pt x="7989" y="503"/>
                    <a:pt x="8037" y="598"/>
                    <a:pt x="7989" y="693"/>
                  </a:cubicBezTo>
                  <a:lnTo>
                    <a:pt x="7763" y="1217"/>
                  </a:lnTo>
                  <a:cubicBezTo>
                    <a:pt x="7668" y="1134"/>
                    <a:pt x="7561" y="1086"/>
                    <a:pt x="7418" y="1062"/>
                  </a:cubicBezTo>
                  <a:lnTo>
                    <a:pt x="7668" y="538"/>
                  </a:lnTo>
                  <a:cubicBezTo>
                    <a:pt x="7702" y="478"/>
                    <a:pt x="7769" y="436"/>
                    <a:pt x="7834" y="436"/>
                  </a:cubicBezTo>
                  <a:close/>
                  <a:moveTo>
                    <a:pt x="698" y="3177"/>
                  </a:moveTo>
                  <a:cubicBezTo>
                    <a:pt x="775" y="3177"/>
                    <a:pt x="883" y="3247"/>
                    <a:pt x="1298" y="3431"/>
                  </a:cubicBezTo>
                  <a:cubicBezTo>
                    <a:pt x="1250" y="3479"/>
                    <a:pt x="1227" y="3539"/>
                    <a:pt x="1191" y="3586"/>
                  </a:cubicBezTo>
                  <a:cubicBezTo>
                    <a:pt x="1191" y="3586"/>
                    <a:pt x="1167" y="3658"/>
                    <a:pt x="1155" y="3765"/>
                  </a:cubicBezTo>
                  <a:lnTo>
                    <a:pt x="631" y="3527"/>
                  </a:lnTo>
                  <a:cubicBezTo>
                    <a:pt x="477" y="3479"/>
                    <a:pt x="477" y="3253"/>
                    <a:pt x="631" y="3193"/>
                  </a:cubicBezTo>
                  <a:cubicBezTo>
                    <a:pt x="655" y="3183"/>
                    <a:pt x="675" y="3177"/>
                    <a:pt x="698" y="3177"/>
                  </a:cubicBezTo>
                  <a:close/>
                  <a:moveTo>
                    <a:pt x="10679" y="3437"/>
                  </a:moveTo>
                  <a:cubicBezTo>
                    <a:pt x="10755" y="3437"/>
                    <a:pt x="10841" y="3482"/>
                    <a:pt x="10871" y="3551"/>
                  </a:cubicBezTo>
                  <a:cubicBezTo>
                    <a:pt x="10906" y="3646"/>
                    <a:pt x="10847" y="3765"/>
                    <a:pt x="10764" y="3789"/>
                  </a:cubicBezTo>
                  <a:lnTo>
                    <a:pt x="10228" y="4003"/>
                  </a:lnTo>
                  <a:cubicBezTo>
                    <a:pt x="10216" y="3848"/>
                    <a:pt x="10168" y="3741"/>
                    <a:pt x="10097" y="3658"/>
                  </a:cubicBezTo>
                  <a:lnTo>
                    <a:pt x="10633" y="3443"/>
                  </a:lnTo>
                  <a:cubicBezTo>
                    <a:pt x="10647" y="3439"/>
                    <a:pt x="10663" y="3437"/>
                    <a:pt x="10679" y="3437"/>
                  </a:cubicBezTo>
                  <a:close/>
                  <a:moveTo>
                    <a:pt x="1060" y="7134"/>
                  </a:moveTo>
                  <a:cubicBezTo>
                    <a:pt x="1072" y="7265"/>
                    <a:pt x="1119" y="7372"/>
                    <a:pt x="1191" y="7480"/>
                  </a:cubicBezTo>
                  <a:lnTo>
                    <a:pt x="655" y="7682"/>
                  </a:lnTo>
                  <a:cubicBezTo>
                    <a:pt x="635" y="7694"/>
                    <a:pt x="612" y="7699"/>
                    <a:pt x="589" y="7699"/>
                  </a:cubicBezTo>
                  <a:cubicBezTo>
                    <a:pt x="518" y="7699"/>
                    <a:pt x="444" y="7650"/>
                    <a:pt x="417" y="7587"/>
                  </a:cubicBezTo>
                  <a:cubicBezTo>
                    <a:pt x="381" y="7492"/>
                    <a:pt x="429" y="7372"/>
                    <a:pt x="524" y="7349"/>
                  </a:cubicBezTo>
                  <a:lnTo>
                    <a:pt x="1060" y="7134"/>
                  </a:lnTo>
                  <a:close/>
                  <a:moveTo>
                    <a:pt x="10144" y="7361"/>
                  </a:moveTo>
                  <a:lnTo>
                    <a:pt x="10656" y="7599"/>
                  </a:lnTo>
                  <a:cubicBezTo>
                    <a:pt x="10811" y="7658"/>
                    <a:pt x="10811" y="7884"/>
                    <a:pt x="10656" y="7944"/>
                  </a:cubicBezTo>
                  <a:cubicBezTo>
                    <a:pt x="10637" y="7950"/>
                    <a:pt x="10619" y="7953"/>
                    <a:pt x="10601" y="7953"/>
                  </a:cubicBezTo>
                  <a:cubicBezTo>
                    <a:pt x="10506" y="7953"/>
                    <a:pt x="10398" y="7875"/>
                    <a:pt x="9990" y="7706"/>
                  </a:cubicBezTo>
                  <a:cubicBezTo>
                    <a:pt x="10061" y="7611"/>
                    <a:pt x="10121" y="7515"/>
                    <a:pt x="10144" y="7361"/>
                  </a:cubicBezTo>
                  <a:close/>
                  <a:moveTo>
                    <a:pt x="3536" y="9920"/>
                  </a:moveTo>
                  <a:cubicBezTo>
                    <a:pt x="3620" y="9992"/>
                    <a:pt x="3727" y="10051"/>
                    <a:pt x="3870" y="10063"/>
                  </a:cubicBezTo>
                  <a:lnTo>
                    <a:pt x="3620" y="10587"/>
                  </a:lnTo>
                  <a:cubicBezTo>
                    <a:pt x="3584" y="10658"/>
                    <a:pt x="3522" y="10696"/>
                    <a:pt x="3454" y="10696"/>
                  </a:cubicBezTo>
                  <a:cubicBezTo>
                    <a:pt x="3430" y="10696"/>
                    <a:pt x="3406" y="10691"/>
                    <a:pt x="3382" y="10682"/>
                  </a:cubicBezTo>
                  <a:cubicBezTo>
                    <a:pt x="3298" y="10635"/>
                    <a:pt x="3251" y="10528"/>
                    <a:pt x="3298" y="10444"/>
                  </a:cubicBezTo>
                  <a:lnTo>
                    <a:pt x="3536" y="9920"/>
                  </a:lnTo>
                  <a:close/>
                  <a:moveTo>
                    <a:pt x="7549" y="10016"/>
                  </a:moveTo>
                  <a:cubicBezTo>
                    <a:pt x="7727" y="10528"/>
                    <a:pt x="7799" y="10575"/>
                    <a:pt x="7763" y="10694"/>
                  </a:cubicBezTo>
                  <a:cubicBezTo>
                    <a:pt x="7728" y="10770"/>
                    <a:pt x="7659" y="10809"/>
                    <a:pt x="7590" y="10809"/>
                  </a:cubicBezTo>
                  <a:cubicBezTo>
                    <a:pt x="7519" y="10809"/>
                    <a:pt x="7448" y="10767"/>
                    <a:pt x="7418" y="10682"/>
                  </a:cubicBezTo>
                  <a:lnTo>
                    <a:pt x="7204" y="10147"/>
                  </a:lnTo>
                  <a:cubicBezTo>
                    <a:pt x="7346" y="10123"/>
                    <a:pt x="7442" y="10087"/>
                    <a:pt x="7549" y="10016"/>
                  </a:cubicBezTo>
                  <a:close/>
                  <a:moveTo>
                    <a:pt x="3696" y="1"/>
                  </a:moveTo>
                  <a:cubicBezTo>
                    <a:pt x="3631" y="1"/>
                    <a:pt x="3565" y="13"/>
                    <a:pt x="3501" y="38"/>
                  </a:cubicBezTo>
                  <a:cubicBezTo>
                    <a:pt x="3239" y="145"/>
                    <a:pt x="3096" y="443"/>
                    <a:pt x="3203" y="705"/>
                  </a:cubicBezTo>
                  <a:lnTo>
                    <a:pt x="3477" y="1407"/>
                  </a:lnTo>
                  <a:cubicBezTo>
                    <a:pt x="3239" y="1753"/>
                    <a:pt x="3203" y="1765"/>
                    <a:pt x="2846" y="1824"/>
                  </a:cubicBezTo>
                  <a:cubicBezTo>
                    <a:pt x="2655" y="1848"/>
                    <a:pt x="2429" y="1896"/>
                    <a:pt x="2286" y="2050"/>
                  </a:cubicBezTo>
                  <a:cubicBezTo>
                    <a:pt x="2012" y="2300"/>
                    <a:pt x="2060" y="2741"/>
                    <a:pt x="1929" y="2955"/>
                  </a:cubicBezTo>
                  <a:cubicBezTo>
                    <a:pt x="1870" y="3027"/>
                    <a:pt x="1762" y="3098"/>
                    <a:pt x="1643" y="3181"/>
                  </a:cubicBezTo>
                  <a:cubicBezTo>
                    <a:pt x="1631" y="3193"/>
                    <a:pt x="1608" y="3205"/>
                    <a:pt x="1584" y="3217"/>
                  </a:cubicBezTo>
                  <a:lnTo>
                    <a:pt x="893" y="2920"/>
                  </a:lnTo>
                  <a:cubicBezTo>
                    <a:pt x="830" y="2888"/>
                    <a:pt x="761" y="2873"/>
                    <a:pt x="692" y="2873"/>
                  </a:cubicBezTo>
                  <a:cubicBezTo>
                    <a:pt x="630" y="2873"/>
                    <a:pt x="568" y="2885"/>
                    <a:pt x="512" y="2908"/>
                  </a:cubicBezTo>
                  <a:cubicBezTo>
                    <a:pt x="84" y="3074"/>
                    <a:pt x="60" y="3670"/>
                    <a:pt x="477" y="3860"/>
                  </a:cubicBezTo>
                  <a:lnTo>
                    <a:pt x="1167" y="4158"/>
                  </a:lnTo>
                  <a:cubicBezTo>
                    <a:pt x="1239" y="4563"/>
                    <a:pt x="1239" y="4586"/>
                    <a:pt x="1012" y="4920"/>
                  </a:cubicBezTo>
                  <a:cubicBezTo>
                    <a:pt x="893" y="5086"/>
                    <a:pt x="774" y="5265"/>
                    <a:pt x="774" y="5467"/>
                  </a:cubicBezTo>
                  <a:cubicBezTo>
                    <a:pt x="762" y="5825"/>
                    <a:pt x="1119" y="6122"/>
                    <a:pt x="1167" y="6360"/>
                  </a:cubicBezTo>
                  <a:cubicBezTo>
                    <a:pt x="1179" y="6479"/>
                    <a:pt x="1155" y="6646"/>
                    <a:pt x="1108" y="6777"/>
                  </a:cubicBezTo>
                  <a:lnTo>
                    <a:pt x="405" y="7051"/>
                  </a:lnTo>
                  <a:cubicBezTo>
                    <a:pt x="143" y="7146"/>
                    <a:pt x="0" y="7444"/>
                    <a:pt x="107" y="7718"/>
                  </a:cubicBezTo>
                  <a:cubicBezTo>
                    <a:pt x="190" y="7920"/>
                    <a:pt x="386" y="8051"/>
                    <a:pt x="592" y="8051"/>
                  </a:cubicBezTo>
                  <a:cubicBezTo>
                    <a:pt x="653" y="8051"/>
                    <a:pt x="714" y="8040"/>
                    <a:pt x="774" y="8015"/>
                  </a:cubicBezTo>
                  <a:lnTo>
                    <a:pt x="1477" y="7742"/>
                  </a:lnTo>
                  <a:cubicBezTo>
                    <a:pt x="1822" y="7980"/>
                    <a:pt x="1834" y="8015"/>
                    <a:pt x="1893" y="8373"/>
                  </a:cubicBezTo>
                  <a:cubicBezTo>
                    <a:pt x="1989" y="8932"/>
                    <a:pt x="2131" y="9075"/>
                    <a:pt x="2667" y="9194"/>
                  </a:cubicBezTo>
                  <a:cubicBezTo>
                    <a:pt x="3036" y="9277"/>
                    <a:pt x="3060" y="9289"/>
                    <a:pt x="3274" y="9647"/>
                  </a:cubicBezTo>
                  <a:lnTo>
                    <a:pt x="2977" y="10337"/>
                  </a:lnTo>
                  <a:cubicBezTo>
                    <a:pt x="2815" y="10691"/>
                    <a:pt x="3091" y="11053"/>
                    <a:pt x="3439" y="11053"/>
                  </a:cubicBezTo>
                  <a:cubicBezTo>
                    <a:pt x="3502" y="11053"/>
                    <a:pt x="3567" y="11041"/>
                    <a:pt x="3632" y="11016"/>
                  </a:cubicBezTo>
                  <a:cubicBezTo>
                    <a:pt x="3775" y="10980"/>
                    <a:pt x="3858" y="10873"/>
                    <a:pt x="3917" y="10754"/>
                  </a:cubicBezTo>
                  <a:lnTo>
                    <a:pt x="4215" y="10063"/>
                  </a:lnTo>
                  <a:cubicBezTo>
                    <a:pt x="4361" y="10038"/>
                    <a:pt x="4457" y="10021"/>
                    <a:pt x="4536" y="10021"/>
                  </a:cubicBezTo>
                  <a:cubicBezTo>
                    <a:pt x="4677" y="10021"/>
                    <a:pt x="4764" y="10073"/>
                    <a:pt x="4977" y="10218"/>
                  </a:cubicBezTo>
                  <a:cubicBezTo>
                    <a:pt x="5204" y="10377"/>
                    <a:pt x="5367" y="10458"/>
                    <a:pt x="5538" y="10458"/>
                  </a:cubicBezTo>
                  <a:cubicBezTo>
                    <a:pt x="5699" y="10458"/>
                    <a:pt x="5865" y="10386"/>
                    <a:pt x="6096" y="10242"/>
                  </a:cubicBezTo>
                  <a:cubicBezTo>
                    <a:pt x="6280" y="10126"/>
                    <a:pt x="6363" y="10080"/>
                    <a:pt x="6476" y="10080"/>
                  </a:cubicBezTo>
                  <a:cubicBezTo>
                    <a:pt x="6560" y="10080"/>
                    <a:pt x="6661" y="10106"/>
                    <a:pt x="6834" y="10147"/>
                  </a:cubicBezTo>
                  <a:lnTo>
                    <a:pt x="7108" y="10837"/>
                  </a:lnTo>
                  <a:cubicBezTo>
                    <a:pt x="7180" y="11051"/>
                    <a:pt x="7370" y="11171"/>
                    <a:pt x="7585" y="11171"/>
                  </a:cubicBezTo>
                  <a:cubicBezTo>
                    <a:pt x="7942" y="11171"/>
                    <a:pt x="8192" y="10813"/>
                    <a:pt x="8061" y="10468"/>
                  </a:cubicBezTo>
                  <a:lnTo>
                    <a:pt x="7787" y="9766"/>
                  </a:lnTo>
                  <a:cubicBezTo>
                    <a:pt x="8025" y="9432"/>
                    <a:pt x="8061" y="9408"/>
                    <a:pt x="8418" y="9349"/>
                  </a:cubicBezTo>
                  <a:cubicBezTo>
                    <a:pt x="8978" y="9266"/>
                    <a:pt x="9109" y="9111"/>
                    <a:pt x="9228" y="8575"/>
                  </a:cubicBezTo>
                  <a:cubicBezTo>
                    <a:pt x="9323" y="8206"/>
                    <a:pt x="9335" y="8194"/>
                    <a:pt x="9692" y="7968"/>
                  </a:cubicBezTo>
                  <a:cubicBezTo>
                    <a:pt x="10198" y="8180"/>
                    <a:pt x="10406" y="8313"/>
                    <a:pt x="10595" y="8313"/>
                  </a:cubicBezTo>
                  <a:cubicBezTo>
                    <a:pt x="10650" y="8313"/>
                    <a:pt x="10704" y="8302"/>
                    <a:pt x="10764" y="8277"/>
                  </a:cubicBezTo>
                  <a:cubicBezTo>
                    <a:pt x="11192" y="8075"/>
                    <a:pt x="11216" y="7480"/>
                    <a:pt x="10799" y="7301"/>
                  </a:cubicBezTo>
                  <a:lnTo>
                    <a:pt x="10109" y="7003"/>
                  </a:lnTo>
                  <a:cubicBezTo>
                    <a:pt x="10037" y="6599"/>
                    <a:pt x="10037" y="6575"/>
                    <a:pt x="10263" y="6241"/>
                  </a:cubicBezTo>
                  <a:cubicBezTo>
                    <a:pt x="10573" y="5801"/>
                    <a:pt x="10597" y="5622"/>
                    <a:pt x="10287" y="5134"/>
                  </a:cubicBezTo>
                  <a:cubicBezTo>
                    <a:pt x="10085" y="4801"/>
                    <a:pt x="10097" y="4789"/>
                    <a:pt x="10180" y="4384"/>
                  </a:cubicBezTo>
                  <a:lnTo>
                    <a:pt x="10883" y="4122"/>
                  </a:lnTo>
                  <a:cubicBezTo>
                    <a:pt x="11156" y="4015"/>
                    <a:pt x="11287" y="3717"/>
                    <a:pt x="11180" y="3443"/>
                  </a:cubicBezTo>
                  <a:cubicBezTo>
                    <a:pt x="11097" y="3239"/>
                    <a:pt x="10898" y="3115"/>
                    <a:pt x="10690" y="3115"/>
                  </a:cubicBezTo>
                  <a:cubicBezTo>
                    <a:pt x="10631" y="3115"/>
                    <a:pt x="10571" y="3125"/>
                    <a:pt x="10513" y="3146"/>
                  </a:cubicBezTo>
                  <a:lnTo>
                    <a:pt x="9811" y="3420"/>
                  </a:lnTo>
                  <a:cubicBezTo>
                    <a:pt x="9466" y="3181"/>
                    <a:pt x="9454" y="3146"/>
                    <a:pt x="9394" y="2789"/>
                  </a:cubicBezTo>
                  <a:cubicBezTo>
                    <a:pt x="9311" y="2229"/>
                    <a:pt x="9156" y="2086"/>
                    <a:pt x="8620" y="1979"/>
                  </a:cubicBezTo>
                  <a:cubicBezTo>
                    <a:pt x="8251" y="1884"/>
                    <a:pt x="8239" y="1872"/>
                    <a:pt x="8013" y="1515"/>
                  </a:cubicBezTo>
                  <a:lnTo>
                    <a:pt x="8311" y="824"/>
                  </a:lnTo>
                  <a:cubicBezTo>
                    <a:pt x="8430" y="574"/>
                    <a:pt x="8311" y="264"/>
                    <a:pt x="8037" y="157"/>
                  </a:cubicBezTo>
                  <a:cubicBezTo>
                    <a:pt x="7971" y="126"/>
                    <a:pt x="7901" y="111"/>
                    <a:pt x="7831" y="111"/>
                  </a:cubicBezTo>
                  <a:cubicBezTo>
                    <a:pt x="7638" y="111"/>
                    <a:pt x="7449" y="226"/>
                    <a:pt x="7370" y="419"/>
                  </a:cubicBezTo>
                  <a:lnTo>
                    <a:pt x="7073" y="1110"/>
                  </a:lnTo>
                  <a:cubicBezTo>
                    <a:pt x="6927" y="1135"/>
                    <a:pt x="6831" y="1152"/>
                    <a:pt x="6751" y="1152"/>
                  </a:cubicBezTo>
                  <a:cubicBezTo>
                    <a:pt x="6611" y="1152"/>
                    <a:pt x="6524" y="1100"/>
                    <a:pt x="6311" y="955"/>
                  </a:cubicBezTo>
                  <a:lnTo>
                    <a:pt x="6180" y="872"/>
                  </a:lnTo>
                  <a:cubicBezTo>
                    <a:pt x="6152" y="853"/>
                    <a:pt x="6119" y="844"/>
                    <a:pt x="6087" y="844"/>
                  </a:cubicBezTo>
                  <a:cubicBezTo>
                    <a:pt x="6034" y="844"/>
                    <a:pt x="5983" y="868"/>
                    <a:pt x="5953" y="919"/>
                  </a:cubicBezTo>
                  <a:cubicBezTo>
                    <a:pt x="5918" y="991"/>
                    <a:pt x="5930" y="1098"/>
                    <a:pt x="6001" y="1134"/>
                  </a:cubicBezTo>
                  <a:lnTo>
                    <a:pt x="6132" y="1229"/>
                  </a:lnTo>
                  <a:cubicBezTo>
                    <a:pt x="6389" y="1406"/>
                    <a:pt x="6533" y="1474"/>
                    <a:pt x="6731" y="1474"/>
                  </a:cubicBezTo>
                  <a:cubicBezTo>
                    <a:pt x="6826" y="1474"/>
                    <a:pt x="6933" y="1458"/>
                    <a:pt x="7073" y="1431"/>
                  </a:cubicBezTo>
                  <a:cubicBezTo>
                    <a:pt x="7189" y="1411"/>
                    <a:pt x="7278" y="1397"/>
                    <a:pt x="7350" y="1397"/>
                  </a:cubicBezTo>
                  <a:cubicBezTo>
                    <a:pt x="7531" y="1397"/>
                    <a:pt x="7614" y="1481"/>
                    <a:pt x="7775" y="1753"/>
                  </a:cubicBezTo>
                  <a:cubicBezTo>
                    <a:pt x="8013" y="2122"/>
                    <a:pt x="8120" y="2193"/>
                    <a:pt x="8561" y="2300"/>
                  </a:cubicBezTo>
                  <a:cubicBezTo>
                    <a:pt x="8966" y="2384"/>
                    <a:pt x="9013" y="2419"/>
                    <a:pt x="9085" y="2848"/>
                  </a:cubicBezTo>
                  <a:cubicBezTo>
                    <a:pt x="9109" y="3015"/>
                    <a:pt x="9144" y="3181"/>
                    <a:pt x="9228" y="3324"/>
                  </a:cubicBezTo>
                  <a:cubicBezTo>
                    <a:pt x="9370" y="3551"/>
                    <a:pt x="9621" y="3658"/>
                    <a:pt x="9799" y="3812"/>
                  </a:cubicBezTo>
                  <a:cubicBezTo>
                    <a:pt x="9882" y="3908"/>
                    <a:pt x="9906" y="3932"/>
                    <a:pt x="9906" y="3955"/>
                  </a:cubicBezTo>
                  <a:cubicBezTo>
                    <a:pt x="9906" y="3955"/>
                    <a:pt x="9930" y="4015"/>
                    <a:pt x="9906" y="4193"/>
                  </a:cubicBezTo>
                  <a:cubicBezTo>
                    <a:pt x="9859" y="4444"/>
                    <a:pt x="9787" y="4634"/>
                    <a:pt x="9823" y="4860"/>
                  </a:cubicBezTo>
                  <a:cubicBezTo>
                    <a:pt x="9882" y="5194"/>
                    <a:pt x="10216" y="5467"/>
                    <a:pt x="10204" y="5694"/>
                  </a:cubicBezTo>
                  <a:cubicBezTo>
                    <a:pt x="10204" y="5920"/>
                    <a:pt x="9859" y="6170"/>
                    <a:pt x="9787" y="6515"/>
                  </a:cubicBezTo>
                  <a:cubicBezTo>
                    <a:pt x="9704" y="6813"/>
                    <a:pt x="9906" y="7241"/>
                    <a:pt x="9811" y="7420"/>
                  </a:cubicBezTo>
                  <a:cubicBezTo>
                    <a:pt x="9728" y="7611"/>
                    <a:pt x="9275" y="7777"/>
                    <a:pt x="9109" y="8015"/>
                  </a:cubicBezTo>
                  <a:cubicBezTo>
                    <a:pt x="8918" y="8277"/>
                    <a:pt x="8954" y="8718"/>
                    <a:pt x="8787" y="8873"/>
                  </a:cubicBezTo>
                  <a:cubicBezTo>
                    <a:pt x="8620" y="9027"/>
                    <a:pt x="8192" y="8980"/>
                    <a:pt x="7906" y="9158"/>
                  </a:cubicBezTo>
                  <a:cubicBezTo>
                    <a:pt x="7644" y="9325"/>
                    <a:pt x="7477" y="9754"/>
                    <a:pt x="7287" y="9825"/>
                  </a:cubicBezTo>
                  <a:cubicBezTo>
                    <a:pt x="7254" y="9840"/>
                    <a:pt x="7210" y="9846"/>
                    <a:pt x="7163" y="9846"/>
                  </a:cubicBezTo>
                  <a:cubicBezTo>
                    <a:pt x="7058" y="9846"/>
                    <a:pt x="6936" y="9818"/>
                    <a:pt x="6870" y="9801"/>
                  </a:cubicBezTo>
                  <a:cubicBezTo>
                    <a:pt x="6712" y="9764"/>
                    <a:pt x="6595" y="9744"/>
                    <a:pt x="6493" y="9744"/>
                  </a:cubicBezTo>
                  <a:cubicBezTo>
                    <a:pt x="6304" y="9744"/>
                    <a:pt x="6170" y="9813"/>
                    <a:pt x="5930" y="9968"/>
                  </a:cubicBezTo>
                  <a:cubicBezTo>
                    <a:pt x="5756" y="10072"/>
                    <a:pt x="5655" y="10126"/>
                    <a:pt x="5557" y="10126"/>
                  </a:cubicBezTo>
                  <a:cubicBezTo>
                    <a:pt x="5453" y="10126"/>
                    <a:pt x="5351" y="10066"/>
                    <a:pt x="5168" y="9944"/>
                  </a:cubicBezTo>
                  <a:cubicBezTo>
                    <a:pt x="4918" y="9767"/>
                    <a:pt x="4777" y="9704"/>
                    <a:pt x="4576" y="9704"/>
                  </a:cubicBezTo>
                  <a:cubicBezTo>
                    <a:pt x="4480" y="9704"/>
                    <a:pt x="4370" y="9719"/>
                    <a:pt x="4227" y="9742"/>
                  </a:cubicBezTo>
                  <a:cubicBezTo>
                    <a:pt x="4095" y="9764"/>
                    <a:pt x="4008" y="9771"/>
                    <a:pt x="3947" y="9771"/>
                  </a:cubicBezTo>
                  <a:cubicBezTo>
                    <a:pt x="3843" y="9771"/>
                    <a:pt x="3821" y="9749"/>
                    <a:pt x="3798" y="9742"/>
                  </a:cubicBezTo>
                  <a:cubicBezTo>
                    <a:pt x="3608" y="9647"/>
                    <a:pt x="3453" y="9218"/>
                    <a:pt x="3203" y="9039"/>
                  </a:cubicBezTo>
                  <a:cubicBezTo>
                    <a:pt x="2941" y="8849"/>
                    <a:pt x="2501" y="8873"/>
                    <a:pt x="2346" y="8718"/>
                  </a:cubicBezTo>
                  <a:cubicBezTo>
                    <a:pt x="2191" y="8551"/>
                    <a:pt x="2239" y="8123"/>
                    <a:pt x="2060" y="7837"/>
                  </a:cubicBezTo>
                  <a:cubicBezTo>
                    <a:pt x="1941" y="7646"/>
                    <a:pt x="1750" y="7551"/>
                    <a:pt x="1548" y="7384"/>
                  </a:cubicBezTo>
                  <a:cubicBezTo>
                    <a:pt x="1417" y="7265"/>
                    <a:pt x="1393" y="7206"/>
                    <a:pt x="1393" y="7206"/>
                  </a:cubicBezTo>
                  <a:cubicBezTo>
                    <a:pt x="1310" y="7015"/>
                    <a:pt x="1524" y="6599"/>
                    <a:pt x="1465" y="6301"/>
                  </a:cubicBezTo>
                  <a:cubicBezTo>
                    <a:pt x="1405" y="5979"/>
                    <a:pt x="1072" y="5694"/>
                    <a:pt x="1096" y="5467"/>
                  </a:cubicBezTo>
                  <a:cubicBezTo>
                    <a:pt x="1096" y="5241"/>
                    <a:pt x="1429" y="4991"/>
                    <a:pt x="1512" y="4646"/>
                  </a:cubicBezTo>
                  <a:cubicBezTo>
                    <a:pt x="1584" y="4336"/>
                    <a:pt x="1393" y="3932"/>
                    <a:pt x="1477" y="3741"/>
                  </a:cubicBezTo>
                  <a:cubicBezTo>
                    <a:pt x="1572" y="3551"/>
                    <a:pt x="2001" y="3396"/>
                    <a:pt x="2179" y="3146"/>
                  </a:cubicBezTo>
                  <a:cubicBezTo>
                    <a:pt x="2370" y="2884"/>
                    <a:pt x="2346" y="2443"/>
                    <a:pt x="2501" y="2288"/>
                  </a:cubicBezTo>
                  <a:cubicBezTo>
                    <a:pt x="2667" y="2134"/>
                    <a:pt x="3096" y="2181"/>
                    <a:pt x="3382" y="2003"/>
                  </a:cubicBezTo>
                  <a:cubicBezTo>
                    <a:pt x="3608" y="1872"/>
                    <a:pt x="3715" y="1610"/>
                    <a:pt x="3870" y="1431"/>
                  </a:cubicBezTo>
                  <a:cubicBezTo>
                    <a:pt x="3944" y="1357"/>
                    <a:pt x="3995" y="1320"/>
                    <a:pt x="4116" y="1320"/>
                  </a:cubicBezTo>
                  <a:cubicBezTo>
                    <a:pt x="4189" y="1320"/>
                    <a:pt x="4287" y="1333"/>
                    <a:pt x="4429" y="1360"/>
                  </a:cubicBezTo>
                  <a:cubicBezTo>
                    <a:pt x="4543" y="1395"/>
                    <a:pt x="4662" y="1417"/>
                    <a:pt x="4784" y="1417"/>
                  </a:cubicBezTo>
                  <a:cubicBezTo>
                    <a:pt x="4828" y="1417"/>
                    <a:pt x="4873" y="1414"/>
                    <a:pt x="4918" y="1407"/>
                  </a:cubicBezTo>
                  <a:cubicBezTo>
                    <a:pt x="5144" y="1360"/>
                    <a:pt x="5322" y="1217"/>
                    <a:pt x="5513" y="1110"/>
                  </a:cubicBezTo>
                  <a:cubicBezTo>
                    <a:pt x="5584" y="1062"/>
                    <a:pt x="5620" y="955"/>
                    <a:pt x="5572" y="884"/>
                  </a:cubicBezTo>
                  <a:cubicBezTo>
                    <a:pt x="5540" y="835"/>
                    <a:pt x="5479" y="802"/>
                    <a:pt x="5421" y="802"/>
                  </a:cubicBezTo>
                  <a:cubicBezTo>
                    <a:pt x="5395" y="802"/>
                    <a:pt x="5369" y="809"/>
                    <a:pt x="5346" y="824"/>
                  </a:cubicBezTo>
                  <a:cubicBezTo>
                    <a:pt x="5023" y="1010"/>
                    <a:pt x="4963" y="1086"/>
                    <a:pt x="4794" y="1086"/>
                  </a:cubicBezTo>
                  <a:cubicBezTo>
                    <a:pt x="4714" y="1086"/>
                    <a:pt x="4610" y="1069"/>
                    <a:pt x="4441" y="1038"/>
                  </a:cubicBezTo>
                  <a:lnTo>
                    <a:pt x="4167" y="336"/>
                  </a:lnTo>
                  <a:cubicBezTo>
                    <a:pt x="4095" y="127"/>
                    <a:pt x="3904" y="1"/>
                    <a:pt x="36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0"/>
            <p:cNvSpPr/>
            <p:nvPr/>
          </p:nvSpPr>
          <p:spPr>
            <a:xfrm>
              <a:off x="5466263" y="3032979"/>
              <a:ext cx="127101" cy="146214"/>
            </a:xfrm>
            <a:custGeom>
              <a:avLst/>
              <a:gdLst/>
              <a:ahLst/>
              <a:cxnLst/>
              <a:rect l="l" t="t" r="r" b="b"/>
              <a:pathLst>
                <a:path w="3990" h="4590" extrusionOk="0">
                  <a:moveTo>
                    <a:pt x="2681" y="1"/>
                  </a:moveTo>
                  <a:cubicBezTo>
                    <a:pt x="2422" y="1"/>
                    <a:pt x="2181" y="137"/>
                    <a:pt x="2120" y="428"/>
                  </a:cubicBezTo>
                  <a:cubicBezTo>
                    <a:pt x="2036" y="773"/>
                    <a:pt x="1941" y="1095"/>
                    <a:pt x="1786" y="1392"/>
                  </a:cubicBezTo>
                  <a:cubicBezTo>
                    <a:pt x="1739" y="1476"/>
                    <a:pt x="1786" y="1571"/>
                    <a:pt x="1858" y="1619"/>
                  </a:cubicBezTo>
                  <a:cubicBezTo>
                    <a:pt x="1881" y="1632"/>
                    <a:pt x="1905" y="1638"/>
                    <a:pt x="1929" y="1638"/>
                  </a:cubicBezTo>
                  <a:cubicBezTo>
                    <a:pt x="1991" y="1638"/>
                    <a:pt x="2050" y="1599"/>
                    <a:pt x="2084" y="1547"/>
                  </a:cubicBezTo>
                  <a:cubicBezTo>
                    <a:pt x="2251" y="1214"/>
                    <a:pt x="2358" y="880"/>
                    <a:pt x="2441" y="499"/>
                  </a:cubicBezTo>
                  <a:cubicBezTo>
                    <a:pt x="2466" y="387"/>
                    <a:pt x="2563" y="336"/>
                    <a:pt x="2676" y="336"/>
                  </a:cubicBezTo>
                  <a:cubicBezTo>
                    <a:pt x="2836" y="336"/>
                    <a:pt x="3028" y="439"/>
                    <a:pt x="3084" y="607"/>
                  </a:cubicBezTo>
                  <a:cubicBezTo>
                    <a:pt x="3287" y="1214"/>
                    <a:pt x="3632" y="2214"/>
                    <a:pt x="3072" y="3095"/>
                  </a:cubicBezTo>
                  <a:cubicBezTo>
                    <a:pt x="2512" y="3947"/>
                    <a:pt x="1615" y="4265"/>
                    <a:pt x="1007" y="4265"/>
                  </a:cubicBezTo>
                  <a:cubicBezTo>
                    <a:pt x="672" y="4265"/>
                    <a:pt x="425" y="4168"/>
                    <a:pt x="370" y="4012"/>
                  </a:cubicBezTo>
                  <a:cubicBezTo>
                    <a:pt x="334" y="3881"/>
                    <a:pt x="417" y="3678"/>
                    <a:pt x="643" y="3440"/>
                  </a:cubicBezTo>
                  <a:cubicBezTo>
                    <a:pt x="1060" y="2964"/>
                    <a:pt x="1405" y="2583"/>
                    <a:pt x="1679" y="2190"/>
                  </a:cubicBezTo>
                  <a:cubicBezTo>
                    <a:pt x="1739" y="2107"/>
                    <a:pt x="1715" y="2012"/>
                    <a:pt x="1644" y="1964"/>
                  </a:cubicBezTo>
                  <a:cubicBezTo>
                    <a:pt x="1611" y="1946"/>
                    <a:pt x="1576" y="1936"/>
                    <a:pt x="1542" y="1936"/>
                  </a:cubicBezTo>
                  <a:cubicBezTo>
                    <a:pt x="1488" y="1936"/>
                    <a:pt x="1439" y="1960"/>
                    <a:pt x="1417" y="2012"/>
                  </a:cubicBezTo>
                  <a:cubicBezTo>
                    <a:pt x="1143" y="2393"/>
                    <a:pt x="810" y="2762"/>
                    <a:pt x="405" y="3202"/>
                  </a:cubicBezTo>
                  <a:cubicBezTo>
                    <a:pt x="0" y="3607"/>
                    <a:pt x="0" y="3928"/>
                    <a:pt x="60" y="4119"/>
                  </a:cubicBezTo>
                  <a:cubicBezTo>
                    <a:pt x="171" y="4424"/>
                    <a:pt x="546" y="4589"/>
                    <a:pt x="1019" y="4589"/>
                  </a:cubicBezTo>
                  <a:cubicBezTo>
                    <a:pt x="1763" y="4589"/>
                    <a:pt x="2752" y="4179"/>
                    <a:pt x="3334" y="3262"/>
                  </a:cubicBezTo>
                  <a:cubicBezTo>
                    <a:pt x="3989" y="2250"/>
                    <a:pt x="3608" y="1095"/>
                    <a:pt x="3394" y="488"/>
                  </a:cubicBezTo>
                  <a:cubicBezTo>
                    <a:pt x="3287" y="172"/>
                    <a:pt x="2973" y="1"/>
                    <a:pt x="2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6" name="Google Shape;1716;p40"/>
          <p:cNvGrpSpPr/>
          <p:nvPr/>
        </p:nvGrpSpPr>
        <p:grpSpPr>
          <a:xfrm>
            <a:off x="7524328" y="0"/>
            <a:ext cx="950715" cy="1539436"/>
            <a:chOff x="8610225" y="169463"/>
            <a:chExt cx="450000" cy="726938"/>
          </a:xfrm>
        </p:grpSpPr>
        <p:sp>
          <p:nvSpPr>
            <p:cNvPr id="1717" name="Google Shape;1717;p40"/>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0"/>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9" name="Google Shape;1719;p40"/>
          <p:cNvGrpSpPr/>
          <p:nvPr/>
        </p:nvGrpSpPr>
        <p:grpSpPr>
          <a:xfrm>
            <a:off x="910800" y="4047533"/>
            <a:ext cx="1102829" cy="3205139"/>
            <a:chOff x="7986575" y="2906313"/>
            <a:chExt cx="522000" cy="1513500"/>
          </a:xfrm>
        </p:grpSpPr>
        <p:sp>
          <p:nvSpPr>
            <p:cNvPr id="1720" name="Google Shape;1720;p40"/>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0"/>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0"/>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40"/>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4" name="Google Shape;1724;p40"/>
          <p:cNvGrpSpPr/>
          <p:nvPr/>
        </p:nvGrpSpPr>
        <p:grpSpPr>
          <a:xfrm>
            <a:off x="910800" y="469251"/>
            <a:ext cx="575930" cy="585645"/>
            <a:chOff x="2631622" y="4310726"/>
            <a:chExt cx="575930" cy="585645"/>
          </a:xfrm>
        </p:grpSpPr>
        <p:sp>
          <p:nvSpPr>
            <p:cNvPr id="1725" name="Google Shape;1725;p40"/>
            <p:cNvSpPr/>
            <p:nvPr/>
          </p:nvSpPr>
          <p:spPr>
            <a:xfrm>
              <a:off x="2631622"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0"/>
            <p:cNvSpPr/>
            <p:nvPr/>
          </p:nvSpPr>
          <p:spPr>
            <a:xfrm>
              <a:off x="3015552" y="4310726"/>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0"/>
            <p:cNvSpPr/>
            <p:nvPr/>
          </p:nvSpPr>
          <p:spPr>
            <a:xfrm>
              <a:off x="2631622"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0"/>
            <p:cNvSpPr/>
            <p:nvPr/>
          </p:nvSpPr>
          <p:spPr>
            <a:xfrm>
              <a:off x="3015552" y="4703771"/>
              <a:ext cx="192000" cy="192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9" name="Google Shape;1729;p40"/>
          <p:cNvSpPr/>
          <p:nvPr/>
        </p:nvSpPr>
        <p:spPr>
          <a:xfrm>
            <a:off x="3300300" y="4558950"/>
            <a:ext cx="950700" cy="951900"/>
          </a:xfrm>
          <a:prstGeom prst="donut">
            <a:avLst>
              <a:gd name="adj" fmla="val 25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0" name="Google Shape;1730;p40"/>
          <p:cNvGrpSpPr/>
          <p:nvPr/>
        </p:nvGrpSpPr>
        <p:grpSpPr>
          <a:xfrm>
            <a:off x="7854143" y="4329361"/>
            <a:ext cx="380286" cy="2096523"/>
            <a:chOff x="4315150" y="2880000"/>
            <a:chExt cx="180000" cy="990000"/>
          </a:xfrm>
        </p:grpSpPr>
        <p:sp>
          <p:nvSpPr>
            <p:cNvPr id="1731" name="Google Shape;1731;p40"/>
            <p:cNvSpPr/>
            <p:nvPr/>
          </p:nvSpPr>
          <p:spPr>
            <a:xfrm>
              <a:off x="4315150" y="288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0"/>
            <p:cNvSpPr/>
            <p:nvPr/>
          </p:nvSpPr>
          <p:spPr>
            <a:xfrm>
              <a:off x="4315150" y="315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0"/>
            <p:cNvSpPr/>
            <p:nvPr/>
          </p:nvSpPr>
          <p:spPr>
            <a:xfrm>
              <a:off x="4315150" y="342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0"/>
            <p:cNvSpPr/>
            <p:nvPr/>
          </p:nvSpPr>
          <p:spPr>
            <a:xfrm>
              <a:off x="4315150" y="369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0"/>
        <p:cNvGrpSpPr/>
        <p:nvPr/>
      </p:nvGrpSpPr>
      <p:grpSpPr>
        <a:xfrm>
          <a:off x="0" y="0"/>
          <a:ext cx="0" cy="0"/>
          <a:chOff x="0" y="0"/>
          <a:chExt cx="0" cy="0"/>
        </a:xfrm>
      </p:grpSpPr>
      <p:sp>
        <p:nvSpPr>
          <p:cNvPr id="1801" name="Google Shape;1801;p43"/>
          <p:cNvSpPr txBox="1">
            <a:spLocks noGrp="1"/>
          </p:cNvSpPr>
          <p:nvPr>
            <p:ph type="title"/>
          </p:nvPr>
        </p:nvSpPr>
        <p:spPr>
          <a:xfrm>
            <a:off x="1043608" y="267494"/>
            <a:ext cx="7221600" cy="644400"/>
          </a:xfrm>
          <a:prstGeom prst="rect">
            <a:avLst/>
          </a:prstGeom>
        </p:spPr>
        <p:txBody>
          <a:bodyPr spcFirstLastPara="1" wrap="square" lIns="0" tIns="91425" rIns="0" bIns="91425" anchor="ctr" anchorCtr="0">
            <a:noAutofit/>
          </a:bodyPr>
          <a:lstStyle/>
          <a:p>
            <a:pPr algn="l"/>
            <a:r>
              <a:rPr lang="id-ID" sz="2000" b="1" dirty="0" smtClean="0">
                <a:latin typeface="Times New Roman" pitchFamily="18" charset="0"/>
                <a:cs typeface="Times New Roman" pitchFamily="18" charset="0"/>
              </a:rPr>
              <a:t>Mengajak Anak Lebih Banyak Beraktivitas</a:t>
            </a:r>
            <a:r>
              <a:rPr lang="id-ID" sz="2000" dirty="0" smtClean="0">
                <a:latin typeface="Times New Roman" pitchFamily="18" charset="0"/>
                <a:cs typeface="Times New Roman" pitchFamily="18" charset="0"/>
              </a:rPr>
              <a:t/>
            </a:r>
            <a:br>
              <a:rPr lang="id-ID" sz="2000" dirty="0" smtClean="0">
                <a:latin typeface="Times New Roman" pitchFamily="18" charset="0"/>
                <a:cs typeface="Times New Roman" pitchFamily="18" charset="0"/>
              </a:rPr>
            </a:br>
            <a:endParaRPr sz="2000" dirty="0">
              <a:latin typeface="Times New Roman" pitchFamily="18" charset="0"/>
              <a:cs typeface="Times New Roman" pitchFamily="18" charset="0"/>
            </a:endParaRPr>
          </a:p>
        </p:txBody>
      </p:sp>
      <p:sp>
        <p:nvSpPr>
          <p:cNvPr id="1803" name="Google Shape;1803;p43"/>
          <p:cNvSpPr txBox="1"/>
          <p:nvPr/>
        </p:nvSpPr>
        <p:spPr>
          <a:xfrm>
            <a:off x="899592" y="1059582"/>
            <a:ext cx="7344816" cy="3600400"/>
          </a:xfrm>
          <a:prstGeom prst="rect">
            <a:avLst/>
          </a:prstGeom>
          <a:noFill/>
          <a:ln>
            <a:noFill/>
          </a:ln>
        </p:spPr>
        <p:txBody>
          <a:bodyPr spcFirstLastPara="1" wrap="square" lIns="90000" tIns="91425" rIns="90000" bIns="91425" anchor="t" anchorCtr="0">
            <a:noAutofit/>
          </a:bodyPr>
          <a:lstStyle/>
          <a:p>
            <a:pPr lvl="0"/>
            <a:r>
              <a:rPr lang="id-ID" sz="2000" dirty="0" smtClean="0">
                <a:latin typeface="Times New Roman" pitchFamily="18" charset="0"/>
                <a:cs typeface="Times New Roman" pitchFamily="18" charset="0"/>
              </a:rPr>
              <a:t>Meningkatkan aktivitias fisik harus dilakukan dengan dua cara, yaitu meningkatkan aktivitas fisik sedang dan berat serta mengurangi aktivitas fisik yang dilakukan dengan duduk atau berbaring, kecuali tidur. Berbeda dengan yang selama ini menjadi anggapan umum, tidur cukup ternyata justru melindungi terhadap obesitas. Aktivitas duduk atau tiduran yang sering dianggap mengakibatkan obesitas adalah menonton televisi dan aktivitas lain dengan </a:t>
            </a:r>
            <a:r>
              <a:rPr lang="id-ID" sz="2000" i="1" dirty="0" smtClean="0">
                <a:latin typeface="Times New Roman" pitchFamily="18" charset="0"/>
                <a:cs typeface="Times New Roman" pitchFamily="18" charset="0"/>
              </a:rPr>
              <a:t>gadget</a:t>
            </a:r>
            <a:r>
              <a:rPr lang="id-ID" sz="2000" dirty="0" smtClean="0">
                <a:latin typeface="Times New Roman" pitchFamily="18" charset="0"/>
                <a:cs typeface="Times New Roman" pitchFamily="18" charset="0"/>
              </a:rPr>
              <a:t> karena kegiatan tersebut sering dilakukan selama berjam-jam terus menerus.</a:t>
            </a:r>
            <a:endParaRPr sz="2000" dirty="0">
              <a:latin typeface="Times New Roman" pitchFamily="18" charset="0"/>
              <a:ea typeface="Montserrat"/>
              <a:cs typeface="Times New Roman" pitchFamily="18" charset="0"/>
              <a:sym typeface="Montserrat"/>
            </a:endParaRPr>
          </a:p>
        </p:txBody>
      </p:sp>
      <p:grpSp>
        <p:nvGrpSpPr>
          <p:cNvPr id="1813" name="Google Shape;1813;p43"/>
          <p:cNvGrpSpPr/>
          <p:nvPr/>
        </p:nvGrpSpPr>
        <p:grpSpPr>
          <a:xfrm>
            <a:off x="0" y="-524594"/>
            <a:ext cx="950715" cy="1539436"/>
            <a:chOff x="8610225" y="169463"/>
            <a:chExt cx="450000" cy="726938"/>
          </a:xfrm>
        </p:grpSpPr>
        <p:sp>
          <p:nvSpPr>
            <p:cNvPr id="1814" name="Google Shape;1814;p43"/>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43"/>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6" name="Google Shape;1816;p43"/>
          <p:cNvGrpSpPr/>
          <p:nvPr/>
        </p:nvGrpSpPr>
        <p:grpSpPr>
          <a:xfrm>
            <a:off x="7148511" y="-2150242"/>
            <a:ext cx="1102829" cy="3205139"/>
            <a:chOff x="7986575" y="2906313"/>
            <a:chExt cx="522000" cy="1513500"/>
          </a:xfrm>
        </p:grpSpPr>
        <p:sp>
          <p:nvSpPr>
            <p:cNvPr id="1817" name="Google Shape;1817;p43"/>
            <p:cNvSpPr/>
            <p:nvPr/>
          </p:nvSpPr>
          <p:spPr>
            <a:xfrm>
              <a:off x="7986575" y="30587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3"/>
            <p:cNvSpPr/>
            <p:nvPr/>
          </p:nvSpPr>
          <p:spPr>
            <a:xfrm>
              <a:off x="8130575" y="2906313"/>
              <a:ext cx="90000" cy="1208700"/>
            </a:xfrm>
            <a:prstGeom prst="round2SameRect">
              <a:avLst>
                <a:gd name="adj1" fmla="val 50000"/>
                <a:gd name="adj2"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43"/>
            <p:cNvSpPr/>
            <p:nvPr/>
          </p:nvSpPr>
          <p:spPr>
            <a:xfrm>
              <a:off x="8274575" y="3211113"/>
              <a:ext cx="90000" cy="1208700"/>
            </a:xfrm>
            <a:prstGeom prst="round2SameRect">
              <a:avLst>
                <a:gd name="adj1" fmla="val 50000"/>
                <a:gd name="adj2" fmla="val 5000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43"/>
            <p:cNvSpPr/>
            <p:nvPr/>
          </p:nvSpPr>
          <p:spPr>
            <a:xfrm>
              <a:off x="8418575" y="3058713"/>
              <a:ext cx="90000" cy="1208700"/>
            </a:xfrm>
            <a:prstGeom prst="round2SameRect">
              <a:avLst>
                <a:gd name="adj1" fmla="val 50000"/>
                <a:gd name="adj2"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6"/>
        <p:cNvGrpSpPr/>
        <p:nvPr/>
      </p:nvGrpSpPr>
      <p:grpSpPr>
        <a:xfrm>
          <a:off x="0" y="0"/>
          <a:ext cx="0" cy="0"/>
          <a:chOff x="0" y="0"/>
          <a:chExt cx="0" cy="0"/>
        </a:xfrm>
      </p:grpSpPr>
      <p:sp>
        <p:nvSpPr>
          <p:cNvPr id="1857" name="Google Shape;1857;p45"/>
          <p:cNvSpPr txBox="1">
            <a:spLocks noGrp="1"/>
          </p:cNvSpPr>
          <p:nvPr>
            <p:ph type="title"/>
          </p:nvPr>
        </p:nvSpPr>
        <p:spPr>
          <a:xfrm>
            <a:off x="1843200" y="1184400"/>
            <a:ext cx="5457600" cy="27747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dirty="0" smtClean="0"/>
              <a:t>TERIMA</a:t>
            </a:r>
            <a:br>
              <a:rPr dirty="0" smtClean="0"/>
            </a:br>
            <a:r>
              <a:rPr lang="x-none" smtClean="0"/>
              <a:t>KASIH</a:t>
            </a:r>
            <a:endParaRPr dirty="0"/>
          </a:p>
        </p:txBody>
      </p:sp>
      <p:grpSp>
        <p:nvGrpSpPr>
          <p:cNvPr id="1858" name="Google Shape;1858;p45"/>
          <p:cNvGrpSpPr/>
          <p:nvPr/>
        </p:nvGrpSpPr>
        <p:grpSpPr>
          <a:xfrm>
            <a:off x="6825450" y="3538561"/>
            <a:ext cx="380286" cy="2096523"/>
            <a:chOff x="4315150" y="2880000"/>
            <a:chExt cx="180000" cy="990000"/>
          </a:xfrm>
        </p:grpSpPr>
        <p:sp>
          <p:nvSpPr>
            <p:cNvPr id="1859" name="Google Shape;1859;p45"/>
            <p:cNvSpPr/>
            <p:nvPr/>
          </p:nvSpPr>
          <p:spPr>
            <a:xfrm>
              <a:off x="4315150" y="288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5"/>
            <p:cNvSpPr/>
            <p:nvPr/>
          </p:nvSpPr>
          <p:spPr>
            <a:xfrm>
              <a:off x="4315150" y="315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5"/>
            <p:cNvSpPr/>
            <p:nvPr/>
          </p:nvSpPr>
          <p:spPr>
            <a:xfrm>
              <a:off x="4315150" y="342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5"/>
            <p:cNvSpPr/>
            <p:nvPr/>
          </p:nvSpPr>
          <p:spPr>
            <a:xfrm>
              <a:off x="4315150" y="3690000"/>
              <a:ext cx="180000" cy="18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3" name="Google Shape;1863;p45"/>
          <p:cNvGrpSpPr/>
          <p:nvPr/>
        </p:nvGrpSpPr>
        <p:grpSpPr>
          <a:xfrm>
            <a:off x="1367837" y="3064057"/>
            <a:ext cx="950715" cy="1539436"/>
            <a:chOff x="8610225" y="169463"/>
            <a:chExt cx="450000" cy="726938"/>
          </a:xfrm>
        </p:grpSpPr>
        <p:sp>
          <p:nvSpPr>
            <p:cNvPr id="1864" name="Google Shape;1864;p45"/>
            <p:cNvSpPr/>
            <p:nvPr/>
          </p:nvSpPr>
          <p:spPr>
            <a:xfrm>
              <a:off x="8610225" y="169463"/>
              <a:ext cx="450000" cy="450000"/>
            </a:xfrm>
            <a:prstGeom prst="pie">
              <a:avLst>
                <a:gd name="adj1" fmla="val 0"/>
                <a:gd name="adj2" fmla="val 10800165"/>
              </a:avLst>
            </a:prstGeom>
            <a:solidFill>
              <a:srgbClr val="CA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5"/>
            <p:cNvSpPr/>
            <p:nvPr/>
          </p:nvSpPr>
          <p:spPr>
            <a:xfrm>
              <a:off x="8610225" y="446400"/>
              <a:ext cx="450000" cy="450000"/>
            </a:xfrm>
            <a:prstGeom prst="pie">
              <a:avLst>
                <a:gd name="adj1" fmla="val 0"/>
                <a:gd name="adj2" fmla="val 10800165"/>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6" name="Google Shape;1866;p45"/>
          <p:cNvGrpSpPr/>
          <p:nvPr/>
        </p:nvGrpSpPr>
        <p:grpSpPr>
          <a:xfrm>
            <a:off x="6255024" y="-490600"/>
            <a:ext cx="950700" cy="2093100"/>
            <a:chOff x="5908964" y="3240000"/>
            <a:chExt cx="950700" cy="2093100"/>
          </a:xfrm>
        </p:grpSpPr>
        <p:sp>
          <p:nvSpPr>
            <p:cNvPr id="1867" name="Google Shape;1867;p45"/>
            <p:cNvSpPr/>
            <p:nvPr/>
          </p:nvSpPr>
          <p:spPr>
            <a:xfrm>
              <a:off x="5908964" y="3240000"/>
              <a:ext cx="950700" cy="951900"/>
            </a:xfrm>
            <a:prstGeom prst="donut">
              <a:avLst>
                <a:gd name="adj" fmla="val 25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5"/>
            <p:cNvSpPr/>
            <p:nvPr/>
          </p:nvSpPr>
          <p:spPr>
            <a:xfrm>
              <a:off x="5908964" y="4381200"/>
              <a:ext cx="950700" cy="951900"/>
            </a:xfrm>
            <a:prstGeom prst="donut">
              <a:avLst>
                <a:gd name="adj" fmla="val 25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Cholera Disease by Slidesgo">
  <a:themeElements>
    <a:clrScheme name="Simple Light">
      <a:dk1>
        <a:srgbClr val="000000"/>
      </a:dk1>
      <a:lt1>
        <a:srgbClr val="5F3636"/>
      </a:lt1>
      <a:dk2>
        <a:srgbClr val="CA5241"/>
      </a:dk2>
      <a:lt2>
        <a:srgbClr val="FA7960"/>
      </a:lt2>
      <a:accent1>
        <a:srgbClr val="FFB38F"/>
      </a:accent1>
      <a:accent2>
        <a:srgbClr val="73A68D"/>
      </a:accent2>
      <a:accent3>
        <a:srgbClr val="9ABFAF"/>
      </a:accent3>
      <a:accent4>
        <a:srgbClr val="CEE2D4"/>
      </a:accent4>
      <a:accent5>
        <a:srgbClr val="FDF7E7"/>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437</Words>
  <Application>Microsoft Office PowerPoint</Application>
  <PresentationFormat>On-screen Show (16:9)</PresentationFormat>
  <Paragraphs>30</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Berlin Sans FB Demi</vt:lpstr>
      <vt:lpstr>Abhaya Libre ExtraBold</vt:lpstr>
      <vt:lpstr>Montserrat</vt:lpstr>
      <vt:lpstr>Wingdings</vt:lpstr>
      <vt:lpstr>Times New Roman</vt:lpstr>
      <vt:lpstr>Bebas Neue</vt:lpstr>
      <vt:lpstr>Cholera Disease by Slidesgo</vt:lpstr>
      <vt:lpstr>OBESITAS</vt:lpstr>
      <vt:lpstr>APA ITU OBESITAS? </vt:lpstr>
      <vt:lpstr>Slide 3</vt:lpstr>
      <vt:lpstr>FAKTOR – FAKTOR TERJADINYA OBESITAS</vt:lpstr>
      <vt:lpstr>3) Faktor SosialFaktor sosial dapat berpengaruh terhadap obesitas. Hal ini dikarenakan pandangan sosial masyarakat bahwa jika dalam anggota keluarga seseorang ada yang bertubuh gemuk maka, keluarga tersebut dinilai sukses dan berkarir bagus. Dan ada pula yang beranggapan bahwa gemuk adalah lambang dari kemakmuran.  4) Faktor Gaya HidupFaktor gaya hidup dapat menyebabkan terjadinya obesitas, seperti pola makan. Pola makan yang berlebihan dapat membuat anak menjadi kelebihan berat badan. Asupan makanan berlebihan ini berasal dari jenis makanan olahan serba instan, minuman soft drink, makanan cepat saji (burger, pizza, hot dog), dan makanan siap saji lainnya yang tersedia di kedai makanan. Selain itu, anak yang kelebihan berat badan atau kegemukan membuat mereka menjadi malas untuk bergerak apalagi untuk berolah raga. Olah raga juga termasuk kedalam faktor gaya hidup.</vt:lpstr>
      <vt:lpstr>Slide 6</vt:lpstr>
      <vt:lpstr>Mengajak Anak Lebih Banyak Beraktivitas </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OBESITAS</dc:title>
  <dc:creator>Master Com</dc:creator>
  <cp:lastModifiedBy>Master Com</cp:lastModifiedBy>
  <cp:revision>5</cp:revision>
  <dcterms:modified xsi:type="dcterms:W3CDTF">2022-05-26T11:14:39Z</dcterms:modified>
</cp:coreProperties>
</file>