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312" r:id="rId2"/>
    <p:sldId id="274" r:id="rId3"/>
    <p:sldId id="313" r:id="rId4"/>
    <p:sldId id="315" r:id="rId5"/>
    <p:sldId id="314" r:id="rId6"/>
    <p:sldId id="275" r:id="rId7"/>
    <p:sldId id="276" r:id="rId8"/>
    <p:sldId id="277" r:id="rId9"/>
    <p:sldId id="278" r:id="rId10"/>
    <p:sldId id="279" r:id="rId11"/>
    <p:sldId id="280" r:id="rId12"/>
    <p:sldId id="281" r:id="rId13"/>
    <p:sldId id="316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9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C9646D-2ABB-4398-BC89-6DEBF1D303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61CD5CE-0F80-4BC0-B5B3-D16FE50476A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A02949-F120-4475-A500-E9D7F4DD97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AEEBC-4656-414B-84E4-4FE794329C25}" type="datetimeFigureOut">
              <a:rPr lang="en-US" smtClean="0"/>
              <a:t>4/12/2022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1FDBBB-A583-4159-A1EA-52FA58BC98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F114C7-02E3-4789-8291-E9F5204E8B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7C2CC-3521-4336-A394-820D61482E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8296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DEE53A-E7EE-4D1E-9F5F-F26D4E3ACE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6B7D80C-D37B-4884-B58D-99FA651897F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7C4FB8-99B1-41C6-826D-A9DDD81C26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AEEBC-4656-414B-84E4-4FE794329C25}" type="datetimeFigureOut">
              <a:rPr lang="en-US" smtClean="0"/>
              <a:t>4/12/2022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887324-EFD7-4E69-8330-C72EB4F8BC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8035C1-4F86-4974-B1F6-3474FAC3A1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7C2CC-3521-4336-A394-820D61482E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2956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BF0692E-B5C4-4CEA-9722-AF5A4603716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BAFF7A8-4EC0-4910-B4F9-3C564F9348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FB5BE0-51F9-4900-B025-03D3597381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AEEBC-4656-414B-84E4-4FE794329C25}" type="datetimeFigureOut">
              <a:rPr lang="en-US" smtClean="0"/>
              <a:t>4/12/2022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D29787-FD2F-4512-A6C4-F26DA5CF77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8480C1-C330-4B38-9ACE-E33E9D8B1E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7C2CC-3521-4336-A394-820D61482E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97797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B9C7BC-18DC-4B83-98C9-7D53BE1D2A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1E4D9E-A5BA-449D-9AE3-4A09A31604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51C3B2-EF30-4A56-ADB3-0A7B170964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AEEBC-4656-414B-84E4-4FE794329C25}" type="datetimeFigureOut">
              <a:rPr lang="en-US" smtClean="0"/>
              <a:t>4/12/2022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979D05-AFA1-4429-85F7-08B9F68A14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4CF715-BA0D-4BF7-A793-925B894A4B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7C2CC-3521-4336-A394-820D61482E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36707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6A927F-BB19-4714-ABE6-E1A6B8C313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6C932AE-1ACA-4F13-91BC-0C51A7938C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10EECE-C6A0-4BC1-A3B2-F27D70D442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AEEBC-4656-414B-84E4-4FE794329C25}" type="datetimeFigureOut">
              <a:rPr lang="en-US" smtClean="0"/>
              <a:t>4/12/2022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EC468F-C1A0-4B63-B6E2-49828CDBEB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C8B6CE-3502-4F87-BE39-857AE305A9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7C2CC-3521-4336-A394-820D61482E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3667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EF2DF8-39B4-41D0-9463-B82DFE06E9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5F33C9-CA65-4C07-BB82-9C9568B9C30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84D810A-F00A-4E50-A4C1-FD7F73EC08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3F028BA-90B2-4D0D-AD54-D93BEE972B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AEEBC-4656-414B-84E4-4FE794329C25}" type="datetimeFigureOut">
              <a:rPr lang="en-US" smtClean="0"/>
              <a:t>4/12/2022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6D95840-44B2-49F7-885F-1D3BE287FA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99F2EC4-7CB2-4B52-8BC9-365A441484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7C2CC-3521-4336-A394-820D61482E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8144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654FF3-A931-4B6E-B914-3262249FDD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4F502A-ECC2-4A04-A7A6-98907225E8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FF2A760-9280-440A-B3CE-5E30107CFD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62E7069-27AB-4087-88A4-478F6508EA6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B79E265-C71D-4AD7-B43A-9EF8F1ED3D6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D0D6F49-9F74-4A50-ADC8-53D0357DD8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AEEBC-4656-414B-84E4-4FE794329C25}" type="datetimeFigureOut">
              <a:rPr lang="en-US" smtClean="0"/>
              <a:t>4/12/2022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54AFF0C-B641-4E8B-B5D9-5BD56B7FEB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F4F02D0-4FE8-4A69-87ED-2A1A9F95F8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7C2CC-3521-4336-A394-820D61482E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67735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F08BB9-A3D0-4676-8D2A-831F10C524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45C489C-4E17-4968-9CD2-40202F5FAB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AEEBC-4656-414B-84E4-4FE794329C25}" type="datetimeFigureOut">
              <a:rPr lang="en-US" smtClean="0"/>
              <a:t>4/12/2022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9B850D3-33EC-45D0-8813-F3CF9964DA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F64E4B9-1F03-4F36-922B-52E2308551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7C2CC-3521-4336-A394-820D61482E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5379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5625EFE-5227-4DF7-8ED4-3E804D4EDC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AEEBC-4656-414B-84E4-4FE794329C25}" type="datetimeFigureOut">
              <a:rPr lang="en-US" smtClean="0"/>
              <a:t>4/12/2022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19C9140-FA9F-44F4-916D-A045D14721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A3F7CF2-C3A2-4434-A6CF-2EE05BAEF4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7C2CC-3521-4336-A394-820D61482E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31994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6541AF-60E8-4AB7-9D0C-ED8F4E7B78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FD6FAD-05AD-4CF8-912A-6B8BBDF9A4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D2A1E77-FDB6-4874-8CA2-CD9C6FE72F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75BDBA6-6F27-4F89-91D9-1B79DC7E0B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AEEBC-4656-414B-84E4-4FE794329C25}" type="datetimeFigureOut">
              <a:rPr lang="en-US" smtClean="0"/>
              <a:t>4/12/2022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F2E6997-797A-4534-BB27-F9FEF3E7A6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DA240BC-ED7F-456F-A62D-8F7B529045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7C2CC-3521-4336-A394-820D61482E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08993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78BE32-4E85-4D3B-B809-34081068B4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55B7269-AD44-4706-B7EE-CB1DFF21350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2B5821E-3214-48E9-80BA-0600B6F15A8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3A495CD-148E-4991-8524-0F08F2DE59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AEEBC-4656-414B-84E4-4FE794329C25}" type="datetimeFigureOut">
              <a:rPr lang="en-US" smtClean="0"/>
              <a:t>4/12/2022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F135CD0-95D7-4155-84C6-C999C9DA73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B949357-6E36-4B77-8A9E-D0C85D1E70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7C2CC-3521-4336-A394-820D61482E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24404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45D181E-3743-47AD-A2A3-A910563F77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CBE8664-8C08-457B-8C22-F66DFD145E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D93D7F-A06F-4782-B256-8295B19B93C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CAEEBC-4656-414B-84E4-4FE794329C25}" type="datetimeFigureOut">
              <a:rPr lang="en-US" smtClean="0"/>
              <a:t>4/12/2022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EAA848-E023-4AE1-B343-08F7D4A2A4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1C163C-1D63-498B-9CC4-78233B0035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17C2CC-3521-4336-A394-820D61482E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12891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>
            <a:alpha val="68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3F68244-5C28-4A0A-946E-8A51226E868E}"/>
              </a:ext>
            </a:extLst>
          </p:cNvPr>
          <p:cNvSpPr txBox="1"/>
          <p:nvPr/>
        </p:nvSpPr>
        <p:spPr>
          <a:xfrm>
            <a:off x="2385392" y="2001078"/>
            <a:ext cx="626827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/>
              <a:t>EKONOMI KESEHATAN</a:t>
            </a:r>
          </a:p>
          <a:p>
            <a:r>
              <a:rPr lang="en-US" sz="4800" dirty="0" err="1"/>
              <a:t>Pertemuan</a:t>
            </a:r>
            <a:r>
              <a:rPr lang="en-US" sz="4800" dirty="0"/>
              <a:t> </a:t>
            </a:r>
            <a:r>
              <a:rPr lang="en-US" sz="4800" dirty="0" err="1"/>
              <a:t>ke</a:t>
            </a:r>
            <a:r>
              <a:rPr lang="en-US" sz="4800" dirty="0"/>
              <a:t> III </a:t>
            </a:r>
          </a:p>
          <a:p>
            <a:r>
              <a:rPr lang="en-US" sz="4800" dirty="0"/>
              <a:t>12 April 2022</a:t>
            </a:r>
          </a:p>
        </p:txBody>
      </p:sp>
    </p:spTree>
    <p:extLst>
      <p:ext uri="{BB962C8B-B14F-4D97-AF65-F5344CB8AC3E}">
        <p14:creationId xmlns:p14="http://schemas.microsoft.com/office/powerpoint/2010/main" val="5382453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EBCB8E9B-2C4A-428B-AB8C-26BD481BB4FC}"/>
              </a:ext>
            </a:extLst>
          </p:cNvPr>
          <p:cNvSpPr txBox="1"/>
          <p:nvPr/>
        </p:nvSpPr>
        <p:spPr>
          <a:xfrm>
            <a:off x="808381" y="1356477"/>
            <a:ext cx="9872869" cy="35394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Kesehatan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memengaruhi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ekonomi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secara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langsung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melalui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produktivitas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dan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tidak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langsung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melalui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faktor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produksi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lainnya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sedangkan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ekonomi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memengaruhi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kesehatan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melalui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kebijakan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ekonomi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peningkatan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PDB per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kapita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peningkatan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modal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manusia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dan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pengentasan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kemiskinan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Hubungan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antara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kesehatan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dan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ekonomi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cukup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kompleks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dapat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terlihat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di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bawah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ini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3824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772B3877-4CA8-4E84-97C5-4762CC77A5E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2365" y="665222"/>
            <a:ext cx="11396870" cy="61927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2834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01A3E5FA-CB3A-4E1E-BEF4-48B85AA0E2A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3913" y="450574"/>
            <a:ext cx="10787270" cy="6095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88273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A77C1ABD-FB90-40F5-8A55-DE653D07B38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0658" y="1209823"/>
            <a:ext cx="7596553" cy="4304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83359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B810C2C0-1DBC-49C9-89F6-A1731F902D49}"/>
              </a:ext>
            </a:extLst>
          </p:cNvPr>
          <p:cNvSpPr txBox="1"/>
          <p:nvPr/>
        </p:nvSpPr>
        <p:spPr>
          <a:xfrm>
            <a:off x="1205948" y="1193346"/>
            <a:ext cx="9541565" cy="44012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Ekonomi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kesehatan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/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berperan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penting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dalam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menjawab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permasalahan-permasalahan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ada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pada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sistem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kesehatan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diakibatkan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oleh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karakteristik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pelayanan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kesehatan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tersebut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dan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memberikan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bukti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dalam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pengambilan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kebijakan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oleh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pemerintah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39184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BF1C01-8993-4E76-A7A7-6DA494DFC6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SISTEM KESEHATAN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8D22D8-4DBC-44D0-98C4-4ECCDB8614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/>
              <a:t>OBJECK DAN SUBJEK KAJIAN ADMINISTRASI KESEHATAN ADALAH   </a:t>
            </a:r>
          </a:p>
          <a:p>
            <a:pPr marL="0" indent="0">
              <a:buNone/>
            </a:pPr>
            <a:r>
              <a:rPr lang="en-US" dirty="0"/>
              <a:t>SISTEM KESEHATAN (HEALTH SYSTEM )</a:t>
            </a:r>
          </a:p>
          <a:p>
            <a:pPr marL="0" indent="0">
              <a:buNone/>
            </a:pPr>
            <a:r>
              <a:rPr lang="en-US" dirty="0"/>
              <a:t>PENGERTIAN  SISTEM::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SISTEM  ADALAH GABUNGAN DARI ELEMEN  </a:t>
            </a:r>
            <a:r>
              <a:rPr lang="en-US" dirty="0" err="1"/>
              <a:t>ELEMEN</a:t>
            </a:r>
            <a:r>
              <a:rPr lang="en-US" dirty="0"/>
              <a:t> YANG SALING DIHUBUNGKAN  OLEH SUATU PROSES DAN FUNGSI SEBAGAI SUATU KESATUAN ORGANISASI DALAM UPAYA MENGHASILKAN SESUATU YANG TELAH DITETAPKAN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SISTEM ADALAH SUATU STRUKTUR KONSEPTUAL YANG TERDIRI DARI FUNGSI-FUNGSI YANG SALING BERHUBUNGAN YANG BERKERJA SEBAGAI SUATU UNIT ORGANISASI UNTUK MENCAPAI KELUARAN YANG DIINGINKAN SECARA EFEKTIF DAN EFISIEN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SISTEM ADALAH SUATU KESATUAN YANG UTUH DAN TERPADU DARI BERBAGAI ELEMEN YANG BERHUBUNGAN SERTA SALING MEMPENGARUHI YANG DENGAN SADAR DIPERSIAPKAN UNTUK MENCAPAI TUJUANYANG TELAH DITETAPKAN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98999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62AD52-C710-4F0E-882F-86C881DFEE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HUBUNGAN UNSUR </a:t>
            </a:r>
            <a:r>
              <a:rPr lang="en-US" dirty="0" err="1"/>
              <a:t>UNSUR</a:t>
            </a:r>
            <a:r>
              <a:rPr lang="en-US" dirty="0"/>
              <a:t> SISTEM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CF45DA-95F4-43DA-A2DB-C6398C32AC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690688"/>
            <a:ext cx="10515600" cy="4351338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A4D7B93-73D9-499A-B9EE-5489E2E11B67}"/>
              </a:ext>
            </a:extLst>
          </p:cNvPr>
          <p:cNvSpPr txBox="1"/>
          <p:nvPr/>
        </p:nvSpPr>
        <p:spPr>
          <a:xfrm>
            <a:off x="646111" y="3388093"/>
            <a:ext cx="13947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MASUKAN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97AC2CF-7C54-4280-A8D3-713A00E18D34}"/>
              </a:ext>
            </a:extLst>
          </p:cNvPr>
          <p:cNvSpPr txBox="1"/>
          <p:nvPr/>
        </p:nvSpPr>
        <p:spPr>
          <a:xfrm>
            <a:off x="3909390" y="3429000"/>
            <a:ext cx="12026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PROSES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F31FED9-829C-4699-89F7-1A76A074BC9D}"/>
              </a:ext>
            </a:extLst>
          </p:cNvPr>
          <p:cNvSpPr txBox="1"/>
          <p:nvPr/>
        </p:nvSpPr>
        <p:spPr>
          <a:xfrm>
            <a:off x="6404112" y="3429000"/>
            <a:ext cx="15438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KELUARAN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F2A4BE0-5FD1-4C31-AD73-A803D1628801}"/>
              </a:ext>
            </a:extLst>
          </p:cNvPr>
          <p:cNvSpPr txBox="1"/>
          <p:nvPr/>
        </p:nvSpPr>
        <p:spPr>
          <a:xfrm>
            <a:off x="9521687" y="3429000"/>
            <a:ext cx="12026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DAMPAK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653F5E2-6248-4D42-A4BA-D0D107725740}"/>
              </a:ext>
            </a:extLst>
          </p:cNvPr>
          <p:cNvSpPr txBox="1"/>
          <p:nvPr/>
        </p:nvSpPr>
        <p:spPr>
          <a:xfrm>
            <a:off x="3909390" y="2314193"/>
            <a:ext cx="32070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LINGKUNGAN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C0D7A50-1F4F-413D-AF10-218226E49347}"/>
              </a:ext>
            </a:extLst>
          </p:cNvPr>
          <p:cNvSpPr txBox="1"/>
          <p:nvPr/>
        </p:nvSpPr>
        <p:spPr>
          <a:xfrm>
            <a:off x="3538331" y="4819156"/>
            <a:ext cx="32070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UMPAN BALIK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35CD52E8-179A-40BA-A0D6-7713E13BEDE7}"/>
              </a:ext>
            </a:extLst>
          </p:cNvPr>
          <p:cNvCxnSpPr/>
          <p:nvPr/>
        </p:nvCxnSpPr>
        <p:spPr>
          <a:xfrm>
            <a:off x="2425148" y="3578087"/>
            <a:ext cx="1113183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4AA76C5D-4123-44F6-8625-2801B6CBDCBE}"/>
              </a:ext>
            </a:extLst>
          </p:cNvPr>
          <p:cNvCxnSpPr>
            <a:cxnSpLocks/>
          </p:cNvCxnSpPr>
          <p:nvPr/>
        </p:nvCxnSpPr>
        <p:spPr>
          <a:xfrm flipV="1">
            <a:off x="1447797" y="3932618"/>
            <a:ext cx="0" cy="117166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F6294EE3-A505-48CC-AC70-2AE6718E67DA}"/>
              </a:ext>
            </a:extLst>
          </p:cNvPr>
          <p:cNvCxnSpPr>
            <a:cxnSpLocks/>
          </p:cNvCxnSpPr>
          <p:nvPr/>
        </p:nvCxnSpPr>
        <p:spPr>
          <a:xfrm flipH="1">
            <a:off x="1413012" y="5104279"/>
            <a:ext cx="2610679" cy="19616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96289F9E-2980-48FC-992B-D4EBE02A1959}"/>
              </a:ext>
            </a:extLst>
          </p:cNvPr>
          <p:cNvCxnSpPr>
            <a:cxnSpLocks/>
          </p:cNvCxnSpPr>
          <p:nvPr/>
        </p:nvCxnSpPr>
        <p:spPr>
          <a:xfrm flipH="1">
            <a:off x="6095999" y="4982817"/>
            <a:ext cx="4027005" cy="3313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49729050-9BE4-4CF2-B784-D2DC82D0F83F}"/>
              </a:ext>
            </a:extLst>
          </p:cNvPr>
          <p:cNvCxnSpPr>
            <a:cxnSpLocks/>
          </p:cNvCxnSpPr>
          <p:nvPr/>
        </p:nvCxnSpPr>
        <p:spPr>
          <a:xfrm>
            <a:off x="10018645" y="3932618"/>
            <a:ext cx="53007" cy="105019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210EE66C-77F0-40FE-A678-A2F7D05EC14D}"/>
              </a:ext>
            </a:extLst>
          </p:cNvPr>
          <p:cNvCxnSpPr/>
          <p:nvPr/>
        </p:nvCxnSpPr>
        <p:spPr>
          <a:xfrm>
            <a:off x="7779027" y="3631096"/>
            <a:ext cx="1113183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70A4B41D-6C5D-4409-BDA4-39893EC2197B}"/>
              </a:ext>
            </a:extLst>
          </p:cNvPr>
          <p:cNvCxnSpPr/>
          <p:nvPr/>
        </p:nvCxnSpPr>
        <p:spPr>
          <a:xfrm>
            <a:off x="5112025" y="3591339"/>
            <a:ext cx="1113183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728214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FF90CE9C-EF87-4019-BFAC-F9374115195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6278" y="1325218"/>
            <a:ext cx="8666922" cy="52081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04959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111C881B-D2C5-40CD-997C-77FB7325727B}"/>
              </a:ext>
            </a:extLst>
          </p:cNvPr>
          <p:cNvSpPr txBox="1"/>
          <p:nvPr/>
        </p:nvSpPr>
        <p:spPr>
          <a:xfrm>
            <a:off x="437321" y="155716"/>
            <a:ext cx="11396869" cy="60631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Penerapan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Ilmu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Ekonomi Kesehatan</a:t>
            </a:r>
          </a:p>
          <a:p>
            <a:pPr algn="just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	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Ilmu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ekonomi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kesehatan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berperan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dalam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memberikan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pemahaman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mengenai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aspek-aspek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dalam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berbagai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pilihan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sumber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daya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kesehatan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Aspek-aspek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dalam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pilihan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tersebut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adalah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efisiensi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efektivitas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nilai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dan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perilaku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pengguna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layanan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Kesehatan</a:t>
            </a:r>
          </a:p>
          <a:p>
            <a:pPr algn="just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Ilmu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ekonomi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kesehatan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bermanfaat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dalam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memberikan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informasi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kepada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pembuat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keputusan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baik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pemerintah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maupun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swasta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algn="just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Ekonomi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kesehatan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berperan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penting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dalam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menjawab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permasalahanpermasalahan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ada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pada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sistem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kesehatan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diakibatkan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oleh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karakteristik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pelayanan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kesehatan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tersebut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dan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memberikan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bukti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dalam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pengambilan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kebijakan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oleh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pemerintah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1372371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A9B084B-5A4B-41DF-A6DE-7A91F458825C}"/>
              </a:ext>
            </a:extLst>
          </p:cNvPr>
          <p:cNvSpPr txBox="1"/>
          <p:nvPr/>
        </p:nvSpPr>
        <p:spPr>
          <a:xfrm>
            <a:off x="808383" y="206131"/>
            <a:ext cx="9687339" cy="60016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Konsep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mikroekonomi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dan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makroekonomi</a:t>
            </a: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1.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Konsep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Mikro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ekonomi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mempelajari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tentang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				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pembuatan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keputusan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dan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transaksi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tingkat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individu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	dan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perusahaan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contoh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 Kesehatan, 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Puskesmas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Konsep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makroekonomi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merupakan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studi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tentang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	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ekonomi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secara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luas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dan pada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tingkat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	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agregat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menyeluruh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yang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mencakup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pertumbuhan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	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ekonomi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kebijakan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ekonomi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dan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indikator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agregat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	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lainnya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. 	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mencakup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aktivitas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ekonomi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terkait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	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menentuan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alokasi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dan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prioritas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sumber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daya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	yang 	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digunakan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dalam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program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peningkatan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	Kesehatan (SKN,JKN)</a:t>
            </a:r>
          </a:p>
        </p:txBody>
      </p:sp>
    </p:spTree>
    <p:extLst>
      <p:ext uri="{BB962C8B-B14F-4D97-AF65-F5344CB8AC3E}">
        <p14:creationId xmlns:p14="http://schemas.microsoft.com/office/powerpoint/2010/main" val="33417950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49E06FA9-E2DC-4796-A3DC-377A6C248B8E}"/>
              </a:ext>
            </a:extLst>
          </p:cNvPr>
          <p:cNvSpPr txBox="1"/>
          <p:nvPr/>
        </p:nvSpPr>
        <p:spPr>
          <a:xfrm>
            <a:off x="429490" y="1142125"/>
            <a:ext cx="11152909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Analisis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hubungan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antara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kesehatan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dan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makroekonomi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dapat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dibagi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dalam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dua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tahap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berdasarkan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periodenya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yaitu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(1)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analisis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melalui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konsep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makroekonomi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klasik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dan (2)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analisis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melalui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konsep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ekonomi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modern.</a:t>
            </a:r>
          </a:p>
          <a:p>
            <a:pPr algn="just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Dalam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konsep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makroekonomi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klasik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peran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kesehatan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sebagai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salah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satu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komponen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modal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manusia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mampu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meningkatkan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produktivitas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ekonomi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seringkali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luput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dari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pembahasan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karena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pemusatan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perhatian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pada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pendidikan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dan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keahlian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sebagai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modal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manusia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utama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802327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84D4AB47-32F5-491B-8B4B-5EC21D7FEF22}"/>
              </a:ext>
            </a:extLst>
          </p:cNvPr>
          <p:cNvSpPr txBox="1"/>
          <p:nvPr/>
        </p:nvSpPr>
        <p:spPr>
          <a:xfrm>
            <a:off x="583095" y="638771"/>
            <a:ext cx="10442713" cy="52629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Hubungan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antara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kesehatan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dan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ekonomi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dalam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konsep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makroekonomi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klasik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adalah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hubungan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searah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yang mana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kesehatan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sebagai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bagian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dari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modal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manusia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dapat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memengaruhi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tingkat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produktivitas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ekonomi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Dalam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konsep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makroekonomi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modern,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peran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kesehatan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sebagai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salah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satu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komponen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penting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modal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manusia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semakin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mendapat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perhatian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meskipun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hal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menyebabkan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mulai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munculnya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perdebatan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kalangan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peneliti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terdahulu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terkait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arah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dan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signifikansi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hubungan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tingkat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kesehatan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dan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pembangunan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ekonomi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Konsep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modern juga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menegaskan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adanya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hubungan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timbal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balik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antara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ekonomi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dan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kesehatan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yang mana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bukan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hanya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kesehatan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memengaruhi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ekonomi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melainkan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juga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pembangunan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ekonomi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mampu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meningkatkan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kualitas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kesehatan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20182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</TotalTime>
  <Words>535</Words>
  <Application>Microsoft Office PowerPoint</Application>
  <PresentationFormat>Widescreen</PresentationFormat>
  <Paragraphs>30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Calibri Light</vt:lpstr>
      <vt:lpstr>Times New Roman</vt:lpstr>
      <vt:lpstr>Wingdings</vt:lpstr>
      <vt:lpstr>Office Theme</vt:lpstr>
      <vt:lpstr>PowerPoint Presentation</vt:lpstr>
      <vt:lpstr>PowerPoint Presentation</vt:lpstr>
      <vt:lpstr>SISTEM KESEHATAN</vt:lpstr>
      <vt:lpstr>HUBUNGAN UNSUR UNSUR SISTEM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</dc:creator>
  <cp:lastModifiedBy>Microsoft</cp:lastModifiedBy>
  <cp:revision>3</cp:revision>
  <dcterms:created xsi:type="dcterms:W3CDTF">2022-04-11T21:30:33Z</dcterms:created>
  <dcterms:modified xsi:type="dcterms:W3CDTF">2022-04-12T03:22:39Z</dcterms:modified>
</cp:coreProperties>
</file>