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91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1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532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21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543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1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99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47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8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D6CF00-82FB-46AE-8491-C69C8EF1C18A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80A59A-ABB5-4C63-BFEF-712BD5A51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04802"/>
            <a:ext cx="5904414" cy="121920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/>
              <a:t>Pencarian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Pengumpulan</a:t>
            </a:r>
            <a:r>
              <a:rPr lang="en-US" sz="3200" b="1" dirty="0"/>
              <a:t> </a:t>
            </a:r>
            <a:r>
              <a:rPr lang="en-US" sz="3200" b="1" dirty="0" err="1"/>
              <a:t>Bukti</a:t>
            </a:r>
            <a:r>
              <a:rPr lang="en-US" sz="3200" b="1" dirty="0"/>
              <a:t> </a:t>
            </a:r>
            <a:r>
              <a:rPr lang="en-US" sz="3200" b="1" dirty="0" err="1"/>
              <a:t>Ilmiah</a:t>
            </a:r>
            <a:endParaRPr lang="en-US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8083" y="5749508"/>
            <a:ext cx="6912768" cy="9011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chemeClr val="bg1"/>
                </a:solidFill>
              </a:rPr>
              <a:t>ITKes </a:t>
            </a:r>
            <a:r>
              <a:rPr lang="en-US" sz="2800" b="1" dirty="0" err="1">
                <a:solidFill>
                  <a:schemeClr val="bg1"/>
                </a:solidFill>
              </a:rPr>
              <a:t>muhammadiyah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sidrap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6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Teknik</a:t>
            </a:r>
            <a:r>
              <a:rPr lang="en-US" b="1" u="sng" dirty="0"/>
              <a:t> </a:t>
            </a:r>
            <a:r>
              <a:rPr lang="en-US" b="1" u="sng" dirty="0" err="1"/>
              <a:t>Wawancara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bertatap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informan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Tanya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informan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data yang </a:t>
            </a:r>
            <a:r>
              <a:rPr lang="en-US" dirty="0" err="1"/>
              <a:t>dibutuhkan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24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Observasi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Infomasi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pelaku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33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Teknik</a:t>
            </a:r>
            <a:r>
              <a:rPr lang="en-US" b="1" u="sng" dirty="0"/>
              <a:t> </a:t>
            </a:r>
            <a:r>
              <a:rPr lang="en-US" b="1" u="sng" dirty="0" err="1"/>
              <a:t>Dokumen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 algn="just"/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film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</a:t>
            </a:r>
          </a:p>
          <a:p>
            <a:pPr indent="-342900" algn="just"/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proses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0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Teknik</a:t>
            </a:r>
            <a:r>
              <a:rPr lang="en-US" b="1" u="sng" dirty="0"/>
              <a:t> </a:t>
            </a:r>
            <a:r>
              <a:rPr lang="en-US" b="1" u="sng" dirty="0" err="1"/>
              <a:t>Triangulasi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 algn="just"/>
            <a:r>
              <a:rPr lang="en-US" dirty="0" err="1"/>
              <a:t>Triangulasi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data yang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indent="-342900" algn="just"/>
            <a:r>
              <a:rPr lang="en-US" dirty="0"/>
              <a:t>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</a:p>
          <a:p>
            <a:pPr indent="-342900" algn="just"/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serempak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4593318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3463" y="2475028"/>
            <a:ext cx="6844921" cy="138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8152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Sumber</a:t>
            </a:r>
            <a:r>
              <a:rPr lang="en-US" b="1" u="sng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Data Primer</a:t>
            </a:r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: 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panel,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Data </a:t>
            </a:r>
            <a:r>
              <a:rPr lang="en-US" b="1" dirty="0" err="1"/>
              <a:t>Sekunder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data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003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Metode</a:t>
            </a:r>
            <a:r>
              <a:rPr lang="en-US" b="1" u="sng" dirty="0"/>
              <a:t> </a:t>
            </a:r>
            <a:r>
              <a:rPr lang="en-US" b="1" u="sng" dirty="0" err="1"/>
              <a:t>Pengumpulan</a:t>
            </a:r>
            <a:r>
              <a:rPr lang="en-US" b="1" u="sng" dirty="0"/>
              <a:t> Data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43608" y="2780928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KUANTITATIF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508104" y="2780928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KUALITATIF</a:t>
            </a:r>
          </a:p>
        </p:txBody>
      </p:sp>
    </p:spTree>
    <p:extLst>
      <p:ext uri="{BB962C8B-B14F-4D97-AF65-F5344CB8AC3E}">
        <p14:creationId xmlns:p14="http://schemas.microsoft.com/office/powerpoint/2010/main" val="16510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/>
          <a:lstStyle/>
          <a:p>
            <a:r>
              <a:rPr lang="en-US" b="1" u="sng" dirty="0" err="1"/>
              <a:t>Metode</a:t>
            </a:r>
            <a:r>
              <a:rPr lang="en-US" b="1" u="sng" dirty="0"/>
              <a:t> </a:t>
            </a:r>
            <a:r>
              <a:rPr lang="en-US" b="1" u="sng" dirty="0" err="1"/>
              <a:t>Kuantitatif</a:t>
            </a:r>
            <a:endParaRPr lang="en-US" b="1" u="sng" dirty="0"/>
          </a:p>
        </p:txBody>
      </p:sp>
      <p:sp>
        <p:nvSpPr>
          <p:cNvPr id="4" name="Rounded Rectangle 3"/>
          <p:cNvSpPr/>
          <p:nvPr/>
        </p:nvSpPr>
        <p:spPr>
          <a:xfrm>
            <a:off x="2267744" y="1772816"/>
            <a:ext cx="4624148" cy="4075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Survey </a:t>
            </a:r>
            <a:r>
              <a:rPr lang="en-US" sz="2800" dirty="0" err="1"/>
              <a:t>Kuesioner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/>
              <a:t>Dataset </a:t>
            </a:r>
            <a:r>
              <a:rPr lang="en-US" sz="2800" dirty="0" err="1"/>
              <a:t>Statistik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Wawancara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Observasi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24196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US" b="1" u="sng" dirty="0"/>
              <a:t>Survey </a:t>
            </a:r>
            <a:r>
              <a:rPr lang="en-US" b="1" u="sng" dirty="0" err="1"/>
              <a:t>Kuesioner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 algn="just"/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.</a:t>
            </a:r>
          </a:p>
          <a:p>
            <a:pPr indent="-342900" algn="just"/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survey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angket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2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65245" cy="1202485"/>
          </a:xfrm>
        </p:spPr>
        <p:txBody>
          <a:bodyPr/>
          <a:lstStyle/>
          <a:p>
            <a:r>
              <a:rPr lang="en-US" b="1" u="sng" dirty="0"/>
              <a:t>Dataset </a:t>
            </a:r>
            <a:r>
              <a:rPr lang="en-US" b="1" u="sng" dirty="0" err="1"/>
              <a:t>Statistik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373563"/>
          </a:xfrm>
        </p:spPr>
        <p:txBody>
          <a:bodyPr>
            <a:normAutofit/>
          </a:bodyPr>
          <a:lstStyle/>
          <a:p>
            <a:pPr indent="-342900" algn="just"/>
            <a:r>
              <a:rPr lang="en-US" dirty="0" err="1"/>
              <a:t>Penggunaan</a:t>
            </a:r>
            <a:r>
              <a:rPr lang="en-US" dirty="0"/>
              <a:t> dataset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 </a:t>
            </a:r>
          </a:p>
          <a:p>
            <a:pPr indent="-342900" algn="just"/>
            <a:r>
              <a:rPr lang="en-US" dirty="0"/>
              <a:t>Dataset 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.</a:t>
            </a:r>
          </a:p>
          <a:p>
            <a:pPr indent="-342900" algn="just"/>
            <a:r>
              <a:rPr lang="en-US" dirty="0"/>
              <a:t>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dataset,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.</a:t>
            </a:r>
          </a:p>
          <a:p>
            <a:pPr indent="-342900" algn="just"/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dataset </a:t>
            </a:r>
            <a:r>
              <a:rPr lang="en-US" dirty="0" err="1"/>
              <a:t>hasil</a:t>
            </a:r>
            <a:r>
              <a:rPr lang="en-US" dirty="0"/>
              <a:t> survey </a:t>
            </a:r>
            <a:r>
              <a:rPr lang="en-US" dirty="0" err="1"/>
              <a:t>lembaga</a:t>
            </a:r>
            <a:r>
              <a:rPr lang="en-US" dirty="0"/>
              <a:t> lain,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73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Wawancara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 algn="just"/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pengumpulan</a:t>
            </a:r>
            <a:r>
              <a:rPr lang="en-US" dirty="0"/>
              <a:t> data,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informan</a:t>
            </a:r>
            <a:r>
              <a:rPr lang="en-US" dirty="0"/>
              <a:t> yang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 indent="-342900"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terstruktur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87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Observasi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Observasi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kecermatan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data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32269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385" y="570331"/>
            <a:ext cx="6965245" cy="1202485"/>
          </a:xfrm>
        </p:spPr>
        <p:txBody>
          <a:bodyPr/>
          <a:lstStyle/>
          <a:p>
            <a:r>
              <a:rPr lang="en-US" b="1" u="sng" dirty="0" err="1"/>
              <a:t>Metode</a:t>
            </a:r>
            <a:r>
              <a:rPr lang="en-US" b="1" u="sng" dirty="0"/>
              <a:t> </a:t>
            </a:r>
            <a:r>
              <a:rPr lang="en-US" b="1" u="sng" dirty="0" err="1"/>
              <a:t>Kualitatif</a:t>
            </a:r>
            <a:endParaRPr lang="en-US" b="1" u="sng" dirty="0"/>
          </a:p>
        </p:txBody>
      </p:sp>
      <p:sp>
        <p:nvSpPr>
          <p:cNvPr id="4" name="Rounded Rectangle 3"/>
          <p:cNvSpPr/>
          <p:nvPr/>
        </p:nvSpPr>
        <p:spPr>
          <a:xfrm>
            <a:off x="2339752" y="1772816"/>
            <a:ext cx="4608512" cy="4075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Wawancara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Observasi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endParaRPr lang="en-US" sz="28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Triangulasi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2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128</TotalTime>
  <Words>447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Garamond</vt:lpstr>
      <vt:lpstr>Organic</vt:lpstr>
      <vt:lpstr>Pencarian dan Pengumpulan Bukti Ilmiah</vt:lpstr>
      <vt:lpstr>Sumber Data</vt:lpstr>
      <vt:lpstr>Metode Pengumpulan Data</vt:lpstr>
      <vt:lpstr>Metode Kuantitatif</vt:lpstr>
      <vt:lpstr>Survey Kuesioner</vt:lpstr>
      <vt:lpstr>Dataset Statistik</vt:lpstr>
      <vt:lpstr>Wawancara</vt:lpstr>
      <vt:lpstr>Observasi</vt:lpstr>
      <vt:lpstr>Metode Kualitatif</vt:lpstr>
      <vt:lpstr>Teknik Wawancara</vt:lpstr>
      <vt:lpstr>Observasi</vt:lpstr>
      <vt:lpstr>Teknik Dokumen</vt:lpstr>
      <vt:lpstr>Teknik Triangulasi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15</cp:revision>
  <dcterms:created xsi:type="dcterms:W3CDTF">2021-05-08T01:08:11Z</dcterms:created>
  <dcterms:modified xsi:type="dcterms:W3CDTF">2022-03-19T10:55:21Z</dcterms:modified>
</cp:coreProperties>
</file>