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4" r:id="rId5"/>
    <p:sldId id="322" r:id="rId6"/>
    <p:sldId id="325" r:id="rId7"/>
    <p:sldId id="327" r:id="rId8"/>
    <p:sldId id="328" r:id="rId9"/>
    <p:sldId id="323" r:id="rId10"/>
    <p:sldId id="340" r:id="rId11"/>
    <p:sldId id="341" r:id="rId12"/>
    <p:sldId id="324" r:id="rId13"/>
    <p:sldId id="336" r:id="rId14"/>
    <p:sldId id="337" r:id="rId15"/>
    <p:sldId id="329" r:id="rId16"/>
    <p:sldId id="330" r:id="rId17"/>
    <p:sldId id="338" r:id="rId18"/>
    <p:sldId id="331" r:id="rId19"/>
    <p:sldId id="332" r:id="rId20"/>
    <p:sldId id="339" r:id="rId21"/>
    <p:sldId id="333" r:id="rId22"/>
    <p:sldId id="335" r:id="rId23"/>
    <p:sldId id="334" r:id="rId24"/>
    <p:sldId id="31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97818" autoAdjust="0"/>
  </p:normalViewPr>
  <p:slideViewPr>
    <p:cSldViewPr snapToGrid="0" showGuides="1">
      <p:cViewPr>
        <p:scale>
          <a:sx n="70" d="100"/>
          <a:sy n="70" d="100"/>
        </p:scale>
        <p:origin x="-702" y="-14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4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4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41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5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37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80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230220-5F29-4759-BBB0-2987CDE0DDD6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=""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=""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=""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=""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=""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=""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=""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=""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=""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784384" y="2121344"/>
            <a:ext cx="2820225" cy="2218155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=""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8590771" y="2121344"/>
            <a:ext cx="2820225" cy="2218155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76171" y="1850553"/>
            <a:ext cx="3625268" cy="205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=""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7258" y="225025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=""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08105" y="227024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693401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C36B5625-4D88-42D3-9A62-06A42DE373E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7153C7A0-0C54-4119-87A3-B0DD3FB940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97464E1D-B27A-42E5-9C22-F6F45E54F7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E2C49E2F-3AC8-45AD-AFA7-5C62B499044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F0D3850A-2D9D-4730-9232-9938FFE84F3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63">
            <a:extLst>
              <a:ext uri="{FF2B5EF4-FFF2-40B4-BE49-F238E27FC236}">
                <a16:creationId xmlns="" xmlns:a16="http://schemas.microsoft.com/office/drawing/2014/main" id="{1D2BDBC2-E2A8-4027-9D79-B4D34418B138}"/>
              </a:ext>
            </a:extLst>
          </p:cNvPr>
          <p:cNvGrpSpPr/>
          <p:nvPr userDrawn="1"/>
        </p:nvGrpSpPr>
        <p:grpSpPr>
          <a:xfrm>
            <a:off x="914666" y="4956795"/>
            <a:ext cx="2049231" cy="144016"/>
            <a:chOff x="518969" y="4794870"/>
            <a:chExt cx="1679267" cy="144016"/>
          </a:xfrm>
        </p:grpSpPr>
        <p:sp>
          <p:nvSpPr>
            <p:cNvPr id="10" name="Rectangle 35">
              <a:extLst>
                <a:ext uri="{FF2B5EF4-FFF2-40B4-BE49-F238E27FC236}">
                  <a16:creationId xmlns="" xmlns:a16="http://schemas.microsoft.com/office/drawing/2014/main" id="{EBD5D1FD-809D-4F07-ACF1-F72D2B43E7DE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36">
              <a:extLst>
                <a:ext uri="{FF2B5EF4-FFF2-40B4-BE49-F238E27FC236}">
                  <a16:creationId xmlns="" xmlns:a16="http://schemas.microsoft.com/office/drawing/2014/main" id="{CCDE0A54-7CD0-465A-8724-BF500CE0E346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37">
              <a:extLst>
                <a:ext uri="{FF2B5EF4-FFF2-40B4-BE49-F238E27FC236}">
                  <a16:creationId xmlns="" xmlns:a16="http://schemas.microsoft.com/office/drawing/2014/main" id="{C9F39304-2EDF-4125-8B3C-362943F2D15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38">
              <a:extLst>
                <a:ext uri="{FF2B5EF4-FFF2-40B4-BE49-F238E27FC236}">
                  <a16:creationId xmlns="" xmlns:a16="http://schemas.microsoft.com/office/drawing/2014/main" id="{85A6431A-6BD3-45AF-98EA-F028F93F0792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="" xmlns:a16="http://schemas.microsoft.com/office/drawing/2014/main" id="{5A299CA9-14A8-4767-9138-C97F10CD6C4D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5" name="Rectangle 40">
              <a:extLst>
                <a:ext uri="{FF2B5EF4-FFF2-40B4-BE49-F238E27FC236}">
                  <a16:creationId xmlns="" xmlns:a16="http://schemas.microsoft.com/office/drawing/2014/main" id="{62CF1983-EC73-49C2-9A61-F7A7BAD22867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6" name="그룹 70">
            <a:extLst>
              <a:ext uri="{FF2B5EF4-FFF2-40B4-BE49-F238E27FC236}">
                <a16:creationId xmlns="" xmlns:a16="http://schemas.microsoft.com/office/drawing/2014/main" id="{0B39C8FD-F998-4899-8BAC-55CF1582EFD7}"/>
              </a:ext>
            </a:extLst>
          </p:cNvPr>
          <p:cNvGrpSpPr/>
          <p:nvPr userDrawn="1"/>
        </p:nvGrpSpPr>
        <p:grpSpPr>
          <a:xfrm>
            <a:off x="3684605" y="4956795"/>
            <a:ext cx="2049231" cy="144016"/>
            <a:chOff x="2655206" y="4794870"/>
            <a:chExt cx="1679267" cy="144016"/>
          </a:xfrm>
        </p:grpSpPr>
        <p:sp>
          <p:nvSpPr>
            <p:cNvPr id="17" name="Rectangle 42">
              <a:extLst>
                <a:ext uri="{FF2B5EF4-FFF2-40B4-BE49-F238E27FC236}">
                  <a16:creationId xmlns="" xmlns:a16="http://schemas.microsoft.com/office/drawing/2014/main" id="{07C59967-7EEF-475A-A0C3-F3D281D48832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43">
              <a:extLst>
                <a:ext uri="{FF2B5EF4-FFF2-40B4-BE49-F238E27FC236}">
                  <a16:creationId xmlns="" xmlns:a16="http://schemas.microsoft.com/office/drawing/2014/main" id="{EA9B3081-48A3-4CBD-B953-22B9C133974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44">
              <a:extLst>
                <a:ext uri="{FF2B5EF4-FFF2-40B4-BE49-F238E27FC236}">
                  <a16:creationId xmlns="" xmlns:a16="http://schemas.microsoft.com/office/drawing/2014/main" id="{878DF5CC-A574-4EA1-B8A3-9303138BCA6C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45">
              <a:extLst>
                <a:ext uri="{FF2B5EF4-FFF2-40B4-BE49-F238E27FC236}">
                  <a16:creationId xmlns="" xmlns:a16="http://schemas.microsoft.com/office/drawing/2014/main" id="{7BF9EA54-CF5F-4B48-AA40-F7285E266457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46">
              <a:extLst>
                <a:ext uri="{FF2B5EF4-FFF2-40B4-BE49-F238E27FC236}">
                  <a16:creationId xmlns="" xmlns:a16="http://schemas.microsoft.com/office/drawing/2014/main" id="{0D6AC55F-66E6-43BE-AD34-D2CE25057850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47">
              <a:extLst>
                <a:ext uri="{FF2B5EF4-FFF2-40B4-BE49-F238E27FC236}">
                  <a16:creationId xmlns="" xmlns:a16="http://schemas.microsoft.com/office/drawing/2014/main" id="{085EF55D-29D1-478A-AA43-CC611ACD9C17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="" xmlns:a16="http://schemas.microsoft.com/office/drawing/2014/main" id="{328E412B-60FD-4EE0-ADAD-9E120C2B513E}"/>
              </a:ext>
            </a:extLst>
          </p:cNvPr>
          <p:cNvGrpSpPr/>
          <p:nvPr userDrawn="1"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="" xmlns:a16="http://schemas.microsoft.com/office/drawing/2014/main" id="{1144F186-44E5-413B-B6A8-13DF17FF4F44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="" xmlns:a16="http://schemas.microsoft.com/office/drawing/2014/main" id="{02D13988-A6A5-4440-958D-E75AA4E8F792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="" xmlns:a16="http://schemas.microsoft.com/office/drawing/2014/main" id="{5DFF077B-B26D-416D-B5ED-85D54AB19099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="" xmlns:a16="http://schemas.microsoft.com/office/drawing/2014/main" id="{1CE50BEA-EADF-4C13-AF83-51B0D770B80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="" xmlns:a16="http://schemas.microsoft.com/office/drawing/2014/main" id="{DEEA8899-AD34-4DF2-99E6-9C19AB659DAA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="" xmlns:a16="http://schemas.microsoft.com/office/drawing/2014/main" id="{E5CC6944-65F2-4050-BDC4-C613DCEC7205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1" name="그룹 84">
            <a:extLst>
              <a:ext uri="{FF2B5EF4-FFF2-40B4-BE49-F238E27FC236}">
                <a16:creationId xmlns="" xmlns:a16="http://schemas.microsoft.com/office/drawing/2014/main" id="{F06700BF-C08E-489C-8809-23241A4577CB}"/>
              </a:ext>
            </a:extLst>
          </p:cNvPr>
          <p:cNvGrpSpPr/>
          <p:nvPr userDrawn="1"/>
        </p:nvGrpSpPr>
        <p:grpSpPr>
          <a:xfrm>
            <a:off x="9224482" y="4956795"/>
            <a:ext cx="2049231" cy="144016"/>
            <a:chOff x="6927681" y="4794870"/>
            <a:chExt cx="1679267" cy="144016"/>
          </a:xfrm>
        </p:grpSpPr>
        <p:sp>
          <p:nvSpPr>
            <p:cNvPr id="32" name="Rectangle 57">
              <a:extLst>
                <a:ext uri="{FF2B5EF4-FFF2-40B4-BE49-F238E27FC236}">
                  <a16:creationId xmlns="" xmlns:a16="http://schemas.microsoft.com/office/drawing/2014/main" id="{EAC41B5C-CC10-4816-B97C-A1586CDC4797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3" name="Rectangle 58">
              <a:extLst>
                <a:ext uri="{FF2B5EF4-FFF2-40B4-BE49-F238E27FC236}">
                  <a16:creationId xmlns="" xmlns:a16="http://schemas.microsoft.com/office/drawing/2014/main" id="{84ACC653-F136-456E-A8AE-7A3E4CDAB103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="" xmlns:a16="http://schemas.microsoft.com/office/drawing/2014/main" id="{3548B493-8BCC-4C81-B406-DE072987B035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60">
              <a:extLst>
                <a:ext uri="{FF2B5EF4-FFF2-40B4-BE49-F238E27FC236}">
                  <a16:creationId xmlns="" xmlns:a16="http://schemas.microsoft.com/office/drawing/2014/main" id="{98B7CB0B-2E7A-40CE-A124-54135B3B85B5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Rectangle 61">
              <a:extLst>
                <a:ext uri="{FF2B5EF4-FFF2-40B4-BE49-F238E27FC236}">
                  <a16:creationId xmlns="" xmlns:a16="http://schemas.microsoft.com/office/drawing/2014/main" id="{95CB2A06-35B5-4E13-9ECF-4C75E735451F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="" xmlns:a16="http://schemas.microsoft.com/office/drawing/2014/main" id="{F4255189-55CE-494C-A1E3-E47DB93AD237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813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56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>
            <a:extLst>
              <a:ext uri="{FF2B5EF4-FFF2-40B4-BE49-F238E27FC236}">
                <a16:creationId xmlns=""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=""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=""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=""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=""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=""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=""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508503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34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8E8101D-6ADB-4F0A-84F5-66141FAE637D}"/>
              </a:ext>
            </a:extLst>
          </p:cNvPr>
          <p:cNvGrpSpPr/>
          <p:nvPr userDrawn="1"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=""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=""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=""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=""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=""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=""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=""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>
            <a:extLst>
              <a:ext uri="{FF2B5EF4-FFF2-40B4-BE49-F238E27FC236}">
                <a16:creationId xmlns=""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=""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=""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=""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=""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=""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=""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409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19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00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4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2" r:id="rId2"/>
    <p:sldLayoutId id="2147483666" r:id="rId3"/>
    <p:sldLayoutId id="2147483668" r:id="rId4"/>
    <p:sldLayoutId id="2147483669" r:id="rId5"/>
    <p:sldLayoutId id="2147483676" r:id="rId6"/>
    <p:sldLayoutId id="2147483670" r:id="rId7"/>
    <p:sldLayoutId id="2147483679" r:id="rId8"/>
    <p:sldLayoutId id="2147483671" r:id="rId9"/>
    <p:sldLayoutId id="2147483672" r:id="rId10"/>
    <p:sldLayoutId id="2147483680" r:id="rId11"/>
    <p:sldLayoutId id="2147483674" r:id="rId12"/>
    <p:sldLayoutId id="2147483675" r:id="rId13"/>
    <p:sldLayoutId id="2147483665" r:id="rId14"/>
    <p:sldLayoutId id="2147483686" r:id="rId15"/>
    <p:sldLayoutId id="2147483681" r:id="rId16"/>
    <p:sldLayoutId id="21474836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7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-10961" y="4983547"/>
            <a:ext cx="12202936" cy="1200329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err="1" smtClean="0">
                <a:latin typeface="Abbey Medium Extended" pitchFamily="2" charset="0"/>
              </a:rPr>
              <a:t>Konsep</a:t>
            </a:r>
            <a:r>
              <a:rPr lang="en-US" sz="3600" dirty="0" smtClean="0">
                <a:latin typeface="Abbey Medium Extended" pitchFamily="2" charset="0"/>
              </a:rPr>
              <a:t> </a:t>
            </a:r>
            <a:r>
              <a:rPr lang="en-US" sz="3600" dirty="0" err="1" smtClean="0">
                <a:latin typeface="Abbey Medium Extended" pitchFamily="2" charset="0"/>
              </a:rPr>
              <a:t>pertumbuhan</a:t>
            </a:r>
            <a:r>
              <a:rPr lang="en-US" sz="3600" dirty="0" smtClean="0">
                <a:latin typeface="Abbey Medium Extended" pitchFamily="2" charset="0"/>
              </a:rPr>
              <a:t> </a:t>
            </a:r>
            <a:r>
              <a:rPr lang="en-US" sz="3600" dirty="0" err="1">
                <a:latin typeface="Abbey Medium Extended" pitchFamily="2" charset="0"/>
              </a:rPr>
              <a:t>dan</a:t>
            </a:r>
            <a:r>
              <a:rPr lang="en-US" sz="3600" dirty="0">
                <a:latin typeface="Abbey Medium Extended" pitchFamily="2" charset="0"/>
              </a:rPr>
              <a:t> </a:t>
            </a:r>
            <a:r>
              <a:rPr lang="en-US" sz="3600" dirty="0" err="1">
                <a:latin typeface="Abbey Medium Extended" pitchFamily="2" charset="0"/>
              </a:rPr>
              <a:t>perkembangan</a:t>
            </a:r>
            <a:r>
              <a:rPr lang="en-US" sz="3600" dirty="0">
                <a:latin typeface="Abbey Medium Extended" pitchFamily="2" charset="0"/>
              </a:rPr>
              <a:t> </a:t>
            </a:r>
            <a:r>
              <a:rPr lang="en-US" sz="3600" dirty="0" smtClean="0">
                <a:latin typeface="Abbey Medium Extended" pitchFamily="2" charset="0"/>
              </a:rPr>
              <a:t>BBL, </a:t>
            </a:r>
            <a:r>
              <a:rPr lang="en-US" sz="3600" dirty="0" err="1">
                <a:latin typeface="Abbey Medium Extended" pitchFamily="2" charset="0"/>
              </a:rPr>
              <a:t>bayi</a:t>
            </a:r>
            <a:r>
              <a:rPr lang="en-US" sz="3600" dirty="0">
                <a:latin typeface="Abbey Medium Extended" pitchFamily="2" charset="0"/>
              </a:rPr>
              <a:t>, </a:t>
            </a:r>
            <a:r>
              <a:rPr lang="en-US" sz="3600" dirty="0" err="1">
                <a:latin typeface="Abbey Medium Extended" pitchFamily="2" charset="0"/>
              </a:rPr>
              <a:t>balita</a:t>
            </a:r>
            <a:r>
              <a:rPr lang="en-US" sz="3600" dirty="0">
                <a:latin typeface="Abbey Medium Extended" pitchFamily="2" charset="0"/>
              </a:rPr>
              <a:t> </a:t>
            </a:r>
            <a:r>
              <a:rPr lang="en-US" sz="3600" dirty="0" smtClean="0">
                <a:latin typeface="Abbey Medium Extended" pitchFamily="2" charset="0"/>
              </a:rPr>
              <a:t>&amp; </a:t>
            </a:r>
            <a:r>
              <a:rPr lang="en-US" sz="3600" dirty="0" err="1" smtClean="0">
                <a:latin typeface="Abbey Medium Extended" pitchFamily="2" charset="0"/>
              </a:rPr>
              <a:t>anak</a:t>
            </a:r>
            <a:r>
              <a:rPr lang="en-US" sz="3600" dirty="0" smtClean="0">
                <a:latin typeface="Abbey Medium Extended" pitchFamily="2" charset="0"/>
              </a:rPr>
              <a:t> </a:t>
            </a:r>
            <a:r>
              <a:rPr lang="en-US" sz="3600" dirty="0" err="1">
                <a:latin typeface="Abbey Medium Extended" pitchFamily="2" charset="0"/>
              </a:rPr>
              <a:t>prasekolah</a:t>
            </a:r>
            <a:endParaRPr lang="ko-KR" altLang="en-US" sz="3600" dirty="0">
              <a:solidFill>
                <a:schemeClr val="accent5"/>
              </a:solidFill>
              <a:latin typeface="Abbey Medium Extended" pitchFamily="2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-10887" y="6367702"/>
            <a:ext cx="12202789" cy="52322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2800" dirty="0" smtClean="0">
                <a:solidFill>
                  <a:schemeClr val="accent5"/>
                </a:solidFill>
                <a:cs typeface="Arial" pitchFamily="34" charset="0"/>
              </a:rPr>
              <a:t>St. </a:t>
            </a:r>
            <a:r>
              <a:rPr lang="en-US" altLang="ko-KR" sz="2800" dirty="0" err="1" smtClean="0">
                <a:solidFill>
                  <a:schemeClr val="accent5"/>
                </a:solidFill>
                <a:cs typeface="Arial" pitchFamily="34" charset="0"/>
              </a:rPr>
              <a:t>Hasriani</a:t>
            </a:r>
            <a:endParaRPr lang="ko-KR" altLang="en-US" sz="2800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 err="1" smtClean="0"/>
              <a:t>Aspek-Aspek</a:t>
            </a:r>
            <a:r>
              <a:rPr lang="en-US" sz="3200" dirty="0" smtClean="0"/>
              <a:t> </a:t>
            </a:r>
            <a:r>
              <a:rPr lang="en-US" sz="3200" dirty="0" err="1" smtClean="0"/>
              <a:t>Perkembangan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Dipantau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C1972E1-CD6D-4E57-9B71-6987131ED256}"/>
              </a:ext>
            </a:extLst>
          </p:cNvPr>
          <p:cNvGrpSpPr/>
          <p:nvPr/>
        </p:nvGrpSpPr>
        <p:grpSpPr>
          <a:xfrm>
            <a:off x="4506280" y="1796449"/>
            <a:ext cx="3179442" cy="4526856"/>
            <a:chOff x="348360" y="1332374"/>
            <a:chExt cx="2545698" cy="3690873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5D5533E1-4145-41FD-9C06-107C0256A355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0" name="Rectangle 7">
                <a:extLst>
                  <a:ext uri="{FF2B5EF4-FFF2-40B4-BE49-F238E27FC236}">
                    <a16:creationId xmlns="" xmlns:a16="http://schemas.microsoft.com/office/drawing/2014/main" id="{D7683AE9-221F-4A8D-9723-5948DD4D4098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="" xmlns:a16="http://schemas.microsoft.com/office/drawing/2014/main" id="{588FA83F-117D-42DF-8398-B38D1DE53A56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4FC0C3CD-EFB8-4F80-A656-C8548D0B8137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72A10488-F981-4543-BFD8-474F5A7FC86F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D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455284AD-6366-4814-86C3-E44C7ABC43C0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C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CD27F270-0134-4C73-9AE5-FF500209D54D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83D103D-B94D-4468-9EB0-4602DF805A48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B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2ADF836-EAF6-4900-892A-5D371B483A18}"/>
              </a:ext>
            </a:extLst>
          </p:cNvPr>
          <p:cNvGrpSpPr/>
          <p:nvPr/>
        </p:nvGrpSpPr>
        <p:grpSpPr>
          <a:xfrm>
            <a:off x="7796196" y="1843117"/>
            <a:ext cx="3614754" cy="1330106"/>
            <a:chOff x="6211235" y="1628800"/>
            <a:chExt cx="2609237" cy="1330106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F33C55C-6599-45FF-9B78-6B125EA4C615}"/>
                </a:ext>
              </a:extLst>
            </p:cNvPr>
            <p:cNvSpPr txBox="1"/>
            <p:nvPr/>
          </p:nvSpPr>
          <p:spPr>
            <a:xfrm>
              <a:off x="6214186" y="1628800"/>
              <a:ext cx="2606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Motorik</a:t>
              </a:r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Kasar</a:t>
              </a:r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 </a:t>
              </a:r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Gerak</a:t>
              </a:r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Kasar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CB26472-068E-4B96-9129-A7C7E0C7DBC4}"/>
                </a:ext>
              </a:extLst>
            </p:cNvPr>
            <p:cNvSpPr txBox="1"/>
            <p:nvPr/>
          </p:nvSpPr>
          <p:spPr>
            <a:xfrm>
              <a:off x="6211235" y="2035576"/>
              <a:ext cx="26092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Kemampuan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melakukan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pergerakan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sikap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tubuh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yg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melibatkan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otot-otot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besar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1">
            <a:extLst>
              <a:ext uri="{FF2B5EF4-FFF2-40B4-BE49-F238E27FC236}">
                <a16:creationId xmlns="" xmlns:a16="http://schemas.microsoft.com/office/drawing/2014/main" id="{ECE03F87-BFAC-4253-B413-599C8D186BEB}"/>
              </a:ext>
            </a:extLst>
          </p:cNvPr>
          <p:cNvGrpSpPr/>
          <p:nvPr/>
        </p:nvGrpSpPr>
        <p:grpSpPr>
          <a:xfrm>
            <a:off x="7796195" y="3981690"/>
            <a:ext cx="4022765" cy="1342985"/>
            <a:chOff x="7719995" y="3745651"/>
            <a:chExt cx="3614754" cy="1342985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1620E4C-8E0B-4A2B-99AF-90E5807B8DAA}"/>
                </a:ext>
              </a:extLst>
            </p:cNvPr>
            <p:cNvSpPr txBox="1"/>
            <p:nvPr/>
          </p:nvSpPr>
          <p:spPr>
            <a:xfrm>
              <a:off x="7719995" y="3745651"/>
              <a:ext cx="36147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Kemampuan</a:t>
              </a:r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bicara</a:t>
              </a:r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Bahasa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264B026-6175-4083-A3E6-83EBCCDC8B91}"/>
                </a:ext>
              </a:extLst>
            </p:cNvPr>
            <p:cNvSpPr txBox="1"/>
            <p:nvPr/>
          </p:nvSpPr>
          <p:spPr>
            <a:xfrm>
              <a:off x="7719995" y="4165306"/>
              <a:ext cx="36147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Kemampuan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memberkan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respons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suara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berbicara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berkomunkasi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mengukuti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perintah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dll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55E9B81-2403-437C-A7F8-BF9C56888A98}"/>
              </a:ext>
            </a:extLst>
          </p:cNvPr>
          <p:cNvGrpSpPr/>
          <p:nvPr/>
        </p:nvGrpSpPr>
        <p:grpSpPr>
          <a:xfrm>
            <a:off x="684338" y="2912403"/>
            <a:ext cx="3614754" cy="1594226"/>
            <a:chOff x="194751" y="2772288"/>
            <a:chExt cx="2609237" cy="159422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57002E8-6693-4493-8C7E-366758BC689E}"/>
                </a:ext>
              </a:extLst>
            </p:cNvPr>
            <p:cNvSpPr txBox="1"/>
            <p:nvPr/>
          </p:nvSpPr>
          <p:spPr>
            <a:xfrm>
              <a:off x="197702" y="2772288"/>
              <a:ext cx="2606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Motorik</a:t>
              </a:r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Halus</a:t>
              </a:r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 </a:t>
              </a:r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Gerak</a:t>
              </a:r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Halus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50EB9FC-7E3F-47AD-B77A-3306F4952782}"/>
                </a:ext>
              </a:extLst>
            </p:cNvPr>
            <p:cNvSpPr txBox="1"/>
            <p:nvPr/>
          </p:nvSpPr>
          <p:spPr>
            <a:xfrm>
              <a:off x="194751" y="3166185"/>
              <a:ext cx="26092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Kemampuan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melakukan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gerakan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yg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melibatkan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tubuh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tertentu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dilakukan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otot-otot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kecil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0A5F14D-6782-4E93-B7EB-E25AC9B7AE71}"/>
              </a:ext>
            </a:extLst>
          </p:cNvPr>
          <p:cNvGrpSpPr/>
          <p:nvPr/>
        </p:nvGrpSpPr>
        <p:grpSpPr>
          <a:xfrm>
            <a:off x="286603" y="5050978"/>
            <a:ext cx="4012489" cy="1053107"/>
            <a:chOff x="179512" y="5029814"/>
            <a:chExt cx="2609237" cy="1053107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0D7748C-E119-4356-AB71-9045A0E38D44}"/>
                </a:ext>
              </a:extLst>
            </p:cNvPr>
            <p:cNvSpPr txBox="1"/>
            <p:nvPr/>
          </p:nvSpPr>
          <p:spPr>
            <a:xfrm>
              <a:off x="182463" y="5029814"/>
              <a:ext cx="2606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Sosialisasi</a:t>
              </a:r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Kemandirian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CE0CEA2-6AC1-4C4C-922D-D4FAEB956083}"/>
                </a:ext>
              </a:extLst>
            </p:cNvPr>
            <p:cNvSpPr txBox="1"/>
            <p:nvPr/>
          </p:nvSpPr>
          <p:spPr>
            <a:xfrm>
              <a:off x="179512" y="5436590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Kemampuan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mandiri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bersosialisasi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berinteraksi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dgn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limgkungannya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016CEB6-5C6C-47C2-9484-9C6B50AB37DD}"/>
              </a:ext>
            </a:extLst>
          </p:cNvPr>
          <p:cNvSpPr/>
          <p:nvPr/>
        </p:nvSpPr>
        <p:spPr>
          <a:xfrm>
            <a:off x="7556208" y="1799255"/>
            <a:ext cx="122258" cy="1076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4CB8553-B82B-4370-805B-61EDD5B09EDB}"/>
              </a:ext>
            </a:extLst>
          </p:cNvPr>
          <p:cNvSpPr/>
          <p:nvPr/>
        </p:nvSpPr>
        <p:spPr>
          <a:xfrm>
            <a:off x="7556208" y="3937829"/>
            <a:ext cx="122258" cy="1076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E98731D-4874-4D09-B26C-3A34AC28316A}"/>
              </a:ext>
            </a:extLst>
          </p:cNvPr>
          <p:cNvSpPr/>
          <p:nvPr/>
        </p:nvSpPr>
        <p:spPr>
          <a:xfrm>
            <a:off x="4389566" y="2868542"/>
            <a:ext cx="122258" cy="1076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E5997BE-7AB6-4441-B572-E97478335796}"/>
              </a:ext>
            </a:extLst>
          </p:cNvPr>
          <p:cNvSpPr/>
          <p:nvPr/>
        </p:nvSpPr>
        <p:spPr>
          <a:xfrm>
            <a:off x="4389566" y="5007117"/>
            <a:ext cx="122258" cy="1076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Chevron 13">
            <a:extLst>
              <a:ext uri="{FF2B5EF4-FFF2-40B4-BE49-F238E27FC236}">
                <a16:creationId xmlns="" xmlns:a16="http://schemas.microsoft.com/office/drawing/2014/main" id="{1D031C75-F7D0-42C9-9278-A479969ECD5F}"/>
              </a:ext>
            </a:extLst>
          </p:cNvPr>
          <p:cNvSpPr/>
          <p:nvPr/>
        </p:nvSpPr>
        <p:spPr>
          <a:xfrm>
            <a:off x="7051313" y="2142417"/>
            <a:ext cx="292585" cy="390113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hevron 78">
            <a:extLst>
              <a:ext uri="{FF2B5EF4-FFF2-40B4-BE49-F238E27FC236}">
                <a16:creationId xmlns="" xmlns:a16="http://schemas.microsoft.com/office/drawing/2014/main" id="{E14F23A8-20DA-43D3-98A4-677D67C8ABC6}"/>
              </a:ext>
            </a:extLst>
          </p:cNvPr>
          <p:cNvSpPr/>
          <p:nvPr/>
        </p:nvSpPr>
        <p:spPr>
          <a:xfrm>
            <a:off x="7051313" y="4280991"/>
            <a:ext cx="292585" cy="39011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hevron 79">
            <a:extLst>
              <a:ext uri="{FF2B5EF4-FFF2-40B4-BE49-F238E27FC236}">
                <a16:creationId xmlns="" xmlns:a16="http://schemas.microsoft.com/office/drawing/2014/main" id="{5F398835-A375-4076-B1E1-543FF35D1339}"/>
              </a:ext>
            </a:extLst>
          </p:cNvPr>
          <p:cNvSpPr/>
          <p:nvPr/>
        </p:nvSpPr>
        <p:spPr>
          <a:xfrm rot="10800000">
            <a:off x="4743250" y="3211704"/>
            <a:ext cx="292585" cy="39011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Chevron 80">
            <a:extLst>
              <a:ext uri="{FF2B5EF4-FFF2-40B4-BE49-F238E27FC236}">
                <a16:creationId xmlns="" xmlns:a16="http://schemas.microsoft.com/office/drawing/2014/main" id="{6DDFD6A0-0503-4E92-94F0-568E9D844A55}"/>
              </a:ext>
            </a:extLst>
          </p:cNvPr>
          <p:cNvSpPr/>
          <p:nvPr/>
        </p:nvSpPr>
        <p:spPr>
          <a:xfrm rot="10800000">
            <a:off x="4743251" y="5350278"/>
            <a:ext cx="292585" cy="39011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6726115" y="2513737"/>
            <a:ext cx="5099538" cy="175432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 err="1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Periode</a:t>
            </a:r>
            <a:r>
              <a:rPr lang="en-US" altLang="ko-KR" sz="5400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5400" b="1" dirty="0" err="1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Perkembangan</a:t>
            </a:r>
            <a:endParaRPr lang="ko-KR" altLang="en-US" sz="54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4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54CE08-FF63-4B4B-A9D6-9271B6A0FBEF}"/>
              </a:ext>
            </a:extLst>
          </p:cNvPr>
          <p:cNvSpPr/>
          <p:nvPr/>
        </p:nvSpPr>
        <p:spPr>
          <a:xfrm>
            <a:off x="6483616" y="2351312"/>
            <a:ext cx="66021" cy="39800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D2176B2-F854-40CA-81A0-5F7CB393C158}"/>
              </a:ext>
            </a:extLst>
          </p:cNvPr>
          <p:cNvGrpSpPr/>
          <p:nvPr/>
        </p:nvGrpSpPr>
        <p:grpSpPr>
          <a:xfrm>
            <a:off x="6810736" y="2220687"/>
            <a:ext cx="4452349" cy="4180984"/>
            <a:chOff x="8908448" y="506479"/>
            <a:chExt cx="3283552" cy="2706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41823FA-B983-4225-8653-BF47E265C2E3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1055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ko-KR" sz="2000" dirty="0" err="1" smtClean="0">
                  <a:cs typeface="Arial" pitchFamily="34" charset="0"/>
                </a:rPr>
                <a:t>Fase</a:t>
              </a:r>
              <a:r>
                <a:rPr lang="en-US" altLang="ko-KR" sz="2000" dirty="0" smtClean="0">
                  <a:cs typeface="Arial" pitchFamily="34" charset="0"/>
                </a:rPr>
                <a:t> germinal/zygote </a:t>
              </a:r>
              <a:r>
                <a:rPr lang="en-US" altLang="ko-KR" sz="2000" dirty="0" smtClean="0"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2000" dirty="0" err="1" smtClean="0">
                  <a:cs typeface="Arial" pitchFamily="34" charset="0"/>
                  <a:sym typeface="Wingdings" pitchFamily="2" charset="2"/>
                </a:rPr>
                <a:t>konsepsi</a:t>
              </a:r>
              <a:r>
                <a:rPr lang="en-US" altLang="ko-KR" sz="2000" dirty="0" smtClean="0">
                  <a:cs typeface="Arial" pitchFamily="34" charset="0"/>
                  <a:sym typeface="Wingdings" pitchFamily="2" charset="2"/>
                </a:rPr>
                <a:t>  UK 2 </a:t>
              </a:r>
              <a:r>
                <a:rPr lang="en-US" altLang="ko-KR" sz="2000" dirty="0" err="1" smtClean="0">
                  <a:cs typeface="Arial" pitchFamily="34" charset="0"/>
                  <a:sym typeface="Wingdings" pitchFamily="2" charset="2"/>
                </a:rPr>
                <a:t>minggu</a:t>
              </a:r>
              <a:r>
                <a:rPr lang="en-US" altLang="ko-KR" sz="2000" dirty="0" smtClean="0">
                  <a:cs typeface="Arial" pitchFamily="34" charset="0"/>
                  <a:sym typeface="Wingdings" pitchFamily="2" charset="2"/>
                </a:rPr>
                <a:t> , </a:t>
              </a:r>
              <a:r>
                <a:rPr lang="en-US" altLang="ko-KR" sz="2000" dirty="0" err="1" smtClean="0">
                  <a:cs typeface="Arial" pitchFamily="34" charset="0"/>
                  <a:sym typeface="Wingdings" pitchFamily="2" charset="2"/>
                </a:rPr>
                <a:t>Fase</a:t>
              </a:r>
              <a:r>
                <a:rPr lang="en-US" altLang="ko-KR" sz="2000" dirty="0" smtClean="0"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2000" dirty="0" err="1" smtClean="0">
                  <a:cs typeface="Arial" pitchFamily="34" charset="0"/>
                  <a:sym typeface="Wingdings" pitchFamily="2" charset="2"/>
                </a:rPr>
                <a:t>embrio</a:t>
              </a:r>
              <a:r>
                <a:rPr lang="en-US" altLang="ko-KR" sz="2000" dirty="0" smtClean="0">
                  <a:cs typeface="Arial" pitchFamily="34" charset="0"/>
                  <a:sym typeface="Wingdings" pitchFamily="2" charset="2"/>
                </a:rPr>
                <a:t>  2 </a:t>
              </a:r>
              <a:r>
                <a:rPr lang="en-US" altLang="ko-KR" sz="2000" dirty="0" err="1" smtClean="0">
                  <a:cs typeface="Arial" pitchFamily="34" charset="0"/>
                  <a:sym typeface="Wingdings" pitchFamily="2" charset="2"/>
                </a:rPr>
                <a:t>minggu</a:t>
              </a:r>
              <a:r>
                <a:rPr lang="en-US" altLang="ko-KR" sz="2000" dirty="0" smtClean="0">
                  <a:cs typeface="Arial" pitchFamily="34" charset="0"/>
                  <a:sym typeface="Wingdings" pitchFamily="2" charset="2"/>
                </a:rPr>
                <a:t>  8 </a:t>
              </a:r>
              <a:r>
                <a:rPr lang="en-US" altLang="ko-KR" sz="2000" dirty="0" err="1" smtClean="0">
                  <a:cs typeface="Arial" pitchFamily="34" charset="0"/>
                  <a:sym typeface="Wingdings" pitchFamily="2" charset="2"/>
                </a:rPr>
                <a:t>minggu</a:t>
              </a:r>
              <a:r>
                <a:rPr lang="en-US" altLang="ko-KR" sz="2000" dirty="0" smtClean="0">
                  <a:cs typeface="Arial" pitchFamily="34" charset="0"/>
                  <a:sym typeface="Wingdings" pitchFamily="2" charset="2"/>
                </a:rPr>
                <a:t> &amp; </a:t>
              </a:r>
              <a:r>
                <a:rPr lang="en-US" altLang="ko-KR" sz="2000" dirty="0" err="1" smtClean="0">
                  <a:cs typeface="Arial" pitchFamily="34" charset="0"/>
                  <a:sym typeface="Wingdings" pitchFamily="2" charset="2"/>
                </a:rPr>
                <a:t>Fase</a:t>
              </a:r>
              <a:r>
                <a:rPr lang="en-US" altLang="ko-KR" sz="2000" dirty="0" smtClean="0">
                  <a:cs typeface="Arial" pitchFamily="34" charset="0"/>
                  <a:sym typeface="Wingdings" pitchFamily="2" charset="2"/>
                </a:rPr>
                <a:t> fetal 8 </a:t>
              </a:r>
              <a:r>
                <a:rPr lang="en-US" altLang="ko-KR" sz="2000" dirty="0" err="1" smtClean="0">
                  <a:cs typeface="Arial" pitchFamily="34" charset="0"/>
                  <a:sym typeface="Wingdings" pitchFamily="2" charset="2"/>
                </a:rPr>
                <a:t>minggu</a:t>
              </a:r>
              <a:r>
                <a:rPr lang="en-US" altLang="ko-KR" sz="2000" dirty="0" smtClean="0">
                  <a:cs typeface="Arial" pitchFamily="34" charset="0"/>
                  <a:sym typeface="Wingdings" pitchFamily="2" charset="2"/>
                </a:rPr>
                <a:t>  40 </a:t>
              </a:r>
              <a:r>
                <a:rPr lang="en-US" altLang="ko-KR" sz="2000" dirty="0" err="1" smtClean="0">
                  <a:cs typeface="Arial" pitchFamily="34" charset="0"/>
                  <a:sym typeface="Wingdings" pitchFamily="2" charset="2"/>
                </a:rPr>
                <a:t>mnggu</a:t>
              </a:r>
              <a:r>
                <a:rPr lang="en-US" altLang="ko-KR" sz="2000" dirty="0" smtClean="0">
                  <a:cs typeface="Arial" pitchFamily="34" charset="0"/>
                  <a:sym typeface="Wingdings" pitchFamily="2" charset="2"/>
                </a:rPr>
                <a:t>/ </a:t>
              </a:r>
              <a:r>
                <a:rPr lang="en-US" altLang="ko-KR" sz="2000" dirty="0" err="1" smtClean="0">
                  <a:cs typeface="Arial" pitchFamily="34" charset="0"/>
                  <a:sym typeface="Wingdings" pitchFamily="2" charset="2"/>
                </a:rPr>
                <a:t>kelahiran</a:t>
              </a:r>
              <a:endParaRPr lang="en-US" altLang="ko-KR" sz="20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1B830ED-D5C0-44AB-AF5F-1AF5CD428D8A}"/>
                </a:ext>
              </a:extLst>
            </p:cNvPr>
            <p:cNvSpPr txBox="1"/>
            <p:nvPr/>
          </p:nvSpPr>
          <p:spPr>
            <a:xfrm>
              <a:off x="8908448" y="1678153"/>
              <a:ext cx="3283552" cy="45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ko-KR" sz="2000" dirty="0" err="1" smtClean="0">
                  <a:cs typeface="Arial" pitchFamily="34" charset="0"/>
                </a:rPr>
                <a:t>Pertumbuhan</a:t>
              </a:r>
              <a:r>
                <a:rPr lang="en-US" altLang="ko-KR" sz="2000" dirty="0" smtClean="0"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cs typeface="Arial" pitchFamily="34" charset="0"/>
                </a:rPr>
                <a:t>yg</a:t>
              </a:r>
              <a:r>
                <a:rPr lang="en-US" altLang="ko-KR" sz="2000" dirty="0" smtClean="0"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cs typeface="Arial" pitchFamily="34" charset="0"/>
                </a:rPr>
                <a:t>sangat</a:t>
              </a:r>
              <a:r>
                <a:rPr lang="en-US" altLang="ko-KR" sz="2000" dirty="0" smtClean="0"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cs typeface="Arial" pitchFamily="34" charset="0"/>
                </a:rPr>
                <a:t>cepat</a:t>
              </a:r>
              <a:r>
                <a:rPr lang="en-US" altLang="ko-KR" sz="2000" dirty="0" smtClean="0">
                  <a:cs typeface="Arial" pitchFamily="34" charset="0"/>
                </a:rPr>
                <a:t> &amp; </a:t>
              </a:r>
              <a:r>
                <a:rPr lang="en-US" altLang="ko-KR" sz="2000" dirty="0" err="1" smtClean="0">
                  <a:cs typeface="Arial" pitchFamily="34" charset="0"/>
                </a:rPr>
                <a:t>pembentukan</a:t>
              </a:r>
              <a:r>
                <a:rPr lang="en-US" altLang="ko-KR" sz="2000" smtClean="0">
                  <a:cs typeface="Arial" pitchFamily="34" charset="0"/>
                </a:rPr>
                <a:t> organ</a:t>
              </a:r>
              <a:endParaRPr lang="en-US" altLang="ko-KR" sz="2000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16F1B9F-A80E-4FB2-B175-A774FC225413}"/>
                </a:ext>
              </a:extLst>
            </p:cNvPr>
            <p:cNvSpPr txBox="1"/>
            <p:nvPr/>
          </p:nvSpPr>
          <p:spPr>
            <a:xfrm>
              <a:off x="8908448" y="2754598"/>
              <a:ext cx="3283552" cy="45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ko-KR" sz="2000" dirty="0" err="1" smtClean="0">
                  <a:cs typeface="Arial" pitchFamily="34" charset="0"/>
                </a:rPr>
                <a:t>Masalah</a:t>
              </a:r>
              <a:r>
                <a:rPr lang="en-US" altLang="ko-KR" sz="2000" dirty="0" smtClean="0"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cs typeface="Arial" pitchFamily="34" charset="0"/>
                </a:rPr>
                <a:t>kesehatan</a:t>
              </a:r>
              <a:r>
                <a:rPr lang="en-US" altLang="ko-KR" sz="2000" dirty="0" smtClean="0"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cs typeface="Arial" pitchFamily="34" charset="0"/>
                </a:rPr>
                <a:t>ibu</a:t>
              </a:r>
              <a:r>
                <a:rPr lang="en-US" altLang="ko-KR" sz="2000" dirty="0" smtClean="0">
                  <a:cs typeface="Arial" pitchFamily="34" charset="0"/>
                </a:rPr>
                <a:t> </a:t>
              </a:r>
              <a:r>
                <a:rPr lang="en-US" altLang="ko-KR" sz="2000" dirty="0" smtClean="0"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2000" dirty="0" err="1" smtClean="0">
                  <a:cs typeface="Arial" pitchFamily="34" charset="0"/>
                  <a:sym typeface="Wingdings" pitchFamily="2" charset="2"/>
                </a:rPr>
                <a:t>berdampak</a:t>
              </a:r>
              <a:r>
                <a:rPr lang="en-US" altLang="ko-KR" sz="2000" dirty="0" smtClean="0"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2000" dirty="0" err="1" smtClean="0">
                  <a:cs typeface="Arial" pitchFamily="34" charset="0"/>
                  <a:sym typeface="Wingdings" pitchFamily="2" charset="2"/>
                </a:rPr>
                <a:t>pada</a:t>
              </a:r>
              <a:r>
                <a:rPr lang="en-US" altLang="ko-KR" sz="2000" dirty="0" smtClean="0"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2000" dirty="0" err="1" smtClean="0">
                  <a:cs typeface="Arial" pitchFamily="34" charset="0"/>
                  <a:sym typeface="Wingdings" pitchFamily="2" charset="2"/>
                </a:rPr>
                <a:t>janin</a:t>
              </a:r>
              <a:endParaRPr lang="en-US" altLang="ko-KR" sz="2000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6EC5424-6A6B-4B92-B60A-4DD2EE612AAA}"/>
                </a:ext>
              </a:extLst>
            </p:cNvPr>
            <p:cNvSpPr txBox="1"/>
            <p:nvPr/>
          </p:nvSpPr>
          <p:spPr>
            <a:xfrm>
              <a:off x="8908448" y="2323048"/>
              <a:ext cx="3283552" cy="21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2000" dirty="0" err="1" smtClean="0">
                  <a:cs typeface="Arial" pitchFamily="34" charset="0"/>
                </a:rPr>
                <a:t>Asupan</a:t>
              </a:r>
              <a:r>
                <a:rPr lang="en-US" altLang="ko-KR" sz="2000" dirty="0" smtClean="0"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cs typeface="Arial" pitchFamily="34" charset="0"/>
                </a:rPr>
                <a:t>nutrsi</a:t>
              </a:r>
              <a:r>
                <a:rPr lang="en-US" altLang="ko-KR" sz="2000" dirty="0" smtClean="0"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cs typeface="Arial" pitchFamily="34" charset="0"/>
                </a:rPr>
                <a:t>sangat</a:t>
              </a:r>
              <a:r>
                <a:rPr lang="en-US" altLang="ko-KR" sz="2000" dirty="0" smtClean="0"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cs typeface="Arial" pitchFamily="34" charset="0"/>
                </a:rPr>
                <a:t>penting</a:t>
              </a:r>
              <a:endParaRPr lang="en-US" altLang="ko-KR" sz="2000" dirty="0"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77C3EE-5BD9-4CE0-B385-5111496F66E7}"/>
              </a:ext>
            </a:extLst>
          </p:cNvPr>
          <p:cNvSpPr txBox="1"/>
          <p:nvPr/>
        </p:nvSpPr>
        <p:spPr>
          <a:xfrm>
            <a:off x="4949365" y="69207"/>
            <a:ext cx="727952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altLang="en-US" sz="2800" b="1" dirty="0"/>
              <a:t>Masa Sebelum Lahir </a:t>
            </a:r>
            <a:r>
              <a:rPr lang="pt-BR" altLang="en-US" sz="2800" b="1" i="1" dirty="0"/>
              <a:t>(Pranatal Period) :</a:t>
            </a:r>
            <a:r>
              <a:rPr lang="pt-BR" altLang="en-US" sz="2800" dirty="0"/>
              <a:t> sejak kehamilan sampai bayi lahir, kira-kira 9 bulan 10 hari atau 280 hari.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09A96D8-9C4F-4BB4-A956-9D24B2998770}"/>
              </a:ext>
            </a:extLst>
          </p:cNvPr>
          <p:cNvGrpSpPr/>
          <p:nvPr/>
        </p:nvGrpSpPr>
        <p:grpSpPr>
          <a:xfrm>
            <a:off x="5355682" y="2630490"/>
            <a:ext cx="337351" cy="337351"/>
            <a:chOff x="4319972" y="3176972"/>
            <a:chExt cx="504056" cy="504056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D554519E-5EBF-4F26-9241-4846788E417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DAC46DA4-9450-4D22-98F8-2CFDA24D6A5D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altLang="en-US" sz="2800" b="1" dirty="0">
                <a:solidFill>
                  <a:schemeClr val="tx1"/>
                </a:solidFill>
              </a:rPr>
              <a:t>Masa Sebelum Lahir </a:t>
            </a:r>
            <a:r>
              <a:rPr lang="pt-BR" altLang="en-US" sz="2800" b="1" i="1" dirty="0">
                <a:solidFill>
                  <a:schemeClr val="tx1"/>
                </a:solidFill>
              </a:rPr>
              <a:t>(Pranatal Period) :</a:t>
            </a:r>
            <a:r>
              <a:rPr lang="pt-BR" altLang="en-US" sz="2800" dirty="0">
                <a:solidFill>
                  <a:schemeClr val="tx1"/>
                </a:solidFill>
              </a:rPr>
              <a:t> sejak kehamilan sampai bayi lahir, kira-kira 9 bulan 10 hari atau 280 hari.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4047285-C070-479B-BFC8-1796A4C84E6D}"/>
              </a:ext>
            </a:extLst>
          </p:cNvPr>
          <p:cNvCxnSpPr>
            <a:cxnSpLocks/>
          </p:cNvCxnSpPr>
          <p:nvPr/>
        </p:nvCxnSpPr>
        <p:spPr>
          <a:xfrm>
            <a:off x="950615" y="2797253"/>
            <a:ext cx="10302843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031264F-1997-4CBE-B9E8-52C34A6AB7A8}"/>
              </a:ext>
            </a:extLst>
          </p:cNvPr>
          <p:cNvGrpSpPr/>
          <p:nvPr/>
        </p:nvGrpSpPr>
        <p:grpSpPr>
          <a:xfrm>
            <a:off x="2827080" y="2630490"/>
            <a:ext cx="337351" cy="337351"/>
            <a:chOff x="4319972" y="3176972"/>
            <a:chExt cx="504056" cy="504056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B32288EE-1AD4-44B1-B059-495B93CA4AA3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3E15DDE-68D2-49BD-9349-12ADA9B5AB0E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F86747F-AF68-4F08-85BB-5CA0786E1E07}"/>
              </a:ext>
            </a:extLst>
          </p:cNvPr>
          <p:cNvGrpSpPr/>
          <p:nvPr/>
        </p:nvGrpSpPr>
        <p:grpSpPr>
          <a:xfrm>
            <a:off x="4091381" y="2630490"/>
            <a:ext cx="337351" cy="337351"/>
            <a:chOff x="4319972" y="3176972"/>
            <a:chExt cx="504056" cy="504056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31FA32F2-F388-4804-A229-0916493A3C20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5ACD8914-745C-4115-8D5E-9A4743CB541F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2648696-F2C2-4918-9C3C-DB825BCEA50F}"/>
              </a:ext>
            </a:extLst>
          </p:cNvPr>
          <p:cNvGrpSpPr/>
          <p:nvPr/>
        </p:nvGrpSpPr>
        <p:grpSpPr>
          <a:xfrm>
            <a:off x="1551496" y="2627393"/>
            <a:ext cx="337351" cy="337351"/>
            <a:chOff x="4319972" y="3176972"/>
            <a:chExt cx="504056" cy="504056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0A3B446F-168B-43E7-B644-9D7305184F6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3FF93607-6130-4C23-A74A-5A997E765293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D532312-B987-4511-9139-F5E9FC20EDD7}"/>
              </a:ext>
            </a:extLst>
          </p:cNvPr>
          <p:cNvGrpSpPr/>
          <p:nvPr/>
        </p:nvGrpSpPr>
        <p:grpSpPr>
          <a:xfrm>
            <a:off x="6619983" y="2630490"/>
            <a:ext cx="337351" cy="337351"/>
            <a:chOff x="4319972" y="3176972"/>
            <a:chExt cx="504056" cy="504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22F11D1B-1353-4722-8BBD-C7F93E1E978C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782412DE-7018-4A89-9AB4-761537541184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4FDFEE2-0CE1-4564-B0F4-B147E352F33D}"/>
              </a:ext>
            </a:extLst>
          </p:cNvPr>
          <p:cNvGrpSpPr/>
          <p:nvPr/>
        </p:nvGrpSpPr>
        <p:grpSpPr>
          <a:xfrm>
            <a:off x="7884284" y="2630490"/>
            <a:ext cx="337351" cy="337351"/>
            <a:chOff x="4319972" y="3176972"/>
            <a:chExt cx="504056" cy="504056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E0A01707-9C54-47B2-8AC8-4A65FF4C22F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0D857614-F6E4-45DA-93F5-2E2A8B297151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4B2B214-A855-4BF1-B538-765841E345E3}"/>
              </a:ext>
            </a:extLst>
          </p:cNvPr>
          <p:cNvGrpSpPr/>
          <p:nvPr/>
        </p:nvGrpSpPr>
        <p:grpSpPr>
          <a:xfrm>
            <a:off x="9148585" y="2630490"/>
            <a:ext cx="337351" cy="337351"/>
            <a:chOff x="4319972" y="3176972"/>
            <a:chExt cx="504056" cy="504056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65A06593-59E8-43DA-B451-43353C91C2D8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F6426A43-6393-4838-BAD6-786C5EC29314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B11A2E0-0262-46CC-BC98-31BDFAC239DD}"/>
              </a:ext>
            </a:extLst>
          </p:cNvPr>
          <p:cNvGrpSpPr/>
          <p:nvPr/>
        </p:nvGrpSpPr>
        <p:grpSpPr>
          <a:xfrm>
            <a:off x="10412884" y="2630490"/>
            <a:ext cx="337351" cy="337351"/>
            <a:chOff x="4319972" y="3176972"/>
            <a:chExt cx="504056" cy="504056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00BD0FB6-FCC1-477E-A957-B0107D30299D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8BE52DC6-4526-4491-A580-1812EBA1516E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FBBDF21C-4903-4B23-969D-B3205B35494D}"/>
              </a:ext>
            </a:extLst>
          </p:cNvPr>
          <p:cNvGrpSpPr/>
          <p:nvPr/>
        </p:nvGrpSpPr>
        <p:grpSpPr>
          <a:xfrm>
            <a:off x="6772916" y="3183863"/>
            <a:ext cx="1288488" cy="657364"/>
            <a:chOff x="3684730" y="4077072"/>
            <a:chExt cx="2040484" cy="65736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A833B9C8-85E9-4D85-ADD2-CE9E28C4283B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9A7EA7CF-D267-4F26-ACD9-B7EBFE57A253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3D72DAEB-56D8-4768-A073-87DDE9A41A0C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34A63DE-54BD-4A5F-BFA9-E3BD5D88715E}"/>
              </a:ext>
            </a:extLst>
          </p:cNvPr>
          <p:cNvGrpSpPr/>
          <p:nvPr/>
        </p:nvGrpSpPr>
        <p:grpSpPr>
          <a:xfrm>
            <a:off x="9340912" y="3183863"/>
            <a:ext cx="1261769" cy="657364"/>
            <a:chOff x="3684730" y="4077072"/>
            <a:chExt cx="1025186" cy="65736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747076FE-EA39-4F5E-9C86-6E7CED72E320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8768119D-D6B0-4AFC-9807-85963A76DC32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73FD632F-5BD1-4224-8DE4-3153F0FC2727}"/>
                </a:ext>
              </a:extLst>
            </p:cNvPr>
            <p:cNvCxnSpPr/>
            <p:nvPr/>
          </p:nvCxnSpPr>
          <p:spPr>
            <a:xfrm>
              <a:off x="4709916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3FE4988-EC16-447E-8410-69E78F23A4B9}"/>
              </a:ext>
            </a:extLst>
          </p:cNvPr>
          <p:cNvSpPr txBox="1"/>
          <p:nvPr/>
        </p:nvSpPr>
        <p:spPr>
          <a:xfrm>
            <a:off x="1279733" y="4761270"/>
            <a:ext cx="205036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en-US" dirty="0" err="1" smtClean="0"/>
              <a:t>Penurunan</a:t>
            </a:r>
            <a:r>
              <a:rPr lang="en-US" altLang="en-US" dirty="0" smtClean="0"/>
              <a:t> </a:t>
            </a:r>
            <a:r>
              <a:rPr lang="en-US" altLang="en-US" dirty="0" err="1"/>
              <a:t>sifat</a:t>
            </a:r>
            <a:r>
              <a:rPr lang="en-US" altLang="en-US" dirty="0"/>
              <a:t> </a:t>
            </a:r>
            <a:r>
              <a:rPr lang="en-US" altLang="en-US" dirty="0" err="1"/>
              <a:t>bawaan</a:t>
            </a:r>
            <a:r>
              <a:rPr lang="en-US" altLang="en-US" dirty="0"/>
              <a:t> mental </a:t>
            </a:r>
            <a:r>
              <a:rPr lang="en-US" altLang="en-US" dirty="0" err="1"/>
              <a:t>psikologis</a:t>
            </a:r>
            <a:r>
              <a:rPr lang="en-US" altLang="en-US" dirty="0"/>
              <a:t> </a:t>
            </a:r>
            <a:r>
              <a:rPr lang="en-US" altLang="en-US" dirty="0" err="1"/>
              <a:t>anak</a:t>
            </a:r>
            <a:r>
              <a:rPr lang="en-US" altLang="en-US" dirty="0"/>
              <a:t>;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="" xmlns:a16="http://schemas.microsoft.com/office/drawing/2014/main" id="{51C62521-57E3-4629-94E0-9C95114FE9FF}"/>
              </a:ext>
            </a:extLst>
          </p:cNvPr>
          <p:cNvSpPr/>
          <p:nvPr/>
        </p:nvSpPr>
        <p:spPr>
          <a:xfrm rot="10800000">
            <a:off x="4733797" y="4105850"/>
            <a:ext cx="257452" cy="221941"/>
          </a:xfrm>
          <a:prstGeom prst="triangl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044CE62-4DD9-4703-9863-CA9AD8B46617}"/>
              </a:ext>
            </a:extLst>
          </p:cNvPr>
          <p:cNvSpPr txBox="1"/>
          <p:nvPr/>
        </p:nvSpPr>
        <p:spPr>
          <a:xfrm>
            <a:off x="6390987" y="4761270"/>
            <a:ext cx="20503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en-US" dirty="0" err="1" smtClean="0"/>
              <a:t>Jumlah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anak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="" xmlns:a16="http://schemas.microsoft.com/office/drawing/2014/main" id="{B8D710DF-0E29-420B-8737-D98D0D0E58EF}"/>
              </a:ext>
            </a:extLst>
          </p:cNvPr>
          <p:cNvSpPr/>
          <p:nvPr/>
        </p:nvSpPr>
        <p:spPr>
          <a:xfrm rot="10800000">
            <a:off x="7288434" y="4105849"/>
            <a:ext cx="257452" cy="221941"/>
          </a:xfrm>
          <a:prstGeom prst="triangl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E0E4160-B2D7-4493-8596-28289421F20E}"/>
              </a:ext>
            </a:extLst>
          </p:cNvPr>
          <p:cNvSpPr txBox="1"/>
          <p:nvPr/>
        </p:nvSpPr>
        <p:spPr>
          <a:xfrm>
            <a:off x="8946615" y="4761270"/>
            <a:ext cx="205036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altLang="en-US" dirty="0"/>
              <a:t>P</a:t>
            </a:r>
            <a:r>
              <a:rPr lang="pt-BR" altLang="en-US" dirty="0" smtClean="0"/>
              <a:t>osisi </a:t>
            </a:r>
            <a:r>
              <a:rPr lang="pt-BR" altLang="en-US" dirty="0"/>
              <a:t>anak dalam keluarga.</a:t>
            </a:r>
            <a:endParaRPr lang="en-US" altLang="en-US" dirty="0"/>
          </a:p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Isosceles Triangle 58">
            <a:extLst>
              <a:ext uri="{FF2B5EF4-FFF2-40B4-BE49-F238E27FC236}">
                <a16:creationId xmlns="" xmlns:a16="http://schemas.microsoft.com/office/drawing/2014/main" id="{C68331EF-3EB3-4C07-B27C-BA2C908AEB3C}"/>
              </a:ext>
            </a:extLst>
          </p:cNvPr>
          <p:cNvSpPr/>
          <p:nvPr/>
        </p:nvSpPr>
        <p:spPr>
          <a:xfrm rot="10800000">
            <a:off x="9843070" y="4105849"/>
            <a:ext cx="257452" cy="221941"/>
          </a:xfrm>
          <a:prstGeom prst="triangl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C7D698B-5CA7-4574-A766-E44DC088C975}"/>
              </a:ext>
            </a:extLst>
          </p:cNvPr>
          <p:cNvSpPr txBox="1"/>
          <p:nvPr/>
        </p:nvSpPr>
        <p:spPr>
          <a:xfrm>
            <a:off x="1279733" y="1936579"/>
            <a:ext cx="97112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BR" altLang="en-US" dirty="0" smtClean="0"/>
              <a:t>Pada </a:t>
            </a:r>
            <a:r>
              <a:rPr lang="pt-BR" altLang="en-US" dirty="0"/>
              <a:t>masa ini terjadi beberapa kejadian penting:</a:t>
            </a:r>
            <a:endParaRPr lang="ko-KR" altLang="en-US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="" xmlns:a16="http://schemas.microsoft.com/office/drawing/2014/main" id="{42324858-6206-4B46-9DCC-722D7C6F3F53}"/>
              </a:ext>
            </a:extLst>
          </p:cNvPr>
          <p:cNvSpPr/>
          <p:nvPr/>
        </p:nvSpPr>
        <p:spPr>
          <a:xfrm rot="10800000">
            <a:off x="2179160" y="4105850"/>
            <a:ext cx="257452" cy="221941"/>
          </a:xfrm>
          <a:prstGeom prst="triangle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50956239-2E31-4EB5-9CE2-4971CA9CF820}"/>
              </a:ext>
            </a:extLst>
          </p:cNvPr>
          <p:cNvGrpSpPr/>
          <p:nvPr/>
        </p:nvGrpSpPr>
        <p:grpSpPr>
          <a:xfrm>
            <a:off x="1663641" y="3183863"/>
            <a:ext cx="1288488" cy="657364"/>
            <a:chOff x="3684730" y="4077072"/>
            <a:chExt cx="2040484" cy="657364"/>
          </a:xfrm>
        </p:grpSpPr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7C2452F2-792F-434F-8D9C-7AFC39910055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FAA94F09-2CC6-4098-B517-2514EB2E3B42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B5AAD110-B6E3-4241-82EC-68C49AEB384C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82D81DCC-712E-48F9-A814-D184D92EC0A4}"/>
              </a:ext>
            </a:extLst>
          </p:cNvPr>
          <p:cNvGrpSpPr/>
          <p:nvPr/>
        </p:nvGrpSpPr>
        <p:grpSpPr>
          <a:xfrm>
            <a:off x="4231638" y="3183863"/>
            <a:ext cx="1261769" cy="657364"/>
            <a:chOff x="3684730" y="4077072"/>
            <a:chExt cx="1025186" cy="65736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83EBEF85-6E23-4B56-B78B-E9857DF36C20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FB28D79E-A174-43EE-B716-ADD709F48F72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AD330131-7FDB-4593-B65D-597B52BCA93D}"/>
                </a:ext>
              </a:extLst>
            </p:cNvPr>
            <p:cNvCxnSpPr/>
            <p:nvPr/>
          </p:nvCxnSpPr>
          <p:spPr>
            <a:xfrm>
              <a:off x="4709916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1A0F8DD8-BDAF-43EC-97F3-E1634ACD275A}"/>
              </a:ext>
            </a:extLst>
          </p:cNvPr>
          <p:cNvSpPr txBox="1"/>
          <p:nvPr/>
        </p:nvSpPr>
        <p:spPr>
          <a:xfrm>
            <a:off x="3835360" y="4761270"/>
            <a:ext cx="205036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en-US" dirty="0" err="1" smtClean="0"/>
              <a:t>Penentuan</a:t>
            </a:r>
            <a:r>
              <a:rPr lang="en-US" altLang="en-US" dirty="0" smtClean="0"/>
              <a:t> </a:t>
            </a:r>
            <a:r>
              <a:rPr lang="en-US" altLang="en-US" dirty="0" err="1"/>
              <a:t>jenis</a:t>
            </a:r>
            <a:r>
              <a:rPr lang="en-US" altLang="en-US" dirty="0"/>
              <a:t> </a:t>
            </a:r>
            <a:r>
              <a:rPr lang="en-US" altLang="en-US" dirty="0" err="1"/>
              <a:t>kelamin</a:t>
            </a:r>
            <a:r>
              <a:rPr lang="en-US" altLang="en-US" dirty="0"/>
              <a:t> </a:t>
            </a:r>
            <a:r>
              <a:rPr lang="en-US" altLang="en-US" dirty="0" err="1"/>
              <a:t>anak</a:t>
            </a:r>
            <a:r>
              <a:rPr lang="en-US" altLang="en-US" dirty="0"/>
              <a:t>;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ardrop 29">
            <a:extLst>
              <a:ext uri="{FF2B5EF4-FFF2-40B4-BE49-F238E27FC236}">
                <a16:creationId xmlns="" xmlns:a16="http://schemas.microsoft.com/office/drawing/2014/main" id="{7A8E5B87-4700-4800-B813-837F1C08E6D2}"/>
              </a:ext>
            </a:extLst>
          </p:cNvPr>
          <p:cNvSpPr/>
          <p:nvPr/>
        </p:nvSpPr>
        <p:spPr>
          <a:xfrm flipH="1">
            <a:off x="8570464" y="2990787"/>
            <a:ext cx="1995988" cy="199598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sz="3200" b="1" dirty="0" err="1">
                <a:solidFill>
                  <a:schemeClr val="tx1"/>
                </a:solidFill>
              </a:rPr>
              <a:t>Masa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Bayi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baru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lahir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i="1" dirty="0">
                <a:solidFill>
                  <a:schemeClr val="tx1"/>
                </a:solidFill>
              </a:rPr>
              <a:t>(New Born): 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sejak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lahir</a:t>
            </a:r>
            <a:r>
              <a:rPr lang="en-US" altLang="en-US" sz="3200" dirty="0">
                <a:solidFill>
                  <a:schemeClr val="tx1"/>
                </a:solidFill>
              </a:rPr>
              <a:t> - </a:t>
            </a:r>
            <a:r>
              <a:rPr lang="en-US" altLang="en-US" sz="3200" dirty="0" err="1">
                <a:solidFill>
                  <a:schemeClr val="tx1"/>
                </a:solidFill>
              </a:rPr>
              <a:t>kira-kira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berumur</a:t>
            </a:r>
            <a:r>
              <a:rPr lang="en-US" altLang="en-US" sz="3200" dirty="0">
                <a:solidFill>
                  <a:schemeClr val="tx1"/>
                </a:solidFill>
              </a:rPr>
              <a:t> 10 </a:t>
            </a:r>
            <a:r>
              <a:rPr lang="en-US" altLang="en-US" sz="3200" dirty="0" err="1">
                <a:solidFill>
                  <a:schemeClr val="tx1"/>
                </a:solidFill>
              </a:rPr>
              <a:t>atau</a:t>
            </a:r>
            <a:r>
              <a:rPr lang="en-US" altLang="en-US" sz="3200" dirty="0">
                <a:solidFill>
                  <a:schemeClr val="tx1"/>
                </a:solidFill>
              </a:rPr>
              <a:t> 15 </a:t>
            </a:r>
            <a:r>
              <a:rPr lang="en-US" altLang="en-US" sz="3200" dirty="0" err="1">
                <a:solidFill>
                  <a:schemeClr val="tx1"/>
                </a:solidFill>
              </a:rPr>
              <a:t>hari</a:t>
            </a:r>
            <a:r>
              <a:rPr lang="en-US" altLang="en-US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3F1A046-AD18-47CB-872C-382B0B4B678C}"/>
              </a:ext>
            </a:extLst>
          </p:cNvPr>
          <p:cNvSpPr/>
          <p:nvPr/>
        </p:nvSpPr>
        <p:spPr>
          <a:xfrm flipH="1">
            <a:off x="1204549" y="2826183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91E611A-0CE3-4A8D-8F04-6985E1F0B3B7}"/>
              </a:ext>
            </a:extLst>
          </p:cNvPr>
          <p:cNvSpPr txBox="1"/>
          <p:nvPr/>
        </p:nvSpPr>
        <p:spPr>
          <a:xfrm>
            <a:off x="8736978" y="3264673"/>
            <a:ext cx="16629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en-US" sz="2000" dirty="0"/>
              <a:t>macam penyesuaian diri :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F85989D-13B9-4D61-94F9-D3E4B94BB3A8}"/>
              </a:ext>
            </a:extLst>
          </p:cNvPr>
          <p:cNvSpPr/>
          <p:nvPr/>
        </p:nvSpPr>
        <p:spPr>
          <a:xfrm flipH="1">
            <a:off x="1204549" y="3772503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E0FFBBC-60D2-49BE-AFB2-436F6801D1DB}"/>
              </a:ext>
            </a:extLst>
          </p:cNvPr>
          <p:cNvSpPr/>
          <p:nvPr/>
        </p:nvSpPr>
        <p:spPr>
          <a:xfrm flipH="1">
            <a:off x="1204549" y="4718823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5">
            <a:extLst>
              <a:ext uri="{FF2B5EF4-FFF2-40B4-BE49-F238E27FC236}">
                <a16:creationId xmlns="" xmlns:a16="http://schemas.microsoft.com/office/drawing/2014/main" id="{24F4636D-4829-43EC-8AF0-E4FC1B8C5756}"/>
              </a:ext>
            </a:extLst>
          </p:cNvPr>
          <p:cNvSpPr/>
          <p:nvPr/>
        </p:nvSpPr>
        <p:spPr>
          <a:xfrm>
            <a:off x="1656337" y="3042461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Freeform: Shape 6">
            <a:extLst>
              <a:ext uri="{FF2B5EF4-FFF2-40B4-BE49-F238E27FC236}">
                <a16:creationId xmlns="" xmlns:a16="http://schemas.microsoft.com/office/drawing/2014/main" id="{5EDC7DE3-87D0-4579-8AC2-ECC5EEA82F98}"/>
              </a:ext>
            </a:extLst>
          </p:cNvPr>
          <p:cNvSpPr/>
          <p:nvPr/>
        </p:nvSpPr>
        <p:spPr>
          <a:xfrm>
            <a:off x="1637355" y="2973523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Freeform: Shape 7">
            <a:extLst>
              <a:ext uri="{FF2B5EF4-FFF2-40B4-BE49-F238E27FC236}">
                <a16:creationId xmlns="" xmlns:a16="http://schemas.microsoft.com/office/drawing/2014/main" id="{5500DF3D-4431-43E7-9E13-FD03ECB7C86C}"/>
              </a:ext>
            </a:extLst>
          </p:cNvPr>
          <p:cNvSpPr/>
          <p:nvPr/>
        </p:nvSpPr>
        <p:spPr>
          <a:xfrm>
            <a:off x="1656337" y="3988781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Freeform: Shape 8">
            <a:extLst>
              <a:ext uri="{FF2B5EF4-FFF2-40B4-BE49-F238E27FC236}">
                <a16:creationId xmlns="" xmlns:a16="http://schemas.microsoft.com/office/drawing/2014/main" id="{2DA9898C-FEE5-4E46-8D0A-C9E8AB0E1879}"/>
              </a:ext>
            </a:extLst>
          </p:cNvPr>
          <p:cNvSpPr/>
          <p:nvPr/>
        </p:nvSpPr>
        <p:spPr>
          <a:xfrm>
            <a:off x="1656337" y="4935101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Freeform: Shape 9">
            <a:extLst>
              <a:ext uri="{FF2B5EF4-FFF2-40B4-BE49-F238E27FC236}">
                <a16:creationId xmlns="" xmlns:a16="http://schemas.microsoft.com/office/drawing/2014/main" id="{F79EDED4-836C-4471-8402-583ADF293122}"/>
              </a:ext>
            </a:extLst>
          </p:cNvPr>
          <p:cNvSpPr/>
          <p:nvPr/>
        </p:nvSpPr>
        <p:spPr>
          <a:xfrm>
            <a:off x="1637355" y="3933982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Freeform: Shape 10">
            <a:extLst>
              <a:ext uri="{FF2B5EF4-FFF2-40B4-BE49-F238E27FC236}">
                <a16:creationId xmlns="" xmlns:a16="http://schemas.microsoft.com/office/drawing/2014/main" id="{778ADC60-12D6-47BF-9DBE-5C6CC79838F5}"/>
              </a:ext>
            </a:extLst>
          </p:cNvPr>
          <p:cNvSpPr/>
          <p:nvPr/>
        </p:nvSpPr>
        <p:spPr>
          <a:xfrm>
            <a:off x="1623014" y="4877710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E00A679-27BD-4625-885C-C343BBCBF2B2}"/>
              </a:ext>
            </a:extLst>
          </p:cNvPr>
          <p:cNvSpPr txBox="1"/>
          <p:nvPr/>
        </p:nvSpPr>
        <p:spPr>
          <a:xfrm flipH="1">
            <a:off x="2467026" y="2890346"/>
            <a:ext cx="497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 smtClean="0"/>
              <a:t>keadaan </a:t>
            </a:r>
            <a:r>
              <a:rPr lang="pt-BR" altLang="en-US" sz="2000" dirty="0"/>
              <a:t>suhu udara, menghisap dan menelan makanan/air susu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EF2BA43-C7B3-4D35-B6B5-4DE93433633E}"/>
              </a:ext>
            </a:extLst>
          </p:cNvPr>
          <p:cNvSpPr txBox="1"/>
          <p:nvPr/>
        </p:nvSpPr>
        <p:spPr>
          <a:xfrm flipH="1">
            <a:off x="2467026" y="3940366"/>
            <a:ext cx="4979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 smtClean="0"/>
              <a:t>bernapas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6601ADE-72C7-45AE-8B5E-8CDB1905FAF0}"/>
              </a:ext>
            </a:extLst>
          </p:cNvPr>
          <p:cNvSpPr txBox="1"/>
          <p:nvPr/>
        </p:nvSpPr>
        <p:spPr>
          <a:xfrm flipH="1">
            <a:off x="2467026" y="4893728"/>
            <a:ext cx="4979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/>
              <a:t>membuang kotoran.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Freeform: Shape 14">
            <a:extLst>
              <a:ext uri="{FF2B5EF4-FFF2-40B4-BE49-F238E27FC236}">
                <a16:creationId xmlns:a16="http://schemas.microsoft.com/office/drawing/2014/main" xmlns="" id="{6CE02752-DA46-4CCE-A5B0-B67BDEBD5268}"/>
              </a:ext>
            </a:extLst>
          </p:cNvPr>
          <p:cNvSpPr/>
          <p:nvPr/>
        </p:nvSpPr>
        <p:spPr>
          <a:xfrm>
            <a:off x="522911" y="1307064"/>
            <a:ext cx="11242430" cy="1406254"/>
          </a:xfrm>
          <a:custGeom>
            <a:avLst/>
            <a:gdLst>
              <a:gd name="connsiteX0" fmla="*/ 5621215 w 11242430"/>
              <a:gd name="connsiteY0" fmla="*/ 0 h 1406254"/>
              <a:gd name="connsiteX1" fmla="*/ 6166748 w 11242430"/>
              <a:gd name="connsiteY1" fmla="*/ 444622 h 1406254"/>
              <a:gd name="connsiteX2" fmla="*/ 6176581 w 11242430"/>
              <a:gd name="connsiteY2" fmla="*/ 542158 h 1406254"/>
              <a:gd name="connsiteX3" fmla="*/ 11242430 w 11242430"/>
              <a:gd name="connsiteY3" fmla="*/ 542158 h 1406254"/>
              <a:gd name="connsiteX4" fmla="*/ 11242430 w 11242430"/>
              <a:gd name="connsiteY4" fmla="*/ 1406254 h 1406254"/>
              <a:gd name="connsiteX5" fmla="*/ 0 w 11242430"/>
              <a:gd name="connsiteY5" fmla="*/ 1406254 h 1406254"/>
              <a:gd name="connsiteX6" fmla="*/ 0 w 11242430"/>
              <a:gd name="connsiteY6" fmla="*/ 542158 h 1406254"/>
              <a:gd name="connsiteX7" fmla="*/ 5065850 w 11242430"/>
              <a:gd name="connsiteY7" fmla="*/ 542158 h 1406254"/>
              <a:gd name="connsiteX8" fmla="*/ 5075682 w 11242430"/>
              <a:gd name="connsiteY8" fmla="*/ 444622 h 1406254"/>
              <a:gd name="connsiteX9" fmla="*/ 5621215 w 11242430"/>
              <a:gd name="connsiteY9" fmla="*/ 0 h 140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2430" h="1406254">
                <a:moveTo>
                  <a:pt x="5621215" y="0"/>
                </a:moveTo>
                <a:cubicBezTo>
                  <a:pt x="5890311" y="0"/>
                  <a:pt x="6114824" y="190876"/>
                  <a:pt x="6166748" y="444622"/>
                </a:cubicBezTo>
                <a:lnTo>
                  <a:pt x="6176581" y="542158"/>
                </a:lnTo>
                <a:lnTo>
                  <a:pt x="11242430" y="542158"/>
                </a:lnTo>
                <a:lnTo>
                  <a:pt x="11242430" y="1406254"/>
                </a:lnTo>
                <a:lnTo>
                  <a:pt x="0" y="1406254"/>
                </a:lnTo>
                <a:lnTo>
                  <a:pt x="0" y="542158"/>
                </a:lnTo>
                <a:lnTo>
                  <a:pt x="5065850" y="542158"/>
                </a:lnTo>
                <a:lnTo>
                  <a:pt x="5075682" y="444622"/>
                </a:lnTo>
                <a:cubicBezTo>
                  <a:pt x="5127606" y="190876"/>
                  <a:pt x="5352120" y="0"/>
                  <a:pt x="562121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6601ADE-72C7-45AE-8B5E-8CDB1905FAF0}"/>
              </a:ext>
            </a:extLst>
          </p:cNvPr>
          <p:cNvSpPr txBox="1"/>
          <p:nvPr/>
        </p:nvSpPr>
        <p:spPr>
          <a:xfrm flipH="1">
            <a:off x="2571289" y="2058317"/>
            <a:ext cx="710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400" dirty="0" smtClean="0"/>
              <a:t>Plateau stage </a:t>
            </a:r>
            <a:r>
              <a:rPr lang="pt-BR" altLang="en-US" sz="2400" dirty="0" smtClean="0">
                <a:sym typeface="Wingdings" pitchFamily="2" charset="2"/>
              </a:rPr>
              <a:t> fase pemberhentian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637EE3A-F671-4CAF-8289-6D2F4430D340}"/>
              </a:ext>
            </a:extLst>
          </p:cNvPr>
          <p:cNvGrpSpPr/>
          <p:nvPr/>
        </p:nvGrpSpPr>
        <p:grpSpPr>
          <a:xfrm>
            <a:off x="4500664" y="2486337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144036C8-C2C7-4C43-AB42-1475A0BBF2AF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A5A3C49-CCF3-4012-A2F3-BD1CCA478B36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6C2009F4-1C8C-4B1E-9EC2-308F58152E73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D62FB1AB-B8B8-42E5-A558-76E29C4A7533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D8625FEB-E951-42F3-AB4F-150689929985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A891F8-92C2-4846-8937-41D43E34B79A}"/>
              </a:ext>
            </a:extLst>
          </p:cNvPr>
          <p:cNvSpPr txBox="1"/>
          <p:nvPr/>
        </p:nvSpPr>
        <p:spPr>
          <a:xfrm>
            <a:off x="8192838" y="4544382"/>
            <a:ext cx="3190672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dirty="0" err="1" smtClean="0">
                <a:cs typeface="Arial" pitchFamily="34" charset="0"/>
              </a:rPr>
              <a:t>Awal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perkembangan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lebih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lanjut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39BBC3-9894-4CA6-8B86-FC3D495A9536}"/>
              </a:ext>
            </a:extLst>
          </p:cNvPr>
          <p:cNvSpPr txBox="1"/>
          <p:nvPr/>
        </p:nvSpPr>
        <p:spPr>
          <a:xfrm>
            <a:off x="8192838" y="1128509"/>
            <a:ext cx="319067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dirty="0" err="1" smtClean="0">
                <a:cs typeface="Arial" pitchFamily="34" charset="0"/>
              </a:rPr>
              <a:t>Terhentinya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perkembangan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4B3A767-77E5-4D9D-A2B6-DE4F185BE474}"/>
              </a:ext>
            </a:extLst>
          </p:cNvPr>
          <p:cNvSpPr txBox="1"/>
          <p:nvPr/>
        </p:nvSpPr>
        <p:spPr>
          <a:xfrm>
            <a:off x="808490" y="4601534"/>
            <a:ext cx="3190672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altLang="ko-KR" dirty="0" err="1" smtClean="0">
                <a:cs typeface="Arial" pitchFamily="34" charset="0"/>
              </a:rPr>
              <a:t>Masa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penyesuaian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diri</a:t>
            </a:r>
            <a:r>
              <a:rPr lang="en-US" altLang="ko-KR" dirty="0" smtClean="0">
                <a:cs typeface="Arial" pitchFamily="34" charset="0"/>
              </a:rPr>
              <a:t> u/ </a:t>
            </a:r>
            <a:r>
              <a:rPr lang="en-US" altLang="ko-KR" dirty="0" err="1" smtClean="0">
                <a:cs typeface="Arial" pitchFamily="34" charset="0"/>
              </a:rPr>
              <a:t>kelangsungan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hidup</a:t>
            </a:r>
            <a:r>
              <a:rPr lang="en-US" altLang="ko-KR" dirty="0" smtClean="0">
                <a:cs typeface="Arial" pitchFamily="34" charset="0"/>
              </a:rPr>
              <a:t>/ </a:t>
            </a:r>
            <a:r>
              <a:rPr lang="en-US" altLang="ko-KR" dirty="0" err="1" smtClean="0">
                <a:cs typeface="Arial" pitchFamily="34" charset="0"/>
              </a:rPr>
              <a:t>perkembangan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A52C416-3D6A-49D7-A79D-13C349696AD9}"/>
              </a:ext>
            </a:extLst>
          </p:cNvPr>
          <p:cNvSpPr txBox="1"/>
          <p:nvPr/>
        </p:nvSpPr>
        <p:spPr>
          <a:xfrm>
            <a:off x="808490" y="1166610"/>
            <a:ext cx="3190672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altLang="ko-KR" dirty="0" err="1" smtClean="0">
                <a:cs typeface="Arial" pitchFamily="34" charset="0"/>
              </a:rPr>
              <a:t>Masa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perkembangan</a:t>
            </a:r>
            <a:r>
              <a:rPr lang="en-US" altLang="ko-KR" dirty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tersingkat</a:t>
            </a:r>
            <a:endParaRPr lang="ko-KR" altLang="en-US" dirty="0">
              <a:cs typeface="Arial" pitchFamily="34" charset="0"/>
            </a:endParaRPr>
          </a:p>
        </p:txBody>
      </p: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xmlns="" id="{1F960BE5-CEAA-4C75-B912-27B6FEA63F69}"/>
              </a:ext>
            </a:extLst>
          </p:cNvPr>
          <p:cNvCxnSpPr/>
          <p:nvPr/>
        </p:nvCxnSpPr>
        <p:spPr>
          <a:xfrm flipV="1">
            <a:off x="4262158" y="3886820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xmlns="" id="{A73C2BD6-BFBC-4C0B-A810-86D54460EFA6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3886820"/>
            <a:ext cx="126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xmlns="" id="{617C8E25-787E-4F24-B86A-59D71E888753}"/>
              </a:ext>
            </a:extLst>
          </p:cNvPr>
          <p:cNvCxnSpPr/>
          <p:nvPr/>
        </p:nvCxnSpPr>
        <p:spPr>
          <a:xfrm rot="16200000" flipH="1">
            <a:off x="4118158" y="1575560"/>
            <a:ext cx="1548000" cy="126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xmlns="" id="{10D4F797-3BEE-4F6A-B44F-9BCAC57DF291}"/>
              </a:ext>
            </a:extLst>
          </p:cNvPr>
          <p:cNvCxnSpPr/>
          <p:nvPr/>
        </p:nvCxnSpPr>
        <p:spPr>
          <a:xfrm rot="5400000">
            <a:off x="6453350" y="1575561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DF3B08C-823C-4E9B-9DB8-BC412B6DE884}"/>
              </a:ext>
            </a:extLst>
          </p:cNvPr>
          <p:cNvSpPr txBox="1"/>
          <p:nvPr/>
        </p:nvSpPr>
        <p:spPr>
          <a:xfrm>
            <a:off x="4840578" y="2994515"/>
            <a:ext cx="10801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Ciri-ciri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EDB1E54-C9C6-4DB6-BAD1-BC069B6B606A}"/>
              </a:ext>
            </a:extLst>
          </p:cNvPr>
          <p:cNvSpPr txBox="1"/>
          <p:nvPr/>
        </p:nvSpPr>
        <p:spPr>
          <a:xfrm>
            <a:off x="6241920" y="2994516"/>
            <a:ext cx="10801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New born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50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sz="3200" b="1" dirty="0" err="1">
                <a:solidFill>
                  <a:schemeClr val="tx1"/>
                </a:solidFill>
              </a:rPr>
              <a:t>Masa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Bayi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i="1" dirty="0">
                <a:solidFill>
                  <a:schemeClr val="tx1"/>
                </a:solidFill>
              </a:rPr>
              <a:t>(Baby Hood):</a:t>
            </a:r>
            <a:r>
              <a:rPr lang="en-US" altLang="en-US" sz="3200" i="1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umur</a:t>
            </a:r>
            <a:r>
              <a:rPr lang="en-US" altLang="en-US" sz="3200" dirty="0">
                <a:solidFill>
                  <a:schemeClr val="tx1"/>
                </a:solidFill>
              </a:rPr>
              <a:t> 2 </a:t>
            </a:r>
            <a:r>
              <a:rPr lang="en-US" altLang="en-US" sz="3200" dirty="0" err="1">
                <a:solidFill>
                  <a:schemeClr val="tx1"/>
                </a:solidFill>
              </a:rPr>
              <a:t>minggu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sampai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umur</a:t>
            </a:r>
            <a:r>
              <a:rPr lang="en-US" altLang="en-US" sz="3200" dirty="0">
                <a:solidFill>
                  <a:schemeClr val="tx1"/>
                </a:solidFill>
              </a:rPr>
              <a:t> 2 </a:t>
            </a:r>
            <a:r>
              <a:rPr lang="en-US" altLang="en-US" sz="3200" dirty="0" err="1">
                <a:solidFill>
                  <a:schemeClr val="tx1"/>
                </a:solidFill>
              </a:rPr>
              <a:t>tahun</a:t>
            </a:r>
            <a:r>
              <a:rPr lang="en-US" altLang="en-US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3" name="그룹 14">
            <a:extLst>
              <a:ext uri="{FF2B5EF4-FFF2-40B4-BE49-F238E27FC236}">
                <a16:creationId xmlns="" xmlns:a16="http://schemas.microsoft.com/office/drawing/2014/main" id="{91843533-3950-4563-8566-151C83E15B30}"/>
              </a:ext>
            </a:extLst>
          </p:cNvPr>
          <p:cNvGrpSpPr/>
          <p:nvPr/>
        </p:nvGrpSpPr>
        <p:grpSpPr>
          <a:xfrm>
            <a:off x="5668546" y="2364730"/>
            <a:ext cx="854909" cy="1343933"/>
            <a:chOff x="6163612" y="1966761"/>
            <a:chExt cx="2991257" cy="4702319"/>
          </a:xfrm>
        </p:grpSpPr>
        <p:sp>
          <p:nvSpPr>
            <p:cNvPr id="4" name="자유형: 도형 69">
              <a:extLst>
                <a:ext uri="{FF2B5EF4-FFF2-40B4-BE49-F238E27FC236}">
                  <a16:creationId xmlns="" xmlns:a16="http://schemas.microsoft.com/office/drawing/2014/main" id="{AF2B3E38-1BE3-49A6-A075-356F5FC36EC0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자유형: 도형 79">
              <a:extLst>
                <a:ext uri="{FF2B5EF4-FFF2-40B4-BE49-F238E27FC236}">
                  <a16:creationId xmlns="" xmlns:a16="http://schemas.microsoft.com/office/drawing/2014/main" id="{BF0859A6-AFCD-4F1C-9EAE-72E238D5A8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6" name="그룹 9">
            <a:extLst>
              <a:ext uri="{FF2B5EF4-FFF2-40B4-BE49-F238E27FC236}">
                <a16:creationId xmlns="" xmlns:a16="http://schemas.microsoft.com/office/drawing/2014/main" id="{565455E4-C485-458E-A930-1D90D41D1426}"/>
              </a:ext>
            </a:extLst>
          </p:cNvPr>
          <p:cNvGrpSpPr/>
          <p:nvPr/>
        </p:nvGrpSpPr>
        <p:grpSpPr>
          <a:xfrm>
            <a:off x="5174351" y="3657106"/>
            <a:ext cx="1843306" cy="2458013"/>
            <a:chOff x="9900592" y="3481411"/>
            <a:chExt cx="1656606" cy="2082040"/>
          </a:xfrm>
        </p:grpSpPr>
        <p:grpSp>
          <p:nvGrpSpPr>
            <p:cNvPr id="7" name="그룹 7">
              <a:extLst>
                <a:ext uri="{FF2B5EF4-FFF2-40B4-BE49-F238E27FC236}">
                  <a16:creationId xmlns="" xmlns:a16="http://schemas.microsoft.com/office/drawing/2014/main" id="{EAC2D4B7-623A-4020-B1E7-0EA27884E029}"/>
                </a:ext>
              </a:extLst>
            </p:cNvPr>
            <p:cNvGrpSpPr/>
            <p:nvPr/>
          </p:nvGrpSpPr>
          <p:grpSpPr>
            <a:xfrm>
              <a:off x="9900592" y="3481411"/>
              <a:ext cx="1532189" cy="385808"/>
              <a:chOff x="5134372" y="3131004"/>
              <a:chExt cx="1431908" cy="315692"/>
            </a:xfrm>
          </p:grpSpPr>
          <p:sp>
            <p:nvSpPr>
              <p:cNvPr id="20" name="직사각형 6">
                <a:extLst>
                  <a:ext uri="{FF2B5EF4-FFF2-40B4-BE49-F238E27FC236}">
                    <a16:creationId xmlns="" xmlns:a16="http://schemas.microsoft.com/office/drawing/2014/main" id="{9BA29BD6-1EE1-491B-917F-7E3EF72320CF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자유형: 도형 32">
                <a:extLst>
                  <a:ext uri="{FF2B5EF4-FFF2-40B4-BE49-F238E27FC236}">
                    <a16:creationId xmlns="" xmlns:a16="http://schemas.microsoft.com/office/drawing/2014/main" id="{21094D47-B618-498B-8259-536ED4CEBDB8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그룹 34">
              <a:extLst>
                <a:ext uri="{FF2B5EF4-FFF2-40B4-BE49-F238E27FC236}">
                  <a16:creationId xmlns="" xmlns:a16="http://schemas.microsoft.com/office/drawing/2014/main" id="{6BBAA198-6409-4DAC-A96D-71562B5174B1}"/>
                </a:ext>
              </a:extLst>
            </p:cNvPr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18" name="직사각형 6">
                <a:extLst>
                  <a:ext uri="{FF2B5EF4-FFF2-40B4-BE49-F238E27FC236}">
                    <a16:creationId xmlns="" xmlns:a16="http://schemas.microsoft.com/office/drawing/2014/main" id="{EE6F20FB-DD7B-4ED6-941E-0AE92706694D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자유형: 도형 36">
                <a:extLst>
                  <a:ext uri="{FF2B5EF4-FFF2-40B4-BE49-F238E27FC236}">
                    <a16:creationId xmlns="" xmlns:a16="http://schemas.microsoft.com/office/drawing/2014/main" id="{65626238-BAA2-4D82-B058-53130030EC20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그룹 37">
              <a:extLst>
                <a:ext uri="{FF2B5EF4-FFF2-40B4-BE49-F238E27FC236}">
                  <a16:creationId xmlns="" xmlns:a16="http://schemas.microsoft.com/office/drawing/2014/main" id="{189FD2CF-29C3-4B2B-837B-CB664C2227B1}"/>
                </a:ext>
              </a:extLst>
            </p:cNvPr>
            <p:cNvGrpSpPr/>
            <p:nvPr/>
          </p:nvGrpSpPr>
          <p:grpSpPr>
            <a:xfrm>
              <a:off x="9900592" y="4329527"/>
              <a:ext cx="1532189" cy="385808"/>
              <a:chOff x="5134372" y="3131004"/>
              <a:chExt cx="1431908" cy="315692"/>
            </a:xfrm>
          </p:grpSpPr>
          <p:sp>
            <p:nvSpPr>
              <p:cNvPr id="16" name="직사각형 6">
                <a:extLst>
                  <a:ext uri="{FF2B5EF4-FFF2-40B4-BE49-F238E27FC236}">
                    <a16:creationId xmlns="" xmlns:a16="http://schemas.microsoft.com/office/drawing/2014/main" id="{40CB407D-6A81-4103-A620-F8DD23DFFEA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자유형: 도형 39">
                <a:extLst>
                  <a:ext uri="{FF2B5EF4-FFF2-40B4-BE49-F238E27FC236}">
                    <a16:creationId xmlns="" xmlns:a16="http://schemas.microsoft.com/office/drawing/2014/main" id="{74EC81C5-90C9-4F64-8DB1-DAF18561437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그룹 40">
              <a:extLst>
                <a:ext uri="{FF2B5EF4-FFF2-40B4-BE49-F238E27FC236}">
                  <a16:creationId xmlns="" xmlns:a16="http://schemas.microsoft.com/office/drawing/2014/main" id="{85F8FC2D-80E0-4F6E-9AC4-F384DBEBB97F}"/>
                </a:ext>
              </a:extLst>
            </p:cNvPr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14" name="직사각형 6">
                <a:extLst>
                  <a:ext uri="{FF2B5EF4-FFF2-40B4-BE49-F238E27FC236}">
                    <a16:creationId xmlns="" xmlns:a16="http://schemas.microsoft.com/office/drawing/2014/main" id="{B717853B-0658-4EEA-9E06-6277A0F0B8F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자유형: 도형 46">
                <a:extLst>
                  <a:ext uri="{FF2B5EF4-FFF2-40B4-BE49-F238E27FC236}">
                    <a16:creationId xmlns="" xmlns:a16="http://schemas.microsoft.com/office/drawing/2014/main" id="{64CC253B-07E7-47F8-9CB4-440C74207481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1" name="그룹 47">
              <a:extLst>
                <a:ext uri="{FF2B5EF4-FFF2-40B4-BE49-F238E27FC236}">
                  <a16:creationId xmlns="" xmlns:a16="http://schemas.microsoft.com/office/drawing/2014/main" id="{E30DA0C2-27C0-4A04-8E07-2A58C0BF85DF}"/>
                </a:ext>
              </a:extLst>
            </p:cNvPr>
            <p:cNvGrpSpPr/>
            <p:nvPr/>
          </p:nvGrpSpPr>
          <p:grpSpPr>
            <a:xfrm>
              <a:off x="9900592" y="5177643"/>
              <a:ext cx="1532189" cy="385808"/>
              <a:chOff x="5134372" y="3131004"/>
              <a:chExt cx="1431908" cy="315692"/>
            </a:xfrm>
          </p:grpSpPr>
          <p:sp>
            <p:nvSpPr>
              <p:cNvPr id="12" name="직사각형 6">
                <a:extLst>
                  <a:ext uri="{FF2B5EF4-FFF2-40B4-BE49-F238E27FC236}">
                    <a16:creationId xmlns="" xmlns:a16="http://schemas.microsoft.com/office/drawing/2014/main" id="{36D5DDA3-366A-42F7-A383-94A5F6C71C1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자유형: 도형 68">
                <a:extLst>
                  <a:ext uri="{FF2B5EF4-FFF2-40B4-BE49-F238E27FC236}">
                    <a16:creationId xmlns="" xmlns:a16="http://schemas.microsoft.com/office/drawing/2014/main" id="{B3FCF639-7CAB-4BA0-9B68-0860D5AB8FE2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2" name="Freeform 1">
            <a:extLst>
              <a:ext uri="{FF2B5EF4-FFF2-40B4-BE49-F238E27FC236}">
                <a16:creationId xmlns="" xmlns:a16="http://schemas.microsoft.com/office/drawing/2014/main" id="{0D3385CF-A605-49FC-B6BF-D295AD39CBD4}"/>
              </a:ext>
            </a:extLst>
          </p:cNvPr>
          <p:cNvSpPr/>
          <p:nvPr/>
        </p:nvSpPr>
        <p:spPr>
          <a:xfrm>
            <a:off x="3950125" y="363148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Freeform 43">
            <a:extLst>
              <a:ext uri="{FF2B5EF4-FFF2-40B4-BE49-F238E27FC236}">
                <a16:creationId xmlns="" xmlns:a16="http://schemas.microsoft.com/office/drawing/2014/main" id="{94BA38A7-E59A-4ADB-9646-0F198B500B2A}"/>
              </a:ext>
            </a:extLst>
          </p:cNvPr>
          <p:cNvSpPr/>
          <p:nvPr/>
        </p:nvSpPr>
        <p:spPr>
          <a:xfrm>
            <a:off x="3950125" y="463446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Freeform 44">
            <a:extLst>
              <a:ext uri="{FF2B5EF4-FFF2-40B4-BE49-F238E27FC236}">
                <a16:creationId xmlns="" xmlns:a16="http://schemas.microsoft.com/office/drawing/2014/main" id="{8DC47B62-B781-40BA-9EB9-7D49903E3645}"/>
              </a:ext>
            </a:extLst>
          </p:cNvPr>
          <p:cNvSpPr/>
          <p:nvPr/>
        </p:nvSpPr>
        <p:spPr>
          <a:xfrm>
            <a:off x="3950125" y="563744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6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Freeform 45">
            <a:extLst>
              <a:ext uri="{FF2B5EF4-FFF2-40B4-BE49-F238E27FC236}">
                <a16:creationId xmlns="" xmlns:a16="http://schemas.microsoft.com/office/drawing/2014/main" id="{2F57CD09-AC89-4A5B-8B8C-F6473881040B}"/>
              </a:ext>
            </a:extLst>
          </p:cNvPr>
          <p:cNvSpPr/>
          <p:nvPr/>
        </p:nvSpPr>
        <p:spPr>
          <a:xfrm flipH="1">
            <a:off x="6707557" y="413297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 49">
            <a:extLst>
              <a:ext uri="{FF2B5EF4-FFF2-40B4-BE49-F238E27FC236}">
                <a16:creationId xmlns="" xmlns:a16="http://schemas.microsoft.com/office/drawing/2014/main" id="{68ECF25D-944E-49B5-9812-88E191651ED3}"/>
              </a:ext>
            </a:extLst>
          </p:cNvPr>
          <p:cNvSpPr/>
          <p:nvPr/>
        </p:nvSpPr>
        <p:spPr>
          <a:xfrm flipH="1">
            <a:off x="6707557" y="513595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0B0E86B-6B27-498F-ABF9-D5DF93C6B3B7}"/>
              </a:ext>
            </a:extLst>
          </p:cNvPr>
          <p:cNvSpPr txBox="1"/>
          <p:nvPr/>
        </p:nvSpPr>
        <p:spPr>
          <a:xfrm>
            <a:off x="7953239" y="3550302"/>
            <a:ext cx="343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600" dirty="0"/>
              <a:t>Bayi berkembang pesat baik fisik maupun psikologinya;</a:t>
            </a: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1124986-776E-427E-A194-27A136D9214F}"/>
              </a:ext>
            </a:extLst>
          </p:cNvPr>
          <p:cNvSpPr txBox="1"/>
          <p:nvPr/>
        </p:nvSpPr>
        <p:spPr>
          <a:xfrm>
            <a:off x="7953238" y="4525443"/>
            <a:ext cx="3961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 err="1" smtClean="0"/>
              <a:t>Masa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permulaan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berkembangnya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seks</a:t>
            </a:r>
            <a:r>
              <a:rPr lang="en-US" altLang="en-US" sz="1600" dirty="0"/>
              <a:t>/</a:t>
            </a:r>
            <a:r>
              <a:rPr lang="en-US" altLang="en-US" sz="1600" dirty="0" err="1"/>
              <a:t>jenis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kelamin</a:t>
            </a: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A5D8622-DA9B-4FA3-B3B2-7C58EFB70EDC}"/>
              </a:ext>
            </a:extLst>
          </p:cNvPr>
          <p:cNvSpPr txBox="1"/>
          <p:nvPr/>
        </p:nvSpPr>
        <p:spPr>
          <a:xfrm>
            <a:off x="218364" y="4071993"/>
            <a:ext cx="403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600" dirty="0" err="1"/>
              <a:t>Dalam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masa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bayi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selain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meningkatkan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individualitas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juga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terjadi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sosialisasi</a:t>
            </a:r>
            <a:r>
              <a:rPr lang="en-US" altLang="en-US" sz="1600" dirty="0"/>
              <a:t>;</a:t>
            </a: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69062C2-2F34-4C6A-8127-BFB81A50A03B}"/>
              </a:ext>
            </a:extLst>
          </p:cNvPr>
          <p:cNvSpPr txBox="1"/>
          <p:nvPr/>
        </p:nvSpPr>
        <p:spPr>
          <a:xfrm>
            <a:off x="812615" y="5169966"/>
            <a:ext cx="3437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600" dirty="0" err="1" smtClean="0"/>
              <a:t>Permulaan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kreativitas</a:t>
            </a:r>
            <a:r>
              <a:rPr lang="en-US" altLang="en-US" sz="1600" dirty="0"/>
              <a:t>.</a:t>
            </a: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065AD325-89AC-41F4-86BC-BF8BE8D3F7E0}"/>
              </a:ext>
            </a:extLst>
          </p:cNvPr>
          <p:cNvSpPr txBox="1"/>
          <p:nvPr/>
        </p:nvSpPr>
        <p:spPr>
          <a:xfrm>
            <a:off x="766269" y="2338822"/>
            <a:ext cx="3437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en-US" sz="1600" dirty="0" smtClean="0"/>
              <a:t>Masa </a:t>
            </a:r>
            <a:r>
              <a:rPr lang="pt-BR" altLang="en-US" sz="1600" dirty="0"/>
              <a:t>pembentukan kehidupan </a:t>
            </a:r>
            <a:r>
              <a:rPr lang="pt-BR" altLang="en-US" sz="1600" dirty="0" smtClean="0"/>
              <a:t>yg </a:t>
            </a:r>
            <a:r>
              <a:rPr lang="pt-BR" altLang="en-US" sz="1600" dirty="0"/>
              <a:t>sesungguhnya karena saat ini pola perilaku, sikap, ekspresi, emosi mulai terbentuk;</a:t>
            </a:r>
            <a:endParaRPr lang="en-US" altLang="ko-KR" sz="16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F3EBAC1-BCC4-498F-BAC1-3C95E03C42CC}"/>
              </a:ext>
            </a:extLst>
          </p:cNvPr>
          <p:cNvSpPr txBox="1"/>
          <p:nvPr/>
        </p:nvSpPr>
        <p:spPr>
          <a:xfrm>
            <a:off x="6963687" y="1849018"/>
            <a:ext cx="410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b="1" dirty="0"/>
              <a:t>Ciri-ciri masa ini :</a:t>
            </a:r>
            <a:endParaRPr lang="en-US" altLang="ko-KR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Freeform 4">
            <a:extLst>
              <a:ext uri="{FF2B5EF4-FFF2-40B4-BE49-F238E27FC236}">
                <a16:creationId xmlns="" xmlns:a16="http://schemas.microsoft.com/office/drawing/2014/main" id="{1B7037C9-B43B-4626-967F-15D4A560FAA5}"/>
              </a:ext>
            </a:extLst>
          </p:cNvPr>
          <p:cNvSpPr/>
          <p:nvPr/>
        </p:nvSpPr>
        <p:spPr>
          <a:xfrm>
            <a:off x="6090199" y="1976567"/>
            <a:ext cx="838200" cy="596901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5080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Rectangle 26"/>
          <p:cNvSpPr/>
          <p:nvPr/>
        </p:nvSpPr>
        <p:spPr>
          <a:xfrm>
            <a:off x="4992681" y="1282184"/>
            <a:ext cx="221887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pt-BR" altLang="en-US" sz="2400" b="1" dirty="0"/>
              <a:t>Periode </a:t>
            </a:r>
            <a:r>
              <a:rPr lang="pt-BR" altLang="en-US" sz="2400" b="1" dirty="0" smtClean="0"/>
              <a:t>kritis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19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sz="3200" b="1" dirty="0" err="1">
                <a:solidFill>
                  <a:schemeClr val="tx1"/>
                </a:solidFill>
              </a:rPr>
              <a:t>Masa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Kanak-kanak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awal</a:t>
            </a:r>
            <a:r>
              <a:rPr lang="en-US" altLang="en-US" sz="3200" b="1" dirty="0">
                <a:solidFill>
                  <a:schemeClr val="tx1"/>
                </a:solidFill>
              </a:rPr>
              <a:t> ( </a:t>
            </a:r>
            <a:r>
              <a:rPr lang="en-US" altLang="en-US" sz="3200" b="1" i="1" dirty="0">
                <a:solidFill>
                  <a:schemeClr val="tx1"/>
                </a:solidFill>
              </a:rPr>
              <a:t>Early Childhood)</a:t>
            </a:r>
            <a:r>
              <a:rPr lang="en-US" altLang="en-US" sz="3200" i="1" dirty="0">
                <a:solidFill>
                  <a:schemeClr val="tx1"/>
                </a:solidFill>
              </a:rPr>
              <a:t>. </a:t>
            </a:r>
            <a:r>
              <a:rPr lang="en-US" altLang="en-US" sz="3200" dirty="0" err="1">
                <a:solidFill>
                  <a:schemeClr val="tx1"/>
                </a:solidFill>
              </a:rPr>
              <a:t>Awal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masa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kanak-kanak</a:t>
            </a:r>
            <a:r>
              <a:rPr lang="en-US" altLang="en-US" sz="3200" dirty="0">
                <a:solidFill>
                  <a:schemeClr val="tx1"/>
                </a:solidFill>
              </a:rPr>
              <a:t> : 2-6th.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AEEB391-08A3-4AF5-A21F-7CEA7B71CFF6}"/>
              </a:ext>
            </a:extLst>
          </p:cNvPr>
          <p:cNvGrpSpPr/>
          <p:nvPr/>
        </p:nvGrpSpPr>
        <p:grpSpPr>
          <a:xfrm>
            <a:off x="5745707" y="1416235"/>
            <a:ext cx="5825084" cy="1500555"/>
            <a:chOff x="611559" y="2708920"/>
            <a:chExt cx="2675111" cy="1500555"/>
          </a:xfrm>
        </p:grpSpPr>
        <p:sp>
          <p:nvSpPr>
            <p:cNvPr id="4" name="Rounded Rectangle 58">
              <a:extLst>
                <a:ext uri="{FF2B5EF4-FFF2-40B4-BE49-F238E27FC236}">
                  <a16:creationId xmlns="" xmlns:a16="http://schemas.microsoft.com/office/drawing/2014/main" id="{18C7F552-F5C9-4D4F-B94A-CAC598621E99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589FC79-B3FE-4FAD-B82B-1F8C804CAFF4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000" dirty="0"/>
                <a:t>Orang </a:t>
              </a:r>
              <a:r>
                <a:rPr lang="en-US" altLang="en-US" sz="2000" dirty="0" err="1"/>
                <a:t>tua</a:t>
              </a:r>
              <a:r>
                <a:rPr lang="en-US" altLang="en-US" sz="2000" dirty="0"/>
                <a:t> </a:t>
              </a:r>
              <a:r>
                <a:rPr lang="en-US" altLang="en-US" sz="2000" dirty="0" err="1" smtClean="0"/>
                <a:t>menyebutnya</a:t>
              </a:r>
              <a:r>
                <a:rPr lang="en-US" altLang="en-US" sz="2000" dirty="0" smtClean="0"/>
                <a:t> </a:t>
              </a:r>
              <a:r>
                <a:rPr lang="en-US" altLang="en-US" sz="2000" dirty="0" smtClean="0">
                  <a:sym typeface="Wingdings" pitchFamily="2" charset="2"/>
                </a:rPr>
                <a:t> </a:t>
              </a:r>
              <a:r>
                <a:rPr lang="en-US" altLang="en-US" sz="2000" dirty="0" err="1" smtClean="0"/>
                <a:t>usia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sulit</a:t>
              </a:r>
              <a:r>
                <a:rPr lang="en-US" altLang="en-US" sz="2000" dirty="0" smtClean="0"/>
                <a:t> </a:t>
              </a:r>
              <a:r>
                <a:rPr lang="en-US" altLang="en-US" sz="2000" dirty="0" smtClean="0">
                  <a:sym typeface="Wingdings" pitchFamily="2" charset="2"/>
                </a:rPr>
                <a:t> </a:t>
              </a:r>
              <a:r>
                <a:rPr lang="en-US" altLang="en-US" sz="2000" dirty="0" err="1" smtClean="0"/>
                <a:t>terjadi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/>
                <a:t>kesulitan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dalam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mendidik</a:t>
              </a:r>
              <a:r>
                <a:rPr lang="en-US" altLang="en-US" sz="2000" dirty="0"/>
                <a:t> </a:t>
              </a:r>
              <a:r>
                <a:rPr lang="en-US" altLang="en-US" sz="2000" dirty="0" err="1" smtClean="0"/>
                <a:t>anak</a:t>
              </a:r>
              <a:r>
                <a:rPr lang="en-US" altLang="en-US" sz="2000" dirty="0" smtClean="0"/>
                <a:t>, </a:t>
              </a:r>
              <a:r>
                <a:rPr lang="en-US" altLang="en-US" sz="2000" dirty="0" err="1"/>
                <a:t>sebagian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besar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hidupnya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dihabiskan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untuk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bermain</a:t>
              </a:r>
              <a:r>
                <a:rPr lang="en-US" altLang="en-US" sz="2000" dirty="0"/>
                <a:t>-main.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91A23AE-BADA-4017-AC1A-2F9B467D70AC}"/>
              </a:ext>
            </a:extLst>
          </p:cNvPr>
          <p:cNvGrpSpPr/>
          <p:nvPr/>
        </p:nvGrpSpPr>
        <p:grpSpPr>
          <a:xfrm>
            <a:off x="5745707" y="3486773"/>
            <a:ext cx="5825084" cy="885002"/>
            <a:chOff x="611559" y="2708920"/>
            <a:chExt cx="2675111" cy="885002"/>
          </a:xfrm>
        </p:grpSpPr>
        <p:sp>
          <p:nvSpPr>
            <p:cNvPr id="8" name="Rounded Rectangle 64">
              <a:extLst>
                <a:ext uri="{FF2B5EF4-FFF2-40B4-BE49-F238E27FC236}">
                  <a16:creationId xmlns="" xmlns:a16="http://schemas.microsoft.com/office/drawing/2014/main" id="{0E5B533D-1F10-4196-AEA9-F74A9D80D3D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3C53E3E-A430-4E00-8AF9-E217BD1C518E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000" dirty="0" smtClean="0"/>
                <a:t>Para </a:t>
              </a:r>
              <a:r>
                <a:rPr lang="en-US" altLang="en-US" sz="2000" dirty="0" err="1" smtClean="0"/>
                <a:t>pendidik</a:t>
              </a:r>
              <a:r>
                <a:rPr lang="en-US" altLang="en-US" sz="2000" dirty="0" smtClean="0"/>
                <a:t> </a:t>
              </a:r>
              <a:r>
                <a:rPr lang="en-US" altLang="en-US" sz="2000" dirty="0" smtClean="0">
                  <a:sym typeface="Wingdings" pitchFamily="2" charset="2"/>
                </a:rPr>
                <a:t> </a:t>
              </a:r>
              <a:r>
                <a:rPr lang="en-US" altLang="en-US" sz="2000" dirty="0" err="1" smtClean="0"/>
                <a:t>usia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/>
                <a:t>prasekolah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E9E437A-75E9-4CF4-BADA-F2B2F96FE869}"/>
              </a:ext>
            </a:extLst>
          </p:cNvPr>
          <p:cNvGrpSpPr/>
          <p:nvPr/>
        </p:nvGrpSpPr>
        <p:grpSpPr>
          <a:xfrm>
            <a:off x="5745707" y="4956799"/>
            <a:ext cx="5825084" cy="1808331"/>
            <a:chOff x="611559" y="2708920"/>
            <a:chExt cx="2675111" cy="1808331"/>
          </a:xfrm>
        </p:grpSpPr>
        <p:sp>
          <p:nvSpPr>
            <p:cNvPr id="12" name="Rounded Rectangle 68">
              <a:extLst>
                <a:ext uri="{FF2B5EF4-FFF2-40B4-BE49-F238E27FC236}">
                  <a16:creationId xmlns="" xmlns:a16="http://schemas.microsoft.com/office/drawing/2014/main" id="{FBFE6873-C175-42D7-9D3D-41E2BADE4624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BC1FAE3-80EE-481F-A7A2-F42F979CC384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en-US" sz="2000" dirty="0"/>
                <a:t>Pada masa-masa ini para psikolog menyebut mereka dengan sebutan usia prakelompok, usia penjelajah </a:t>
              </a:r>
              <a:r>
                <a:rPr lang="pt-BR" altLang="en-US" sz="2000" i="1" dirty="0"/>
                <a:t>(eksplorasi), </a:t>
              </a:r>
              <a:r>
                <a:rPr lang="pt-BR" altLang="en-US" sz="2000" dirty="0"/>
                <a:t>dan usia bertanya.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37">
            <a:extLst>
              <a:ext uri="{FF2B5EF4-FFF2-40B4-BE49-F238E27FC236}">
                <a16:creationId xmlns="" xmlns:a16="http://schemas.microsoft.com/office/drawing/2014/main" id="{D4C0CE5E-CB57-40C6-8F9A-1BF5D75EC68A}"/>
              </a:ext>
            </a:extLst>
          </p:cNvPr>
          <p:cNvSpPr/>
          <p:nvPr/>
        </p:nvSpPr>
        <p:spPr>
          <a:xfrm>
            <a:off x="1133477" y="2011498"/>
            <a:ext cx="2359269" cy="2083015"/>
          </a:xfrm>
          <a:custGeom>
            <a:avLst/>
            <a:gdLst>
              <a:gd name="connsiteX0" fmla="*/ 1395166 w 1656184"/>
              <a:gd name="connsiteY0" fmla="*/ 1414051 h 1462256"/>
              <a:gd name="connsiteX1" fmla="*/ 1404159 w 1656184"/>
              <a:gd name="connsiteY1" fmla="*/ 1421466 h 1462256"/>
              <a:gd name="connsiteX2" fmla="*/ 1354721 w 1656184"/>
              <a:gd name="connsiteY2" fmla="*/ 1462256 h 1462256"/>
              <a:gd name="connsiteX3" fmla="*/ 1395166 w 1656184"/>
              <a:gd name="connsiteY3" fmla="*/ 1414051 h 1462256"/>
              <a:gd name="connsiteX4" fmla="*/ 1407188 w 1656184"/>
              <a:gd name="connsiteY4" fmla="*/ 1400115 h 1462256"/>
              <a:gd name="connsiteX5" fmla="*/ 1395166 w 1656184"/>
              <a:gd name="connsiteY5" fmla="*/ 1414051 h 1462256"/>
              <a:gd name="connsiteX6" fmla="*/ 1395020 w 1656184"/>
              <a:gd name="connsiteY6" fmla="*/ 1413931 h 1462256"/>
              <a:gd name="connsiteX7" fmla="*/ 1407188 w 1656184"/>
              <a:gd name="connsiteY7" fmla="*/ 1400115 h 1462256"/>
              <a:gd name="connsiteX8" fmla="*/ 828092 w 1656184"/>
              <a:gd name="connsiteY8" fmla="*/ 0 h 1462256"/>
              <a:gd name="connsiteX9" fmla="*/ 1656184 w 1656184"/>
              <a:gd name="connsiteY9" fmla="*/ 828092 h 1462256"/>
              <a:gd name="connsiteX10" fmla="*/ 1420433 w 1656184"/>
              <a:gd name="connsiteY10" fmla="*/ 1405411 h 1462256"/>
              <a:gd name="connsiteX11" fmla="*/ 828092 w 1656184"/>
              <a:gd name="connsiteY11" fmla="*/ 1152822 h 1462256"/>
              <a:gd name="connsiteX12" fmla="*/ 235002 w 1656184"/>
              <a:gd name="connsiteY12" fmla="*/ 1404503 h 1462256"/>
              <a:gd name="connsiteX13" fmla="*/ 0 w 1656184"/>
              <a:gd name="connsiteY13" fmla="*/ 828092 h 1462256"/>
              <a:gd name="connsiteX14" fmla="*/ 196089 w 1656184"/>
              <a:gd name="connsiteY14" fmla="*/ 298844 h 1462256"/>
              <a:gd name="connsiteX15" fmla="*/ 357732 w 1656184"/>
              <a:gd name="connsiteY15" fmla="*/ 147502 h 1462256"/>
              <a:gd name="connsiteX16" fmla="*/ 828092 w 1656184"/>
              <a:gd name="connsiteY16" fmla="*/ 0 h 146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6184" h="1462256">
                <a:moveTo>
                  <a:pt x="1395166" y="1414051"/>
                </a:moveTo>
                <a:lnTo>
                  <a:pt x="1404159" y="1421466"/>
                </a:lnTo>
                <a:lnTo>
                  <a:pt x="1354721" y="1462256"/>
                </a:lnTo>
                <a:lnTo>
                  <a:pt x="1395166" y="1414051"/>
                </a:lnTo>
                <a:close/>
                <a:moveTo>
                  <a:pt x="1407188" y="1400115"/>
                </a:moveTo>
                <a:cubicBezTo>
                  <a:pt x="1402752" y="1404328"/>
                  <a:pt x="1398363" y="1408590"/>
                  <a:pt x="1395166" y="1414051"/>
                </a:cubicBezTo>
                <a:lnTo>
                  <a:pt x="1395020" y="1413931"/>
                </a:lnTo>
                <a:lnTo>
                  <a:pt x="1407188" y="1400115"/>
                </a:lnTo>
                <a:close/>
                <a:moveTo>
                  <a:pt x="828092" y="0"/>
                </a:moveTo>
                <a:cubicBezTo>
                  <a:pt x="1285435" y="0"/>
                  <a:pt x="1656184" y="370749"/>
                  <a:pt x="1656184" y="828092"/>
                </a:cubicBezTo>
                <a:cubicBezTo>
                  <a:pt x="1656184" y="1052939"/>
                  <a:pt x="1566572" y="1256855"/>
                  <a:pt x="1420433" y="1405411"/>
                </a:cubicBezTo>
                <a:cubicBezTo>
                  <a:pt x="1271659" y="1249071"/>
                  <a:pt x="1061116" y="1152822"/>
                  <a:pt x="828092" y="1152822"/>
                </a:cubicBezTo>
                <a:cubicBezTo>
                  <a:pt x="595173" y="1152822"/>
                  <a:pt x="384715" y="1248984"/>
                  <a:pt x="235002" y="1404503"/>
                </a:cubicBezTo>
                <a:cubicBezTo>
                  <a:pt x="89276" y="1256089"/>
                  <a:pt x="0" y="1052516"/>
                  <a:pt x="0" y="828092"/>
                </a:cubicBezTo>
                <a:cubicBezTo>
                  <a:pt x="0" y="625700"/>
                  <a:pt x="72608" y="440267"/>
                  <a:pt x="196089" y="298844"/>
                </a:cubicBezTo>
                <a:lnTo>
                  <a:pt x="357732" y="147502"/>
                </a:lnTo>
                <a:cubicBezTo>
                  <a:pt x="490929" y="54231"/>
                  <a:pt x="653177" y="0"/>
                  <a:pt x="828092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33">
            <a:extLst>
              <a:ext uri="{FF2B5EF4-FFF2-40B4-BE49-F238E27FC236}">
                <a16:creationId xmlns="" xmlns:a16="http://schemas.microsoft.com/office/drawing/2014/main" id="{C147D461-3134-4C32-81BC-45D4CB0E5F2A}"/>
              </a:ext>
            </a:extLst>
          </p:cNvPr>
          <p:cNvSpPr/>
          <p:nvPr/>
        </p:nvSpPr>
        <p:spPr>
          <a:xfrm>
            <a:off x="3120712" y="2011499"/>
            <a:ext cx="2013263" cy="2359268"/>
          </a:xfrm>
          <a:custGeom>
            <a:avLst/>
            <a:gdLst>
              <a:gd name="connsiteX0" fmla="*/ 585200 w 1413292"/>
              <a:gd name="connsiteY0" fmla="*/ 0 h 1656184"/>
              <a:gd name="connsiteX1" fmla="*/ 1074079 w 1413292"/>
              <a:gd name="connsiteY1" fmla="*/ 162782 h 1656184"/>
              <a:gd name="connsiteX2" fmla="*/ 1238206 w 1413292"/>
              <a:gd name="connsiteY2" fmla="*/ 324301 h 1656184"/>
              <a:gd name="connsiteX3" fmla="*/ 1413292 w 1413292"/>
              <a:gd name="connsiteY3" fmla="*/ 828092 h 1656184"/>
              <a:gd name="connsiteX4" fmla="*/ 585200 w 1413292"/>
              <a:gd name="connsiteY4" fmla="*/ 1656184 h 1656184"/>
              <a:gd name="connsiteX5" fmla="*/ 0 w 1413292"/>
              <a:gd name="connsiteY5" fmla="*/ 1413930 h 1656184"/>
              <a:gd name="connsiteX6" fmla="*/ 261164 w 1413292"/>
              <a:gd name="connsiteY6" fmla="*/ 813015 h 1656184"/>
              <a:gd name="connsiteX7" fmla="*/ 18273 w 1413292"/>
              <a:gd name="connsiteY7" fmla="*/ 227178 h 1656184"/>
              <a:gd name="connsiteX8" fmla="*/ 585200 w 1413292"/>
              <a:gd name="connsiteY8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3292" h="1656184">
                <a:moveTo>
                  <a:pt x="585200" y="0"/>
                </a:moveTo>
                <a:cubicBezTo>
                  <a:pt x="768725" y="0"/>
                  <a:pt x="938305" y="59702"/>
                  <a:pt x="1074079" y="162782"/>
                </a:cubicBezTo>
                <a:lnTo>
                  <a:pt x="1238206" y="324301"/>
                </a:lnTo>
                <a:cubicBezTo>
                  <a:pt x="1348977" y="462146"/>
                  <a:pt x="1413292" y="637608"/>
                  <a:pt x="1413292" y="828092"/>
                </a:cubicBezTo>
                <a:cubicBezTo>
                  <a:pt x="1413292" y="1285435"/>
                  <a:pt x="1042543" y="1656184"/>
                  <a:pt x="585200" y="1656184"/>
                </a:cubicBezTo>
                <a:cubicBezTo>
                  <a:pt x="356691" y="1656184"/>
                  <a:pt x="149799" y="1563628"/>
                  <a:pt x="0" y="1413930"/>
                </a:cubicBezTo>
                <a:cubicBezTo>
                  <a:pt x="161319" y="1264368"/>
                  <a:pt x="261164" y="1050352"/>
                  <a:pt x="261164" y="813015"/>
                </a:cubicBezTo>
                <a:cubicBezTo>
                  <a:pt x="261164" y="584182"/>
                  <a:pt x="168346" y="377027"/>
                  <a:pt x="18273" y="227178"/>
                </a:cubicBezTo>
                <a:cubicBezTo>
                  <a:pt x="165226" y="85796"/>
                  <a:pt x="365194" y="0"/>
                  <a:pt x="585200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35">
            <a:extLst>
              <a:ext uri="{FF2B5EF4-FFF2-40B4-BE49-F238E27FC236}">
                <a16:creationId xmlns="" xmlns:a16="http://schemas.microsoft.com/office/drawing/2014/main" id="{A50A4A1E-2D3E-4365-92A4-A134B740E101}"/>
              </a:ext>
            </a:extLst>
          </p:cNvPr>
          <p:cNvSpPr/>
          <p:nvPr/>
        </p:nvSpPr>
        <p:spPr>
          <a:xfrm>
            <a:off x="2774706" y="4000021"/>
            <a:ext cx="2359269" cy="2028473"/>
          </a:xfrm>
          <a:custGeom>
            <a:avLst/>
            <a:gdLst>
              <a:gd name="connsiteX0" fmla="*/ 1414962 w 1656184"/>
              <a:gd name="connsiteY0" fmla="*/ 11928 h 1423969"/>
              <a:gd name="connsiteX1" fmla="*/ 1656184 w 1656184"/>
              <a:gd name="connsiteY1" fmla="*/ 595877 h 1423969"/>
              <a:gd name="connsiteX2" fmla="*/ 1446084 w 1656184"/>
              <a:gd name="connsiteY2" fmla="*/ 1142107 h 1423969"/>
              <a:gd name="connsiteX3" fmla="*/ 1497925 w 1656184"/>
              <a:gd name="connsiteY3" fmla="*/ 1337129 h 1423969"/>
              <a:gd name="connsiteX4" fmla="*/ 1291451 w 1656184"/>
              <a:gd name="connsiteY4" fmla="*/ 1282244 h 1423969"/>
              <a:gd name="connsiteX5" fmla="*/ 828092 w 1656184"/>
              <a:gd name="connsiteY5" fmla="*/ 1423969 h 1423969"/>
              <a:gd name="connsiteX6" fmla="*/ 0 w 1656184"/>
              <a:gd name="connsiteY6" fmla="*/ 595877 h 1423969"/>
              <a:gd name="connsiteX7" fmla="*/ 243038 w 1656184"/>
              <a:gd name="connsiteY7" fmla="*/ 13936 h 1423969"/>
              <a:gd name="connsiteX8" fmla="*/ 828092 w 1656184"/>
              <a:gd name="connsiteY8" fmla="*/ 256070 h 1423969"/>
              <a:gd name="connsiteX9" fmla="*/ 1414962 w 1656184"/>
              <a:gd name="connsiteY9" fmla="*/ 11928 h 1423969"/>
              <a:gd name="connsiteX10" fmla="*/ 255060 w 1656184"/>
              <a:gd name="connsiteY10" fmla="*/ 0 h 1423969"/>
              <a:gd name="connsiteX11" fmla="*/ 243038 w 1656184"/>
              <a:gd name="connsiteY11" fmla="*/ 13936 h 1423969"/>
              <a:gd name="connsiteX12" fmla="*/ 242892 w 1656184"/>
              <a:gd name="connsiteY12" fmla="*/ 13816 h 1423969"/>
              <a:gd name="connsiteX13" fmla="*/ 255060 w 1656184"/>
              <a:gd name="connsiteY13" fmla="*/ 0 h 1423969"/>
              <a:gd name="connsiteX0" fmla="*/ 1414962 w 1656184"/>
              <a:gd name="connsiteY0" fmla="*/ 11928 h 1423969"/>
              <a:gd name="connsiteX1" fmla="*/ 1656184 w 1656184"/>
              <a:gd name="connsiteY1" fmla="*/ 595877 h 1423969"/>
              <a:gd name="connsiteX2" fmla="*/ 1446084 w 1656184"/>
              <a:gd name="connsiteY2" fmla="*/ 1142107 h 1423969"/>
              <a:gd name="connsiteX3" fmla="*/ 1291451 w 1656184"/>
              <a:gd name="connsiteY3" fmla="*/ 1282244 h 1423969"/>
              <a:gd name="connsiteX4" fmla="*/ 828092 w 1656184"/>
              <a:gd name="connsiteY4" fmla="*/ 1423969 h 1423969"/>
              <a:gd name="connsiteX5" fmla="*/ 0 w 1656184"/>
              <a:gd name="connsiteY5" fmla="*/ 595877 h 1423969"/>
              <a:gd name="connsiteX6" fmla="*/ 243038 w 1656184"/>
              <a:gd name="connsiteY6" fmla="*/ 13936 h 1423969"/>
              <a:gd name="connsiteX7" fmla="*/ 828092 w 1656184"/>
              <a:gd name="connsiteY7" fmla="*/ 256070 h 1423969"/>
              <a:gd name="connsiteX8" fmla="*/ 1414962 w 1656184"/>
              <a:gd name="connsiteY8" fmla="*/ 11928 h 1423969"/>
              <a:gd name="connsiteX9" fmla="*/ 255060 w 1656184"/>
              <a:gd name="connsiteY9" fmla="*/ 0 h 1423969"/>
              <a:gd name="connsiteX10" fmla="*/ 243038 w 1656184"/>
              <a:gd name="connsiteY10" fmla="*/ 13936 h 1423969"/>
              <a:gd name="connsiteX11" fmla="*/ 242892 w 1656184"/>
              <a:gd name="connsiteY11" fmla="*/ 13816 h 1423969"/>
              <a:gd name="connsiteX12" fmla="*/ 255060 w 1656184"/>
              <a:gd name="connsiteY12" fmla="*/ 0 h 142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6184" h="1423969">
                <a:moveTo>
                  <a:pt x="1414962" y="11928"/>
                </a:moveTo>
                <a:cubicBezTo>
                  <a:pt x="1564098" y="161528"/>
                  <a:pt x="1656184" y="367949"/>
                  <a:pt x="1656184" y="595877"/>
                </a:cubicBezTo>
                <a:cubicBezTo>
                  <a:pt x="1656184" y="806216"/>
                  <a:pt x="1577763" y="998238"/>
                  <a:pt x="1446084" y="1142107"/>
                </a:cubicBezTo>
                <a:lnTo>
                  <a:pt x="1291451" y="1282244"/>
                </a:lnTo>
                <a:cubicBezTo>
                  <a:pt x="1159235" y="1371730"/>
                  <a:pt x="999764" y="1423969"/>
                  <a:pt x="828092" y="1423969"/>
                </a:cubicBezTo>
                <a:cubicBezTo>
                  <a:pt x="370749" y="1423969"/>
                  <a:pt x="0" y="1053220"/>
                  <a:pt x="0" y="595877"/>
                </a:cubicBezTo>
                <a:cubicBezTo>
                  <a:pt x="0" y="367987"/>
                  <a:pt x="92056" y="161597"/>
                  <a:pt x="243038" y="13936"/>
                </a:cubicBezTo>
                <a:cubicBezTo>
                  <a:pt x="392814" y="163569"/>
                  <a:pt x="599651" y="256070"/>
                  <a:pt x="828092" y="256070"/>
                </a:cubicBezTo>
                <a:cubicBezTo>
                  <a:pt x="1057507" y="256070"/>
                  <a:pt x="1265132" y="162780"/>
                  <a:pt x="1414962" y="11928"/>
                </a:cubicBezTo>
                <a:close/>
                <a:moveTo>
                  <a:pt x="255060" y="0"/>
                </a:moveTo>
                <a:cubicBezTo>
                  <a:pt x="250624" y="4213"/>
                  <a:pt x="246235" y="8475"/>
                  <a:pt x="243038" y="13936"/>
                </a:cubicBezTo>
                <a:lnTo>
                  <a:pt x="242892" y="13816"/>
                </a:lnTo>
                <a:lnTo>
                  <a:pt x="255060" y="0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34">
            <a:extLst>
              <a:ext uri="{FF2B5EF4-FFF2-40B4-BE49-F238E27FC236}">
                <a16:creationId xmlns="" xmlns:a16="http://schemas.microsoft.com/office/drawing/2014/main" id="{9B8EA495-7BFB-44F7-B801-754B90563235}"/>
              </a:ext>
            </a:extLst>
          </p:cNvPr>
          <p:cNvSpPr/>
          <p:nvPr/>
        </p:nvSpPr>
        <p:spPr>
          <a:xfrm>
            <a:off x="1139866" y="3653716"/>
            <a:ext cx="2011860" cy="2359268"/>
          </a:xfrm>
          <a:custGeom>
            <a:avLst/>
            <a:gdLst>
              <a:gd name="connsiteX0" fmla="*/ 828092 w 1412307"/>
              <a:gd name="connsiteY0" fmla="*/ 0 h 1656184"/>
              <a:gd name="connsiteX1" fmla="*/ 1412307 w 1412307"/>
              <a:gd name="connsiteY1" fmla="*/ 244533 h 1656184"/>
              <a:gd name="connsiteX2" fmla="*/ 1401956 w 1412307"/>
              <a:gd name="connsiteY2" fmla="*/ 266828 h 1656184"/>
              <a:gd name="connsiteX3" fmla="*/ 1395166 w 1412307"/>
              <a:gd name="connsiteY3" fmla="*/ 261229 h 1656184"/>
              <a:gd name="connsiteX4" fmla="*/ 1407188 w 1412307"/>
              <a:gd name="connsiteY4" fmla="*/ 247293 h 1656184"/>
              <a:gd name="connsiteX5" fmla="*/ 1395020 w 1412307"/>
              <a:gd name="connsiteY5" fmla="*/ 261109 h 1656184"/>
              <a:gd name="connsiteX6" fmla="*/ 1395166 w 1412307"/>
              <a:gd name="connsiteY6" fmla="*/ 261229 h 1656184"/>
              <a:gd name="connsiteX7" fmla="*/ 1152128 w 1412307"/>
              <a:gd name="connsiteY7" fmla="*/ 843170 h 1656184"/>
              <a:gd name="connsiteX8" fmla="*/ 1395019 w 1412307"/>
              <a:gd name="connsiteY8" fmla="*/ 1429007 h 1656184"/>
              <a:gd name="connsiteX9" fmla="*/ 828092 w 1412307"/>
              <a:gd name="connsiteY9" fmla="*/ 1656184 h 1656184"/>
              <a:gd name="connsiteX10" fmla="*/ 360425 w 1412307"/>
              <a:gd name="connsiteY10" fmla="*/ 1510904 h 1656184"/>
              <a:gd name="connsiteX11" fmla="*/ 205324 w 1412307"/>
              <a:gd name="connsiteY11" fmla="*/ 1368532 h 1656184"/>
              <a:gd name="connsiteX12" fmla="*/ 0 w 1412307"/>
              <a:gd name="connsiteY12" fmla="*/ 828092 h 1656184"/>
              <a:gd name="connsiteX13" fmla="*/ 828092 w 1412307"/>
              <a:gd name="connsiteY13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2307" h="1656184">
                <a:moveTo>
                  <a:pt x="828092" y="0"/>
                </a:moveTo>
                <a:cubicBezTo>
                  <a:pt x="1056992" y="0"/>
                  <a:pt x="1264199" y="92872"/>
                  <a:pt x="1412307" y="244533"/>
                </a:cubicBezTo>
                <a:lnTo>
                  <a:pt x="1401956" y="266828"/>
                </a:lnTo>
                <a:lnTo>
                  <a:pt x="1395166" y="261229"/>
                </a:lnTo>
                <a:cubicBezTo>
                  <a:pt x="1398363" y="255768"/>
                  <a:pt x="1402752" y="251506"/>
                  <a:pt x="1407188" y="247293"/>
                </a:cubicBezTo>
                <a:lnTo>
                  <a:pt x="1395020" y="261109"/>
                </a:lnTo>
                <a:lnTo>
                  <a:pt x="1395166" y="261229"/>
                </a:lnTo>
                <a:cubicBezTo>
                  <a:pt x="1244184" y="408890"/>
                  <a:pt x="1152128" y="615280"/>
                  <a:pt x="1152128" y="843170"/>
                </a:cubicBezTo>
                <a:cubicBezTo>
                  <a:pt x="1152128" y="1072003"/>
                  <a:pt x="1244947" y="1279157"/>
                  <a:pt x="1395019" y="1429007"/>
                </a:cubicBezTo>
                <a:cubicBezTo>
                  <a:pt x="1248066" y="1570389"/>
                  <a:pt x="1048098" y="1656184"/>
                  <a:pt x="828092" y="1656184"/>
                </a:cubicBezTo>
                <a:cubicBezTo>
                  <a:pt x="654425" y="1656184"/>
                  <a:pt x="493245" y="1602724"/>
                  <a:pt x="360425" y="1510904"/>
                </a:cubicBezTo>
                <a:lnTo>
                  <a:pt x="205324" y="1368532"/>
                </a:lnTo>
                <a:cubicBezTo>
                  <a:pt x="76415" y="1225504"/>
                  <a:pt x="0" y="1035722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24073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06B7DC-D747-4ED4-A00A-E974BCA5A46F}"/>
              </a:ext>
            </a:extLst>
          </p:cNvPr>
          <p:cNvSpPr/>
          <p:nvPr/>
        </p:nvSpPr>
        <p:spPr>
          <a:xfrm>
            <a:off x="6477000" y="228600"/>
            <a:ext cx="5410200" cy="64008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826D77E-FFDD-4511-A6E2-3D304628F884}"/>
              </a:ext>
            </a:extLst>
          </p:cNvPr>
          <p:cNvGrpSpPr/>
          <p:nvPr/>
        </p:nvGrpSpPr>
        <p:grpSpPr>
          <a:xfrm>
            <a:off x="7505403" y="543977"/>
            <a:ext cx="3933092" cy="1865281"/>
            <a:chOff x="1985513" y="4307149"/>
            <a:chExt cx="2380861" cy="186528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34EDD18-A324-4063-A190-22716CD7E97A}"/>
                </a:ext>
              </a:extLst>
            </p:cNvPr>
            <p:cNvSpPr txBox="1"/>
            <p:nvPr/>
          </p:nvSpPr>
          <p:spPr>
            <a:xfrm>
              <a:off x="2004348" y="4848991"/>
              <a:ext cx="23466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Anak-anak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siap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u/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mendapatkan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pendidikan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di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sekolah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&amp;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perkembangan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berpusat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pada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aspek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intelek</a:t>
              </a:r>
              <a:endParaRPr lang="en-US" altLang="ko-KR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79BCDDE-B4C1-45F2-92FE-D1FEACB6F8C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err="1" smtClean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Masa</a:t>
              </a:r>
              <a:r>
                <a:rPr lang="en-US" altLang="ko-KR" sz="2800" dirty="0" smtClean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2800" dirty="0" err="1" smtClean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intelektual</a:t>
              </a:r>
              <a:endParaRPr lang="ko-KR" altLang="en-US" sz="28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6CFB549-43AB-4D5F-BB2B-7790524C6363}"/>
              </a:ext>
            </a:extLst>
          </p:cNvPr>
          <p:cNvGrpSpPr/>
          <p:nvPr/>
        </p:nvGrpSpPr>
        <p:grpSpPr>
          <a:xfrm>
            <a:off x="7505403" y="3029367"/>
            <a:ext cx="3933092" cy="2208181"/>
            <a:chOff x="1985513" y="4307149"/>
            <a:chExt cx="2380861" cy="22081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61E27F5-BCE8-4BD0-A756-715557535BA9}"/>
                </a:ext>
              </a:extLst>
            </p:cNvPr>
            <p:cNvSpPr txBox="1"/>
            <p:nvPr/>
          </p:nvSpPr>
          <p:spPr>
            <a:xfrm>
              <a:off x="2004348" y="5191891"/>
              <a:ext cx="23466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Anak-anak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siap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u/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menerima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tuntutan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yg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dapat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timbul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dari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orang lain &amp;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melaksanakan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/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menyelesaikan</a:t>
              </a:r>
              <a:r>
                <a:rPr lang="en-US" altLang="ko-KR" sz="2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bg1"/>
                  </a:solidFill>
                  <a:cs typeface="Arial" pitchFamily="34" charset="0"/>
                </a:rPr>
                <a:t>tuntutan</a:t>
              </a:r>
              <a:endParaRPr lang="en-US" altLang="ko-KR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C2BFC55-494D-49CD-91A9-7317E502E5BB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err="1" smtClean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Masa</a:t>
              </a:r>
              <a:r>
                <a:rPr lang="en-US" altLang="ko-KR" sz="2800" dirty="0" smtClean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2800" dirty="0" err="1" smtClean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timbulnya</a:t>
              </a:r>
              <a:r>
                <a:rPr lang="en-US" altLang="ko-KR" sz="2800" dirty="0" smtClean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 “sense of accomplishment”</a:t>
              </a:r>
              <a:endParaRPr lang="ko-KR" altLang="en-US" sz="28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7213015C-354F-4421-A09F-3DAEA86A5965}"/>
              </a:ext>
            </a:extLst>
          </p:cNvPr>
          <p:cNvSpPr/>
          <p:nvPr/>
        </p:nvSpPr>
        <p:spPr>
          <a:xfrm>
            <a:off x="6818716" y="3147896"/>
            <a:ext cx="511690" cy="556898"/>
          </a:xfrm>
          <a:custGeom>
            <a:avLst/>
            <a:gdLst>
              <a:gd name="connsiteX0" fmla="*/ 443807 w 893686"/>
              <a:gd name="connsiteY0" fmla="*/ 947581 h 972643"/>
              <a:gd name="connsiteX1" fmla="*/ 498389 w 893686"/>
              <a:gd name="connsiteY1" fmla="*/ 957639 h 972643"/>
              <a:gd name="connsiteX2" fmla="*/ 390684 w 893686"/>
              <a:gd name="connsiteY2" fmla="*/ 962829 h 972643"/>
              <a:gd name="connsiteX3" fmla="*/ 443807 w 893686"/>
              <a:gd name="connsiteY3" fmla="*/ 947581 h 972643"/>
              <a:gd name="connsiteX4" fmla="*/ 507472 w 893686"/>
              <a:gd name="connsiteY4" fmla="*/ 879780 h 972643"/>
              <a:gd name="connsiteX5" fmla="*/ 524990 w 893686"/>
              <a:gd name="connsiteY5" fmla="*/ 910274 h 972643"/>
              <a:gd name="connsiteX6" fmla="*/ 504228 w 893686"/>
              <a:gd name="connsiteY6" fmla="*/ 918060 h 972643"/>
              <a:gd name="connsiteX7" fmla="*/ 377708 w 893686"/>
              <a:gd name="connsiteY7" fmla="*/ 918060 h 972643"/>
              <a:gd name="connsiteX8" fmla="*/ 353052 w 893686"/>
              <a:gd name="connsiteY8" fmla="*/ 899893 h 972643"/>
              <a:gd name="connsiteX9" fmla="*/ 376410 w 893686"/>
              <a:gd name="connsiteY9" fmla="*/ 881077 h 972643"/>
              <a:gd name="connsiteX10" fmla="*/ 507472 w 893686"/>
              <a:gd name="connsiteY10" fmla="*/ 879780 h 972643"/>
              <a:gd name="connsiteX11" fmla="*/ 445590 w 893686"/>
              <a:gd name="connsiteY11" fmla="*/ 799894 h 972643"/>
              <a:gd name="connsiteX12" fmla="*/ 532126 w 893686"/>
              <a:gd name="connsiteY12" fmla="*/ 805166 h 972643"/>
              <a:gd name="connsiteX13" fmla="*/ 539263 w 893686"/>
              <a:gd name="connsiteY13" fmla="*/ 825928 h 972643"/>
              <a:gd name="connsiteX14" fmla="*/ 517204 w 893686"/>
              <a:gd name="connsiteY14" fmla="*/ 842798 h 972643"/>
              <a:gd name="connsiteX15" fmla="*/ 366678 w 893686"/>
              <a:gd name="connsiteY15" fmla="*/ 842798 h 972643"/>
              <a:gd name="connsiteX16" fmla="*/ 346564 w 893686"/>
              <a:gd name="connsiteY16" fmla="*/ 825280 h 972643"/>
              <a:gd name="connsiteX17" fmla="*/ 357594 w 893686"/>
              <a:gd name="connsiteY17" fmla="*/ 805815 h 972643"/>
              <a:gd name="connsiteX18" fmla="*/ 445590 w 893686"/>
              <a:gd name="connsiteY18" fmla="*/ 799894 h 972643"/>
              <a:gd name="connsiteX19" fmla="*/ 27995 w 893686"/>
              <a:gd name="connsiteY19" fmla="*/ 447668 h 972643"/>
              <a:gd name="connsiteX20" fmla="*/ 137646 w 893686"/>
              <a:gd name="connsiteY20" fmla="*/ 472323 h 972643"/>
              <a:gd name="connsiteX21" fmla="*/ 30590 w 893686"/>
              <a:gd name="connsiteY21" fmla="*/ 517741 h 972643"/>
              <a:gd name="connsiteX22" fmla="*/ 96 w 893686"/>
              <a:gd name="connsiteY22" fmla="*/ 480109 h 972643"/>
              <a:gd name="connsiteX23" fmla="*/ 27995 w 893686"/>
              <a:gd name="connsiteY23" fmla="*/ 447668 h 972643"/>
              <a:gd name="connsiteX24" fmla="*/ 874135 w 893686"/>
              <a:gd name="connsiteY24" fmla="*/ 375324 h 972643"/>
              <a:gd name="connsiteX25" fmla="*/ 885083 w 893686"/>
              <a:gd name="connsiteY25" fmla="*/ 384084 h 972643"/>
              <a:gd name="connsiteX26" fmla="*/ 890274 w 893686"/>
              <a:gd name="connsiteY26" fmla="*/ 445074 h 972643"/>
              <a:gd name="connsiteX27" fmla="*/ 864321 w 893686"/>
              <a:gd name="connsiteY27" fmla="*/ 449615 h 972643"/>
              <a:gd name="connsiteX28" fmla="*/ 751426 w 893686"/>
              <a:gd name="connsiteY28" fmla="*/ 419120 h 972643"/>
              <a:gd name="connsiteX29" fmla="*/ 859780 w 893686"/>
              <a:gd name="connsiteY29" fmla="*/ 378244 h 972643"/>
              <a:gd name="connsiteX30" fmla="*/ 874135 w 893686"/>
              <a:gd name="connsiteY30" fmla="*/ 375324 h 972643"/>
              <a:gd name="connsiteX31" fmla="*/ 441455 w 893686"/>
              <a:gd name="connsiteY31" fmla="*/ 241019 h 972643"/>
              <a:gd name="connsiteX32" fmla="*/ 597009 w 893686"/>
              <a:gd name="connsiteY32" fmla="*/ 291303 h 972643"/>
              <a:gd name="connsiteX33" fmla="*/ 613230 w 893686"/>
              <a:gd name="connsiteY33" fmla="*/ 583271 h 972643"/>
              <a:gd name="connsiteX34" fmla="*/ 593116 w 893686"/>
              <a:gd name="connsiteY34" fmla="*/ 607277 h 972643"/>
              <a:gd name="connsiteX35" fmla="*/ 541860 w 893686"/>
              <a:gd name="connsiteY35" fmla="*/ 737040 h 972643"/>
              <a:gd name="connsiteX36" fmla="*/ 506824 w 893686"/>
              <a:gd name="connsiteY36" fmla="*/ 774672 h 972643"/>
              <a:gd name="connsiteX37" fmla="*/ 439347 w 893686"/>
              <a:gd name="connsiteY37" fmla="*/ 779862 h 972643"/>
              <a:gd name="connsiteX38" fmla="*/ 344618 w 893686"/>
              <a:gd name="connsiteY38" fmla="*/ 696814 h 972643"/>
              <a:gd name="connsiteX39" fmla="*/ 290766 w 893686"/>
              <a:gd name="connsiteY39" fmla="*/ 595598 h 972643"/>
              <a:gd name="connsiteX40" fmla="*/ 286874 w 893686"/>
              <a:gd name="connsiteY40" fmla="*/ 307523 h 972643"/>
              <a:gd name="connsiteX41" fmla="*/ 441455 w 893686"/>
              <a:gd name="connsiteY41" fmla="*/ 241019 h 972643"/>
              <a:gd name="connsiteX42" fmla="*/ 82577 w 893686"/>
              <a:gd name="connsiteY42" fmla="*/ 235666 h 972643"/>
              <a:gd name="connsiteX43" fmla="*/ 100014 w 893686"/>
              <a:gd name="connsiteY43" fmla="*/ 248480 h 972643"/>
              <a:gd name="connsiteX44" fmla="*/ 160354 w 893686"/>
              <a:gd name="connsiteY44" fmla="*/ 309469 h 972643"/>
              <a:gd name="connsiteX45" fmla="*/ 156461 w 893686"/>
              <a:gd name="connsiteY45" fmla="*/ 318553 h 972643"/>
              <a:gd name="connsiteX46" fmla="*/ 71466 w 893686"/>
              <a:gd name="connsiteY46" fmla="*/ 305576 h 972643"/>
              <a:gd name="connsiteX47" fmla="*/ 39674 w 893686"/>
              <a:gd name="connsiteY47" fmla="*/ 282868 h 972643"/>
              <a:gd name="connsiteX48" fmla="*/ 61734 w 893686"/>
              <a:gd name="connsiteY48" fmla="*/ 237451 h 972643"/>
              <a:gd name="connsiteX49" fmla="*/ 82577 w 893686"/>
              <a:gd name="connsiteY49" fmla="*/ 235666 h 972643"/>
              <a:gd name="connsiteX50" fmla="*/ 783138 w 893686"/>
              <a:gd name="connsiteY50" fmla="*/ 170703 h 972643"/>
              <a:gd name="connsiteX51" fmla="*/ 798790 w 893686"/>
              <a:gd name="connsiteY51" fmla="*/ 175164 h 972643"/>
              <a:gd name="connsiteX52" fmla="*/ 829285 w 893686"/>
              <a:gd name="connsiteY52" fmla="*/ 217986 h 972643"/>
              <a:gd name="connsiteX53" fmla="*/ 809820 w 893686"/>
              <a:gd name="connsiteY53" fmla="*/ 240046 h 972643"/>
              <a:gd name="connsiteX54" fmla="*/ 704063 w 893686"/>
              <a:gd name="connsiteY54" fmla="*/ 271190 h 972643"/>
              <a:gd name="connsiteX55" fmla="*/ 768945 w 893686"/>
              <a:gd name="connsiteY55" fmla="*/ 180354 h 972643"/>
              <a:gd name="connsiteX56" fmla="*/ 783138 w 893686"/>
              <a:gd name="connsiteY56" fmla="*/ 170703 h 972643"/>
              <a:gd name="connsiteX57" fmla="*/ 223350 w 893686"/>
              <a:gd name="connsiteY57" fmla="*/ 65879 h 972643"/>
              <a:gd name="connsiteX58" fmla="*/ 244701 w 893686"/>
              <a:gd name="connsiteY58" fmla="*/ 88871 h 972643"/>
              <a:gd name="connsiteX59" fmla="*/ 268707 w 893686"/>
              <a:gd name="connsiteY59" fmla="*/ 186194 h 972643"/>
              <a:gd name="connsiteX60" fmla="*/ 185009 w 893686"/>
              <a:gd name="connsiteY60" fmla="*/ 123907 h 972643"/>
              <a:gd name="connsiteX61" fmla="*/ 210313 w 893686"/>
              <a:gd name="connsiteY61" fmla="*/ 72651 h 972643"/>
              <a:gd name="connsiteX62" fmla="*/ 223350 w 893686"/>
              <a:gd name="connsiteY62" fmla="*/ 65879 h 972643"/>
              <a:gd name="connsiteX63" fmla="*/ 615824 w 893686"/>
              <a:gd name="connsiteY63" fmla="*/ 35668 h 972643"/>
              <a:gd name="connsiteX64" fmla="*/ 667729 w 893686"/>
              <a:gd name="connsiteY64" fmla="*/ 59026 h 972643"/>
              <a:gd name="connsiteX65" fmla="*/ 656051 w 893686"/>
              <a:gd name="connsiteY65" fmla="*/ 90818 h 972643"/>
              <a:gd name="connsiteX66" fmla="*/ 576246 w 893686"/>
              <a:gd name="connsiteY66" fmla="*/ 169325 h 972643"/>
              <a:gd name="connsiteX67" fmla="*/ 593764 w 893686"/>
              <a:gd name="connsiteY67" fmla="*/ 61621 h 972643"/>
              <a:gd name="connsiteX68" fmla="*/ 615824 w 893686"/>
              <a:gd name="connsiteY68" fmla="*/ 35668 h 972643"/>
              <a:gd name="connsiteX69" fmla="*/ 430262 w 893686"/>
              <a:gd name="connsiteY69" fmla="*/ 1282 h 972643"/>
              <a:gd name="connsiteX70" fmla="*/ 452971 w 893686"/>
              <a:gd name="connsiteY70" fmla="*/ 25937 h 972643"/>
              <a:gd name="connsiteX71" fmla="*/ 421179 w 893686"/>
              <a:gd name="connsiteY71" fmla="*/ 134938 h 972643"/>
              <a:gd name="connsiteX72" fmla="*/ 380303 w 893686"/>
              <a:gd name="connsiteY72" fmla="*/ 27234 h 972643"/>
              <a:gd name="connsiteX73" fmla="*/ 430262 w 893686"/>
              <a:gd name="connsiteY73" fmla="*/ 1282 h 97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93686" h="972643">
                <a:moveTo>
                  <a:pt x="443807" y="947581"/>
                </a:moveTo>
                <a:cubicBezTo>
                  <a:pt x="461082" y="948392"/>
                  <a:pt x="478600" y="953421"/>
                  <a:pt x="498389" y="957639"/>
                </a:cubicBezTo>
                <a:cubicBezTo>
                  <a:pt x="459459" y="979699"/>
                  <a:pt x="429614" y="973859"/>
                  <a:pt x="390684" y="962829"/>
                </a:cubicBezTo>
                <a:cubicBezTo>
                  <a:pt x="409500" y="950176"/>
                  <a:pt x="426531" y="946770"/>
                  <a:pt x="443807" y="947581"/>
                </a:cubicBezTo>
                <a:close/>
                <a:moveTo>
                  <a:pt x="507472" y="879780"/>
                </a:moveTo>
                <a:cubicBezTo>
                  <a:pt x="525639" y="879780"/>
                  <a:pt x="534722" y="888863"/>
                  <a:pt x="524990" y="910274"/>
                </a:cubicBezTo>
                <a:cubicBezTo>
                  <a:pt x="519151" y="912869"/>
                  <a:pt x="511365" y="917411"/>
                  <a:pt x="504228" y="918060"/>
                </a:cubicBezTo>
                <a:cubicBezTo>
                  <a:pt x="462055" y="918709"/>
                  <a:pt x="419882" y="918709"/>
                  <a:pt x="377708" y="918060"/>
                </a:cubicBezTo>
                <a:cubicBezTo>
                  <a:pt x="366678" y="918060"/>
                  <a:pt x="353701" y="914816"/>
                  <a:pt x="353052" y="899893"/>
                </a:cubicBezTo>
                <a:cubicBezTo>
                  <a:pt x="352404" y="884970"/>
                  <a:pt x="365380" y="881077"/>
                  <a:pt x="376410" y="881077"/>
                </a:cubicBezTo>
                <a:cubicBezTo>
                  <a:pt x="419882" y="879780"/>
                  <a:pt x="464001" y="879131"/>
                  <a:pt x="507472" y="879780"/>
                </a:cubicBezTo>
                <a:close/>
                <a:moveTo>
                  <a:pt x="445590" y="799894"/>
                </a:moveTo>
                <a:cubicBezTo>
                  <a:pt x="486547" y="799813"/>
                  <a:pt x="527260" y="801597"/>
                  <a:pt x="532126" y="805166"/>
                </a:cubicBezTo>
                <a:cubicBezTo>
                  <a:pt x="539263" y="810357"/>
                  <a:pt x="542507" y="817494"/>
                  <a:pt x="539263" y="825928"/>
                </a:cubicBezTo>
                <a:cubicBezTo>
                  <a:pt x="536019" y="836309"/>
                  <a:pt x="527584" y="842798"/>
                  <a:pt x="517204" y="842798"/>
                </a:cubicBezTo>
                <a:cubicBezTo>
                  <a:pt x="467244" y="843447"/>
                  <a:pt x="416637" y="843447"/>
                  <a:pt x="366678" y="842798"/>
                </a:cubicBezTo>
                <a:cubicBezTo>
                  <a:pt x="356946" y="842798"/>
                  <a:pt x="347862" y="836309"/>
                  <a:pt x="346564" y="825280"/>
                </a:cubicBezTo>
                <a:cubicBezTo>
                  <a:pt x="345267" y="816196"/>
                  <a:pt x="350457" y="810357"/>
                  <a:pt x="357594" y="805815"/>
                </a:cubicBezTo>
                <a:cubicBezTo>
                  <a:pt x="363433" y="801922"/>
                  <a:pt x="404634" y="799975"/>
                  <a:pt x="445590" y="799894"/>
                </a:cubicBezTo>
                <a:close/>
                <a:moveTo>
                  <a:pt x="27995" y="447668"/>
                </a:moveTo>
                <a:cubicBezTo>
                  <a:pt x="61085" y="454805"/>
                  <a:pt x="92878" y="462591"/>
                  <a:pt x="137646" y="472323"/>
                </a:cubicBezTo>
                <a:cubicBezTo>
                  <a:pt x="98717" y="502818"/>
                  <a:pt x="64329" y="509955"/>
                  <a:pt x="30590" y="517741"/>
                </a:cubicBezTo>
                <a:cubicBezTo>
                  <a:pt x="2043" y="524229"/>
                  <a:pt x="745" y="499574"/>
                  <a:pt x="96" y="480109"/>
                </a:cubicBezTo>
                <a:cubicBezTo>
                  <a:pt x="-553" y="461293"/>
                  <a:pt x="1394" y="442477"/>
                  <a:pt x="27995" y="447668"/>
                </a:cubicBezTo>
                <a:close/>
                <a:moveTo>
                  <a:pt x="874135" y="375324"/>
                </a:moveTo>
                <a:cubicBezTo>
                  <a:pt x="878758" y="375649"/>
                  <a:pt x="882813" y="377920"/>
                  <a:pt x="885083" y="384084"/>
                </a:cubicBezTo>
                <a:cubicBezTo>
                  <a:pt x="892220" y="403548"/>
                  <a:pt x="897411" y="424960"/>
                  <a:pt x="890274" y="445074"/>
                </a:cubicBezTo>
                <a:cubicBezTo>
                  <a:pt x="886381" y="456104"/>
                  <a:pt x="873405" y="452211"/>
                  <a:pt x="864321" y="449615"/>
                </a:cubicBezTo>
                <a:cubicBezTo>
                  <a:pt x="829934" y="441181"/>
                  <a:pt x="794897" y="439883"/>
                  <a:pt x="751426" y="419120"/>
                </a:cubicBezTo>
                <a:cubicBezTo>
                  <a:pt x="794897" y="402900"/>
                  <a:pt x="827339" y="389923"/>
                  <a:pt x="859780" y="378244"/>
                </a:cubicBezTo>
                <a:cubicBezTo>
                  <a:pt x="864321" y="376622"/>
                  <a:pt x="869512" y="375000"/>
                  <a:pt x="874135" y="375324"/>
                </a:cubicBezTo>
                <a:close/>
                <a:moveTo>
                  <a:pt x="441455" y="241019"/>
                </a:moveTo>
                <a:cubicBezTo>
                  <a:pt x="498713" y="237938"/>
                  <a:pt x="556133" y="254320"/>
                  <a:pt x="597009" y="291303"/>
                </a:cubicBezTo>
                <a:cubicBezTo>
                  <a:pt x="683302" y="367863"/>
                  <a:pt x="689790" y="485948"/>
                  <a:pt x="613230" y="583271"/>
                </a:cubicBezTo>
                <a:cubicBezTo>
                  <a:pt x="607391" y="589110"/>
                  <a:pt x="602200" y="594949"/>
                  <a:pt x="593116" y="607277"/>
                </a:cubicBezTo>
                <a:cubicBezTo>
                  <a:pt x="559378" y="638420"/>
                  <a:pt x="540562" y="683188"/>
                  <a:pt x="541860" y="737040"/>
                </a:cubicBezTo>
                <a:cubicBezTo>
                  <a:pt x="542509" y="760398"/>
                  <a:pt x="530830" y="772725"/>
                  <a:pt x="506824" y="774672"/>
                </a:cubicBezTo>
                <a:cubicBezTo>
                  <a:pt x="484115" y="775969"/>
                  <a:pt x="461407" y="779862"/>
                  <a:pt x="439347" y="779862"/>
                </a:cubicBezTo>
                <a:cubicBezTo>
                  <a:pt x="356297" y="779214"/>
                  <a:pt x="355000" y="778565"/>
                  <a:pt x="344618" y="696814"/>
                </a:cubicBezTo>
                <a:cubicBezTo>
                  <a:pt x="339428" y="655938"/>
                  <a:pt x="316719" y="624795"/>
                  <a:pt x="290766" y="595598"/>
                </a:cubicBezTo>
                <a:cubicBezTo>
                  <a:pt x="209016" y="504764"/>
                  <a:pt x="207069" y="388625"/>
                  <a:pt x="286874" y="307523"/>
                </a:cubicBezTo>
                <a:cubicBezTo>
                  <a:pt x="327101" y="266647"/>
                  <a:pt x="384197" y="244101"/>
                  <a:pt x="441455" y="241019"/>
                </a:cubicBezTo>
                <a:close/>
                <a:moveTo>
                  <a:pt x="82577" y="235666"/>
                </a:moveTo>
                <a:cubicBezTo>
                  <a:pt x="88984" y="238423"/>
                  <a:pt x="94823" y="243614"/>
                  <a:pt x="100014" y="248480"/>
                </a:cubicBezTo>
                <a:cubicBezTo>
                  <a:pt x="120776" y="267945"/>
                  <a:pt x="140241" y="289356"/>
                  <a:pt x="160354" y="309469"/>
                </a:cubicBezTo>
                <a:cubicBezTo>
                  <a:pt x="159056" y="312713"/>
                  <a:pt x="157759" y="315957"/>
                  <a:pt x="156461" y="318553"/>
                </a:cubicBezTo>
                <a:cubicBezTo>
                  <a:pt x="127913" y="314011"/>
                  <a:pt x="100014" y="310767"/>
                  <a:pt x="71466" y="305576"/>
                </a:cubicBezTo>
                <a:cubicBezTo>
                  <a:pt x="57841" y="302981"/>
                  <a:pt x="39674" y="301683"/>
                  <a:pt x="39674" y="282868"/>
                </a:cubicBezTo>
                <a:cubicBezTo>
                  <a:pt x="39674" y="264701"/>
                  <a:pt x="46162" y="247183"/>
                  <a:pt x="61734" y="237451"/>
                </a:cubicBezTo>
                <a:cubicBezTo>
                  <a:pt x="69195" y="232584"/>
                  <a:pt x="76170" y="232909"/>
                  <a:pt x="82577" y="235666"/>
                </a:cubicBezTo>
                <a:close/>
                <a:moveTo>
                  <a:pt x="783138" y="170703"/>
                </a:moveTo>
                <a:cubicBezTo>
                  <a:pt x="788409" y="169324"/>
                  <a:pt x="793924" y="170297"/>
                  <a:pt x="798790" y="175164"/>
                </a:cubicBezTo>
                <a:cubicBezTo>
                  <a:pt x="811118" y="187491"/>
                  <a:pt x="822797" y="202414"/>
                  <a:pt x="829285" y="217986"/>
                </a:cubicBezTo>
                <a:cubicBezTo>
                  <a:pt x="835124" y="231612"/>
                  <a:pt x="820201" y="236802"/>
                  <a:pt x="809820" y="240046"/>
                </a:cubicBezTo>
                <a:cubicBezTo>
                  <a:pt x="778028" y="250428"/>
                  <a:pt x="746236" y="258862"/>
                  <a:pt x="704063" y="271190"/>
                </a:cubicBezTo>
                <a:cubicBezTo>
                  <a:pt x="723528" y="229015"/>
                  <a:pt x="747534" y="205658"/>
                  <a:pt x="768945" y="180354"/>
                </a:cubicBezTo>
                <a:cubicBezTo>
                  <a:pt x="772838" y="175812"/>
                  <a:pt x="777866" y="172082"/>
                  <a:pt x="783138" y="170703"/>
                </a:cubicBezTo>
                <a:close/>
                <a:moveTo>
                  <a:pt x="223350" y="65879"/>
                </a:moveTo>
                <a:cubicBezTo>
                  <a:pt x="234482" y="64054"/>
                  <a:pt x="240321" y="75732"/>
                  <a:pt x="244701" y="88871"/>
                </a:cubicBezTo>
                <a:cubicBezTo>
                  <a:pt x="254433" y="118068"/>
                  <a:pt x="266112" y="147914"/>
                  <a:pt x="268707" y="186194"/>
                </a:cubicBezTo>
                <a:cubicBezTo>
                  <a:pt x="232373" y="170622"/>
                  <a:pt x="205772" y="149211"/>
                  <a:pt x="185009" y="123907"/>
                </a:cubicBezTo>
                <a:cubicBezTo>
                  <a:pt x="162950" y="96657"/>
                  <a:pt x="194742" y="85627"/>
                  <a:pt x="210313" y="72651"/>
                </a:cubicBezTo>
                <a:cubicBezTo>
                  <a:pt x="215341" y="68596"/>
                  <a:pt x="219640" y="66487"/>
                  <a:pt x="223350" y="65879"/>
                </a:cubicBezTo>
                <a:close/>
                <a:moveTo>
                  <a:pt x="615824" y="35668"/>
                </a:moveTo>
                <a:cubicBezTo>
                  <a:pt x="635288" y="37615"/>
                  <a:pt x="654753" y="44752"/>
                  <a:pt x="667729" y="59026"/>
                </a:cubicBezTo>
                <a:cubicBezTo>
                  <a:pt x="679408" y="72651"/>
                  <a:pt x="665783" y="83032"/>
                  <a:pt x="656051" y="90818"/>
                </a:cubicBezTo>
                <a:cubicBezTo>
                  <a:pt x="628800" y="112229"/>
                  <a:pt x="615175" y="147914"/>
                  <a:pt x="576246" y="169325"/>
                </a:cubicBezTo>
                <a:cubicBezTo>
                  <a:pt x="583383" y="125205"/>
                  <a:pt x="588574" y="93413"/>
                  <a:pt x="593764" y="61621"/>
                </a:cubicBezTo>
                <a:cubicBezTo>
                  <a:pt x="595711" y="48645"/>
                  <a:pt x="597657" y="33722"/>
                  <a:pt x="615824" y="35668"/>
                </a:cubicBezTo>
                <a:close/>
                <a:moveTo>
                  <a:pt x="430262" y="1282"/>
                </a:moveTo>
                <a:cubicBezTo>
                  <a:pt x="449078" y="-3909"/>
                  <a:pt x="457513" y="7121"/>
                  <a:pt x="452971" y="25937"/>
                </a:cubicBezTo>
                <a:cubicBezTo>
                  <a:pt x="444536" y="59675"/>
                  <a:pt x="443888" y="95360"/>
                  <a:pt x="421179" y="134938"/>
                </a:cubicBezTo>
                <a:cubicBezTo>
                  <a:pt x="396523" y="97955"/>
                  <a:pt x="384844" y="62270"/>
                  <a:pt x="380303" y="27234"/>
                </a:cubicBezTo>
                <a:cubicBezTo>
                  <a:pt x="375761" y="-8451"/>
                  <a:pt x="411447" y="6472"/>
                  <a:pt x="430262" y="1282"/>
                </a:cubicBezTo>
                <a:close/>
              </a:path>
            </a:pathLst>
          </a:custGeom>
          <a:solidFill>
            <a:schemeClr val="accent4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28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F590F5F-140C-4110-90A0-F25135EBD1A8}"/>
              </a:ext>
            </a:extLst>
          </p:cNvPr>
          <p:cNvSpPr/>
          <p:nvPr/>
        </p:nvSpPr>
        <p:spPr>
          <a:xfrm rot="1553670">
            <a:off x="6861035" y="636465"/>
            <a:ext cx="427052" cy="608981"/>
          </a:xfrm>
          <a:custGeom>
            <a:avLst/>
            <a:gdLst>
              <a:gd name="connsiteX0" fmla="*/ 390270 w 745863"/>
              <a:gd name="connsiteY0" fmla="*/ 1020180 h 1063609"/>
              <a:gd name="connsiteX1" fmla="*/ 713016 w 745863"/>
              <a:gd name="connsiteY1" fmla="*/ 863501 h 1063609"/>
              <a:gd name="connsiteX2" fmla="*/ 743564 w 745863"/>
              <a:gd name="connsiteY2" fmla="*/ 874083 h 1063609"/>
              <a:gd name="connsiteX3" fmla="*/ 743563 w 745863"/>
              <a:gd name="connsiteY3" fmla="*/ 874083 h 1063609"/>
              <a:gd name="connsiteX4" fmla="*/ 732982 w 745863"/>
              <a:gd name="connsiteY4" fmla="*/ 904632 h 1063609"/>
              <a:gd name="connsiteX5" fmla="*/ 410237 w 745863"/>
              <a:gd name="connsiteY5" fmla="*/ 1061309 h 1063609"/>
              <a:gd name="connsiteX6" fmla="*/ 392771 w 745863"/>
              <a:gd name="connsiteY6" fmla="*/ 1062345 h 1063609"/>
              <a:gd name="connsiteX7" fmla="*/ 379689 w 745863"/>
              <a:gd name="connsiteY7" fmla="*/ 1050728 h 1063609"/>
              <a:gd name="connsiteX8" fmla="*/ 378653 w 745863"/>
              <a:gd name="connsiteY8" fmla="*/ 1033263 h 1063609"/>
              <a:gd name="connsiteX9" fmla="*/ 390270 w 745863"/>
              <a:gd name="connsiteY9" fmla="*/ 1020180 h 1063609"/>
              <a:gd name="connsiteX10" fmla="*/ 597986 w 745863"/>
              <a:gd name="connsiteY10" fmla="*/ 853575 h 1063609"/>
              <a:gd name="connsiteX11" fmla="*/ 626614 w 745863"/>
              <a:gd name="connsiteY11" fmla="*/ 862036 h 1063609"/>
              <a:gd name="connsiteX12" fmla="*/ 614154 w 745863"/>
              <a:gd name="connsiteY12" fmla="*/ 885395 h 1063609"/>
              <a:gd name="connsiteX13" fmla="*/ 548499 w 745863"/>
              <a:gd name="connsiteY13" fmla="*/ 916546 h 1063609"/>
              <a:gd name="connsiteX14" fmla="*/ 479042 w 745863"/>
              <a:gd name="connsiteY14" fmla="*/ 950265 h 1063609"/>
              <a:gd name="connsiteX15" fmla="*/ 454164 w 745863"/>
              <a:gd name="connsiteY15" fmla="*/ 943590 h 1063609"/>
              <a:gd name="connsiteX16" fmla="*/ 463440 w 745863"/>
              <a:gd name="connsiteY16" fmla="*/ 919613 h 1063609"/>
              <a:gd name="connsiteX17" fmla="*/ 597986 w 745863"/>
              <a:gd name="connsiteY17" fmla="*/ 853575 h 1063609"/>
              <a:gd name="connsiteX18" fmla="*/ 0 w 745863"/>
              <a:gd name="connsiteY18" fmla="*/ 676959 h 1063609"/>
              <a:gd name="connsiteX19" fmla="*/ 0 w 745863"/>
              <a:gd name="connsiteY19" fmla="*/ 676959 h 1063609"/>
              <a:gd name="connsiteX20" fmla="*/ 0 w 745863"/>
              <a:gd name="connsiteY20" fmla="*/ 676960 h 1063609"/>
              <a:gd name="connsiteX21" fmla="*/ 7323 w 745863"/>
              <a:gd name="connsiteY21" fmla="*/ 661070 h 1063609"/>
              <a:gd name="connsiteX22" fmla="*/ 23738 w 745863"/>
              <a:gd name="connsiteY22" fmla="*/ 655013 h 1063609"/>
              <a:gd name="connsiteX23" fmla="*/ 382228 w 745863"/>
              <a:gd name="connsiteY23" fmla="*/ 669065 h 1063609"/>
              <a:gd name="connsiteX24" fmla="*/ 404176 w 745863"/>
              <a:gd name="connsiteY24" fmla="*/ 692803 h 1063609"/>
              <a:gd name="connsiteX25" fmla="*/ 404174 w 745863"/>
              <a:gd name="connsiteY25" fmla="*/ 692803 h 1063609"/>
              <a:gd name="connsiteX26" fmla="*/ 380437 w 745863"/>
              <a:gd name="connsiteY26" fmla="*/ 714750 h 1063609"/>
              <a:gd name="connsiteX27" fmla="*/ 21947 w 745863"/>
              <a:gd name="connsiteY27" fmla="*/ 700697 h 1063609"/>
              <a:gd name="connsiteX28" fmla="*/ 6057 w 745863"/>
              <a:gd name="connsiteY28" fmla="*/ 693373 h 1063609"/>
              <a:gd name="connsiteX29" fmla="*/ 0 w 745863"/>
              <a:gd name="connsiteY29" fmla="*/ 676959 h 1063609"/>
              <a:gd name="connsiteX30" fmla="*/ 189841 w 745863"/>
              <a:gd name="connsiteY30" fmla="*/ 527508 h 1063609"/>
              <a:gd name="connsiteX31" fmla="*/ 217476 w 745863"/>
              <a:gd name="connsiteY31" fmla="*/ 515711 h 1063609"/>
              <a:gd name="connsiteX32" fmla="*/ 257156 w 745863"/>
              <a:gd name="connsiteY32" fmla="*/ 554545 h 1063609"/>
              <a:gd name="connsiteX33" fmla="*/ 257608 w 745863"/>
              <a:gd name="connsiteY33" fmla="*/ 596543 h 1063609"/>
              <a:gd name="connsiteX34" fmla="*/ 218774 w 745863"/>
              <a:gd name="connsiteY34" fmla="*/ 636222 h 1063609"/>
              <a:gd name="connsiteX35" fmla="*/ 179094 w 745863"/>
              <a:gd name="connsiteY35" fmla="*/ 597388 h 1063609"/>
              <a:gd name="connsiteX36" fmla="*/ 178642 w 745863"/>
              <a:gd name="connsiteY36" fmla="*/ 555390 h 1063609"/>
              <a:gd name="connsiteX37" fmla="*/ 189841 w 745863"/>
              <a:gd name="connsiteY37" fmla="*/ 527508 h 1063609"/>
              <a:gd name="connsiteX38" fmla="*/ 339044 w 745863"/>
              <a:gd name="connsiteY38" fmla="*/ 300867 h 1063609"/>
              <a:gd name="connsiteX39" fmla="*/ 649311 w 745863"/>
              <a:gd name="connsiteY39" fmla="*/ 584047 h 1063609"/>
              <a:gd name="connsiteX40" fmla="*/ 383944 w 745863"/>
              <a:gd name="connsiteY40" fmla="*/ 909679 h 1063609"/>
              <a:gd name="connsiteX41" fmla="*/ 87101 w 745863"/>
              <a:gd name="connsiteY41" fmla="*/ 771704 h 1063609"/>
              <a:gd name="connsiteX42" fmla="*/ 62440 w 745863"/>
              <a:gd name="connsiteY42" fmla="*/ 723808 h 1063609"/>
              <a:gd name="connsiteX43" fmla="*/ 205041 w 745863"/>
              <a:gd name="connsiteY43" fmla="*/ 729398 h 1063609"/>
              <a:gd name="connsiteX44" fmla="*/ 233454 w 745863"/>
              <a:gd name="connsiteY44" fmla="*/ 759450 h 1063609"/>
              <a:gd name="connsiteX45" fmla="*/ 368850 w 745863"/>
              <a:gd name="connsiteY45" fmla="*/ 793888 h 1063609"/>
              <a:gd name="connsiteX46" fmla="*/ 532857 w 745863"/>
              <a:gd name="connsiteY46" fmla="*/ 592634 h 1063609"/>
              <a:gd name="connsiteX47" fmla="*/ 341101 w 745863"/>
              <a:gd name="connsiteY47" fmla="*/ 417618 h 1063609"/>
              <a:gd name="connsiteX48" fmla="*/ 185267 w 745863"/>
              <a:gd name="connsiteY48" fmla="*/ 203669 h 1063609"/>
              <a:gd name="connsiteX49" fmla="*/ 217020 w 745863"/>
              <a:gd name="connsiteY49" fmla="*/ 190516 h 1063609"/>
              <a:gd name="connsiteX50" fmla="*/ 262402 w 745863"/>
              <a:gd name="connsiteY50" fmla="*/ 190516 h 1063609"/>
              <a:gd name="connsiteX51" fmla="*/ 307308 w 745863"/>
              <a:gd name="connsiteY51" fmla="*/ 235422 h 1063609"/>
              <a:gd name="connsiteX52" fmla="*/ 307308 w 745863"/>
              <a:gd name="connsiteY52" fmla="*/ 448214 h 1063609"/>
              <a:gd name="connsiteX53" fmla="*/ 262402 w 745863"/>
              <a:gd name="connsiteY53" fmla="*/ 493120 h 1063609"/>
              <a:gd name="connsiteX54" fmla="*/ 217020 w 745863"/>
              <a:gd name="connsiteY54" fmla="*/ 493120 h 1063609"/>
              <a:gd name="connsiteX55" fmla="*/ 172114 w 745863"/>
              <a:gd name="connsiteY55" fmla="*/ 448214 h 1063609"/>
              <a:gd name="connsiteX56" fmla="*/ 172114 w 745863"/>
              <a:gd name="connsiteY56" fmla="*/ 235422 h 1063609"/>
              <a:gd name="connsiteX57" fmla="*/ 185267 w 745863"/>
              <a:gd name="connsiteY57" fmla="*/ 203669 h 1063609"/>
              <a:gd name="connsiteX58" fmla="*/ 215922 w 745863"/>
              <a:gd name="connsiteY58" fmla="*/ 11088 h 1063609"/>
              <a:gd name="connsiteX59" fmla="*/ 241893 w 745863"/>
              <a:gd name="connsiteY59" fmla="*/ 2 h 1063609"/>
              <a:gd name="connsiteX60" fmla="*/ 279183 w 745863"/>
              <a:gd name="connsiteY60" fmla="*/ 36498 h 1063609"/>
              <a:gd name="connsiteX61" fmla="*/ 280116 w 745863"/>
              <a:gd name="connsiteY61" fmla="*/ 123051 h 1063609"/>
              <a:gd name="connsiteX62" fmla="*/ 243620 w 745863"/>
              <a:gd name="connsiteY62" fmla="*/ 160341 h 1063609"/>
              <a:gd name="connsiteX63" fmla="*/ 206330 w 745863"/>
              <a:gd name="connsiteY63" fmla="*/ 123845 h 1063609"/>
              <a:gd name="connsiteX64" fmla="*/ 205398 w 745863"/>
              <a:gd name="connsiteY64" fmla="*/ 37292 h 1063609"/>
              <a:gd name="connsiteX65" fmla="*/ 215922 w 745863"/>
              <a:gd name="connsiteY65" fmla="*/ 11088 h 10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45863" h="1063609">
                <a:moveTo>
                  <a:pt x="390270" y="1020180"/>
                </a:moveTo>
                <a:lnTo>
                  <a:pt x="713016" y="863501"/>
                </a:lnTo>
                <a:cubicBezTo>
                  <a:pt x="724374" y="857988"/>
                  <a:pt x="738051" y="862726"/>
                  <a:pt x="743564" y="874083"/>
                </a:cubicBezTo>
                <a:lnTo>
                  <a:pt x="743563" y="874083"/>
                </a:lnTo>
                <a:cubicBezTo>
                  <a:pt x="749077" y="885441"/>
                  <a:pt x="744339" y="899118"/>
                  <a:pt x="732982" y="904632"/>
                </a:cubicBezTo>
                <a:lnTo>
                  <a:pt x="410237" y="1061309"/>
                </a:lnTo>
                <a:cubicBezTo>
                  <a:pt x="404558" y="1064066"/>
                  <a:pt x="398299" y="1064259"/>
                  <a:pt x="392771" y="1062345"/>
                </a:cubicBezTo>
                <a:lnTo>
                  <a:pt x="379689" y="1050728"/>
                </a:lnTo>
                <a:lnTo>
                  <a:pt x="378653" y="1033263"/>
                </a:lnTo>
                <a:cubicBezTo>
                  <a:pt x="380568" y="1027735"/>
                  <a:pt x="384592" y="1022937"/>
                  <a:pt x="390270" y="1020180"/>
                </a:cubicBezTo>
                <a:close/>
                <a:moveTo>
                  <a:pt x="597986" y="853575"/>
                </a:moveTo>
                <a:cubicBezTo>
                  <a:pt x="608492" y="848475"/>
                  <a:pt x="621265" y="848044"/>
                  <a:pt x="626614" y="862036"/>
                </a:cubicBezTo>
                <a:cubicBezTo>
                  <a:pt x="630548" y="873109"/>
                  <a:pt x="623493" y="880861"/>
                  <a:pt x="614154" y="885395"/>
                </a:cubicBezTo>
                <a:cubicBezTo>
                  <a:pt x="592841" y="896462"/>
                  <a:pt x="570962" y="906363"/>
                  <a:pt x="548499" y="916546"/>
                </a:cubicBezTo>
                <a:cubicBezTo>
                  <a:pt x="525152" y="927880"/>
                  <a:pt x="502089" y="939798"/>
                  <a:pt x="479042" y="950265"/>
                </a:cubicBezTo>
                <a:cubicBezTo>
                  <a:pt x="470003" y="953931"/>
                  <a:pt x="459264" y="954096"/>
                  <a:pt x="454164" y="943590"/>
                </a:cubicBezTo>
                <a:cubicBezTo>
                  <a:pt x="449063" y="933083"/>
                  <a:pt x="454685" y="923863"/>
                  <a:pt x="463440" y="919613"/>
                </a:cubicBezTo>
                <a:cubicBezTo>
                  <a:pt x="508099" y="897211"/>
                  <a:pt x="552760" y="874809"/>
                  <a:pt x="597986" y="853575"/>
                </a:cubicBezTo>
                <a:close/>
                <a:moveTo>
                  <a:pt x="0" y="676959"/>
                </a:moveTo>
                <a:lnTo>
                  <a:pt x="0" y="676959"/>
                </a:lnTo>
                <a:lnTo>
                  <a:pt x="0" y="676960"/>
                </a:lnTo>
                <a:close/>
                <a:moveTo>
                  <a:pt x="7323" y="661070"/>
                </a:moveTo>
                <a:cubicBezTo>
                  <a:pt x="11619" y="657099"/>
                  <a:pt x="17430" y="654766"/>
                  <a:pt x="23738" y="655013"/>
                </a:cubicBezTo>
                <a:lnTo>
                  <a:pt x="382228" y="669065"/>
                </a:lnTo>
                <a:cubicBezTo>
                  <a:pt x="394843" y="669560"/>
                  <a:pt x="404670" y="680188"/>
                  <a:pt x="404176" y="692803"/>
                </a:cubicBezTo>
                <a:lnTo>
                  <a:pt x="404174" y="692803"/>
                </a:lnTo>
                <a:cubicBezTo>
                  <a:pt x="403680" y="705418"/>
                  <a:pt x="393052" y="715245"/>
                  <a:pt x="380437" y="714750"/>
                </a:cubicBezTo>
                <a:lnTo>
                  <a:pt x="21947" y="700697"/>
                </a:lnTo>
                <a:cubicBezTo>
                  <a:pt x="15639" y="700450"/>
                  <a:pt x="10029" y="697669"/>
                  <a:pt x="6057" y="693373"/>
                </a:cubicBezTo>
                <a:lnTo>
                  <a:pt x="0" y="676959"/>
                </a:lnTo>
                <a:close/>
                <a:moveTo>
                  <a:pt x="189841" y="527508"/>
                </a:moveTo>
                <a:cubicBezTo>
                  <a:pt x="196868" y="520327"/>
                  <a:pt x="206635" y="515828"/>
                  <a:pt x="217476" y="515711"/>
                </a:cubicBezTo>
                <a:cubicBezTo>
                  <a:pt x="239157" y="515478"/>
                  <a:pt x="256922" y="532864"/>
                  <a:pt x="257156" y="554545"/>
                </a:cubicBezTo>
                <a:lnTo>
                  <a:pt x="257608" y="596543"/>
                </a:lnTo>
                <a:cubicBezTo>
                  <a:pt x="257842" y="618223"/>
                  <a:pt x="240455" y="635988"/>
                  <a:pt x="218774" y="636222"/>
                </a:cubicBezTo>
                <a:cubicBezTo>
                  <a:pt x="197093" y="636455"/>
                  <a:pt x="179328" y="619069"/>
                  <a:pt x="179094" y="597388"/>
                </a:cubicBezTo>
                <a:lnTo>
                  <a:pt x="178642" y="555390"/>
                </a:lnTo>
                <a:cubicBezTo>
                  <a:pt x="178525" y="544550"/>
                  <a:pt x="182814" y="534689"/>
                  <a:pt x="189841" y="527508"/>
                </a:cubicBezTo>
                <a:close/>
                <a:moveTo>
                  <a:pt x="339044" y="300867"/>
                </a:moveTo>
                <a:cubicBezTo>
                  <a:pt x="501211" y="298012"/>
                  <a:pt x="637382" y="422295"/>
                  <a:pt x="649311" y="584047"/>
                </a:cubicBezTo>
                <a:cubicBezTo>
                  <a:pt x="661241" y="745799"/>
                  <a:pt x="544775" y="888715"/>
                  <a:pt x="383944" y="909679"/>
                </a:cubicBezTo>
                <a:cubicBezTo>
                  <a:pt x="263321" y="925402"/>
                  <a:pt x="149234" y="868424"/>
                  <a:pt x="87101" y="771704"/>
                </a:cubicBezTo>
                <a:lnTo>
                  <a:pt x="62440" y="723808"/>
                </a:lnTo>
                <a:lnTo>
                  <a:pt x="205041" y="729398"/>
                </a:lnTo>
                <a:lnTo>
                  <a:pt x="233454" y="759450"/>
                </a:lnTo>
                <a:cubicBezTo>
                  <a:pt x="271246" y="786875"/>
                  <a:pt x="319150" y="800367"/>
                  <a:pt x="368850" y="793888"/>
                </a:cubicBezTo>
                <a:cubicBezTo>
                  <a:pt x="468250" y="780931"/>
                  <a:pt x="540230" y="692604"/>
                  <a:pt x="532857" y="592634"/>
                </a:cubicBezTo>
                <a:cubicBezTo>
                  <a:pt x="525485" y="492665"/>
                  <a:pt x="441325" y="415853"/>
                  <a:pt x="341101" y="417618"/>
                </a:cubicBezTo>
                <a:close/>
                <a:moveTo>
                  <a:pt x="185267" y="203669"/>
                </a:moveTo>
                <a:cubicBezTo>
                  <a:pt x="193393" y="195542"/>
                  <a:pt x="204619" y="190516"/>
                  <a:pt x="217020" y="190516"/>
                </a:cubicBezTo>
                <a:lnTo>
                  <a:pt x="262402" y="190516"/>
                </a:lnTo>
                <a:cubicBezTo>
                  <a:pt x="287203" y="190516"/>
                  <a:pt x="307308" y="210621"/>
                  <a:pt x="307308" y="235422"/>
                </a:cubicBezTo>
                <a:lnTo>
                  <a:pt x="307308" y="448214"/>
                </a:lnTo>
                <a:cubicBezTo>
                  <a:pt x="307308" y="473015"/>
                  <a:pt x="287203" y="493120"/>
                  <a:pt x="262402" y="493120"/>
                </a:cubicBezTo>
                <a:lnTo>
                  <a:pt x="217020" y="493120"/>
                </a:lnTo>
                <a:cubicBezTo>
                  <a:pt x="192219" y="493120"/>
                  <a:pt x="172114" y="473015"/>
                  <a:pt x="172114" y="448214"/>
                </a:cubicBezTo>
                <a:lnTo>
                  <a:pt x="172114" y="235422"/>
                </a:lnTo>
                <a:cubicBezTo>
                  <a:pt x="172114" y="223021"/>
                  <a:pt x="177140" y="211795"/>
                  <a:pt x="185267" y="203669"/>
                </a:cubicBezTo>
                <a:close/>
                <a:moveTo>
                  <a:pt x="215922" y="11088"/>
                </a:moveTo>
                <a:cubicBezTo>
                  <a:pt x="222526" y="4340"/>
                  <a:pt x="231705" y="112"/>
                  <a:pt x="241893" y="2"/>
                </a:cubicBezTo>
                <a:cubicBezTo>
                  <a:pt x="262269" y="-217"/>
                  <a:pt x="278964" y="16122"/>
                  <a:pt x="279183" y="36498"/>
                </a:cubicBezTo>
                <a:lnTo>
                  <a:pt x="280116" y="123051"/>
                </a:lnTo>
                <a:cubicBezTo>
                  <a:pt x="280335" y="143427"/>
                  <a:pt x="263996" y="160121"/>
                  <a:pt x="243620" y="160341"/>
                </a:cubicBezTo>
                <a:cubicBezTo>
                  <a:pt x="223244" y="160560"/>
                  <a:pt x="206549" y="144221"/>
                  <a:pt x="206330" y="123845"/>
                </a:cubicBezTo>
                <a:lnTo>
                  <a:pt x="205398" y="37292"/>
                </a:lnTo>
                <a:cubicBezTo>
                  <a:pt x="205288" y="27104"/>
                  <a:pt x="209318" y="17837"/>
                  <a:pt x="215922" y="11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BD7548-75B6-49FE-808E-5DF879D5D08D}"/>
              </a:ext>
            </a:extLst>
          </p:cNvPr>
          <p:cNvSpPr txBox="1"/>
          <p:nvPr/>
        </p:nvSpPr>
        <p:spPr>
          <a:xfrm>
            <a:off x="6654247" y="5514457"/>
            <a:ext cx="5214511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en-US" sz="3200" b="1" dirty="0" err="1">
                <a:solidFill>
                  <a:srgbClr val="00B0F0"/>
                </a:solidFill>
              </a:rPr>
              <a:t>Masa</a:t>
            </a:r>
            <a:r>
              <a:rPr lang="en-US" altLang="en-US" sz="3200" b="1" dirty="0">
                <a:solidFill>
                  <a:srgbClr val="00B0F0"/>
                </a:solidFill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</a:rPr>
              <a:t>Kanak-kanak</a:t>
            </a:r>
            <a:r>
              <a:rPr lang="en-US" altLang="en-US" sz="3200" b="1" dirty="0">
                <a:solidFill>
                  <a:srgbClr val="00B0F0"/>
                </a:solidFill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</a:rPr>
              <a:t>Akhir</a:t>
            </a:r>
            <a:r>
              <a:rPr lang="en-US" altLang="en-US" sz="3200" b="1" dirty="0">
                <a:solidFill>
                  <a:srgbClr val="00B0F0"/>
                </a:solidFill>
              </a:rPr>
              <a:t> </a:t>
            </a:r>
            <a:r>
              <a:rPr lang="en-US" altLang="en-US" sz="3200" b="1" i="1" dirty="0">
                <a:solidFill>
                  <a:srgbClr val="00B0F0"/>
                </a:solidFill>
              </a:rPr>
              <a:t>(Later Childhood)</a:t>
            </a:r>
            <a:r>
              <a:rPr lang="en-US" altLang="en-US" sz="3200" i="1" dirty="0">
                <a:solidFill>
                  <a:srgbClr val="00B0F0"/>
                </a:solidFill>
              </a:rPr>
              <a:t>: </a:t>
            </a:r>
            <a:r>
              <a:rPr lang="en-US" altLang="en-US" sz="3200" dirty="0">
                <a:solidFill>
                  <a:srgbClr val="00B0F0"/>
                </a:solidFill>
              </a:rPr>
              <a:t>6-12 </a:t>
            </a:r>
            <a:r>
              <a:rPr lang="en-US" altLang="en-US" sz="3200" dirty="0" err="1">
                <a:solidFill>
                  <a:srgbClr val="00B0F0"/>
                </a:solidFill>
              </a:rPr>
              <a:t>th</a:t>
            </a:r>
            <a:endParaRPr lang="ko-KR" alt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32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sz="3200" b="1" dirty="0" err="1">
                <a:solidFill>
                  <a:schemeClr val="tx1"/>
                </a:solidFill>
              </a:rPr>
              <a:t>Masa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Kanak-kanak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</a:rPr>
              <a:t>Akhir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  <a:r>
              <a:rPr lang="en-US" altLang="en-US" sz="3200" b="1" i="1" dirty="0">
                <a:solidFill>
                  <a:schemeClr val="tx1"/>
                </a:solidFill>
              </a:rPr>
              <a:t>(Later Childhood)</a:t>
            </a:r>
            <a:r>
              <a:rPr lang="en-US" altLang="en-US" sz="3200" i="1" dirty="0">
                <a:solidFill>
                  <a:schemeClr val="tx1"/>
                </a:solidFill>
              </a:rPr>
              <a:t>: </a:t>
            </a:r>
            <a:r>
              <a:rPr lang="en-US" altLang="en-US" sz="3200" dirty="0">
                <a:solidFill>
                  <a:schemeClr val="tx1"/>
                </a:solidFill>
              </a:rPr>
              <a:t>6-12 </a:t>
            </a:r>
            <a:r>
              <a:rPr lang="en-US" altLang="en-US" sz="3200" dirty="0" err="1">
                <a:solidFill>
                  <a:schemeClr val="tx1"/>
                </a:solidFill>
              </a:rPr>
              <a:t>th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BE0A827-E92B-4D9B-907F-31D38F23A355}"/>
              </a:ext>
            </a:extLst>
          </p:cNvPr>
          <p:cNvGrpSpPr/>
          <p:nvPr/>
        </p:nvGrpSpPr>
        <p:grpSpPr>
          <a:xfrm>
            <a:off x="4847281" y="1818437"/>
            <a:ext cx="2497445" cy="4330594"/>
            <a:chOff x="3532378" y="2415442"/>
            <a:chExt cx="2079484" cy="3605846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6FFE6D06-F4FC-41EB-84F2-252D950796BA}"/>
                </a:ext>
              </a:extLst>
            </p:cNvPr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30" name="Block Arc 29">
                <a:extLst>
                  <a:ext uri="{FF2B5EF4-FFF2-40B4-BE49-F238E27FC236}">
                    <a16:creationId xmlns="" xmlns:a16="http://schemas.microsoft.com/office/drawing/2014/main" id="{2D55D1C3-9CCB-4BAB-91FD-D82934C9B1E0}"/>
                  </a:ext>
                </a:extLst>
              </p:cNvPr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name="adj1" fmla="val 3289488"/>
                  <a:gd name="adj2" fmla="val 71301"/>
                  <a:gd name="adj3" fmla="val 181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26">
                <a:extLst>
                  <a:ext uri="{FF2B5EF4-FFF2-40B4-BE49-F238E27FC236}">
                    <a16:creationId xmlns="" xmlns:a16="http://schemas.microsoft.com/office/drawing/2014/main" id="{E7498FA1-93EC-4C53-A78D-BFCA3E8C0D43}"/>
                  </a:ext>
                </a:extLst>
              </p:cNvPr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2" name="Rounded Rectangle 27">
                <a:extLst>
                  <a:ext uri="{FF2B5EF4-FFF2-40B4-BE49-F238E27FC236}">
                    <a16:creationId xmlns="" xmlns:a16="http://schemas.microsoft.com/office/drawing/2014/main" id="{63803A1F-0132-4D81-B567-8ADE817F9B0A}"/>
                  </a:ext>
                </a:extLst>
              </p:cNvPr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Rounded Rectangle 28">
                <a:extLst>
                  <a:ext uri="{FF2B5EF4-FFF2-40B4-BE49-F238E27FC236}">
                    <a16:creationId xmlns="" xmlns:a16="http://schemas.microsoft.com/office/drawing/2014/main" id="{88474879-3944-4BC2-ADFD-5306F1CD5D1C}"/>
                  </a:ext>
                </a:extLst>
              </p:cNvPr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Rounded Rectangle 29">
                <a:extLst>
                  <a:ext uri="{FF2B5EF4-FFF2-40B4-BE49-F238E27FC236}">
                    <a16:creationId xmlns="" xmlns:a16="http://schemas.microsoft.com/office/drawing/2014/main" id="{26108026-4161-48E0-9D32-961FB7B389DC}"/>
                  </a:ext>
                </a:extLst>
              </p:cNvPr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Rounded Rectangle 30">
                <a:extLst>
                  <a:ext uri="{FF2B5EF4-FFF2-40B4-BE49-F238E27FC236}">
                    <a16:creationId xmlns="" xmlns:a16="http://schemas.microsoft.com/office/drawing/2014/main" id="{BB66ADB6-522E-4282-B2B6-A515B848E246}"/>
                  </a:ext>
                </a:extLst>
              </p:cNvPr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47C15161-7A4D-48B0-A029-3D5DFB5FC1FE}"/>
                </a:ext>
              </a:extLst>
            </p:cNvPr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D298E876-45F0-4291-A7FD-3644B6420AC6}"/>
                </a:ext>
              </a:extLst>
            </p:cNvPr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D05AF337-00D7-4DF1-B178-FF50811950D6}"/>
                </a:ext>
              </a:extLst>
            </p:cNvPr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62BEB61B-C37E-44AB-947C-C47BE6689AFA}"/>
                </a:ext>
              </a:extLst>
            </p:cNvPr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6802D727-6BD4-4C30-8EE4-FCDF84B0F60F}"/>
                </a:ext>
              </a:extLst>
            </p:cNvPr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1BFB31AB-15B6-4269-956D-113434973C11}"/>
              </a:ext>
            </a:extLst>
          </p:cNvPr>
          <p:cNvGrpSpPr/>
          <p:nvPr/>
        </p:nvGrpSpPr>
        <p:grpSpPr>
          <a:xfrm>
            <a:off x="313899" y="4212259"/>
            <a:ext cx="4227903" cy="1371646"/>
            <a:chOff x="839121" y="4335090"/>
            <a:chExt cx="3702681" cy="1371646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A56CE1D-DB8A-40DD-92BE-4E288B822C3A}"/>
                </a:ext>
              </a:extLst>
            </p:cNvPr>
            <p:cNvSpPr txBox="1"/>
            <p:nvPr/>
          </p:nvSpPr>
          <p:spPr>
            <a:xfrm flipH="1">
              <a:off x="839121" y="4383297"/>
              <a:ext cx="30732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altLang="en-US" sz="1600" dirty="0"/>
                <a:t>Mereka sering memperbincangkan hal ini dengan teman-teman bermainnya, bahkan sesekali dengan orang dewasa.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8D48C1CE-A8A1-4404-8331-AE831F84076B}"/>
                </a:ext>
              </a:extLst>
            </p:cNvPr>
            <p:cNvSpPr/>
            <p:nvPr/>
          </p:nvSpPr>
          <p:spPr>
            <a:xfrm flipH="1">
              <a:off x="4010080" y="4335090"/>
              <a:ext cx="531722" cy="531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B9B33D41-67A3-4534-95D4-CF4E831F9791}"/>
              </a:ext>
            </a:extLst>
          </p:cNvPr>
          <p:cNvGrpSpPr/>
          <p:nvPr/>
        </p:nvGrpSpPr>
        <p:grpSpPr>
          <a:xfrm>
            <a:off x="313899" y="3169049"/>
            <a:ext cx="4227903" cy="879204"/>
            <a:chOff x="839121" y="3237289"/>
            <a:chExt cx="3702681" cy="879204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78AFC06-5A60-4FA5-AF2F-654CE43A8D19}"/>
                </a:ext>
              </a:extLst>
            </p:cNvPr>
            <p:cNvSpPr txBox="1"/>
            <p:nvPr/>
          </p:nvSpPr>
          <p:spPr>
            <a:xfrm flipH="1">
              <a:off x="839121" y="3285496"/>
              <a:ext cx="3073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altLang="en-US" sz="1600" dirty="0"/>
                <a:t>Pada usia ini, banyak anak menunjukan minat mereka terhadap seks.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D75E2B1A-A222-4D31-90CA-29C16B2FE489}"/>
                </a:ext>
              </a:extLst>
            </p:cNvPr>
            <p:cNvSpPr/>
            <p:nvPr/>
          </p:nvSpPr>
          <p:spPr>
            <a:xfrm flipH="1">
              <a:off x="4010080" y="3237289"/>
              <a:ext cx="531722" cy="531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EACB73C2-8CBE-47AF-AF41-A3653DF5FDC3}"/>
              </a:ext>
            </a:extLst>
          </p:cNvPr>
          <p:cNvGrpSpPr/>
          <p:nvPr/>
        </p:nvGrpSpPr>
        <p:grpSpPr>
          <a:xfrm>
            <a:off x="7680557" y="5091514"/>
            <a:ext cx="3710987" cy="632986"/>
            <a:chOff x="7680557" y="4610852"/>
            <a:chExt cx="3710987" cy="63298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9D729A9-938D-4C26-8921-BC39512820DA}"/>
                </a:ext>
              </a:extLst>
            </p:cNvPr>
            <p:cNvSpPr txBox="1"/>
            <p:nvPr/>
          </p:nvSpPr>
          <p:spPr>
            <a:xfrm flipH="1">
              <a:off x="8318311" y="4659063"/>
              <a:ext cx="3073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 err="1"/>
                <a:t>Masa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ini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disebut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juga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oleh</a:t>
              </a:r>
              <a:r>
                <a:rPr lang="en-US" altLang="en-US" sz="1600" dirty="0"/>
                <a:t> orang </a:t>
              </a:r>
              <a:r>
                <a:rPr lang="en-US" altLang="en-US" sz="1600" dirty="0" err="1"/>
                <a:t>tua</a:t>
              </a:r>
              <a:r>
                <a:rPr lang="en-US" altLang="en-US" sz="1600" dirty="0"/>
                <a:t>, </a:t>
              </a:r>
              <a:r>
                <a:rPr lang="en-US" altLang="en-US" sz="1600" dirty="0" err="1"/>
                <a:t>usia</a:t>
              </a:r>
              <a:r>
                <a:rPr lang="en-US" altLang="en-US" sz="1600" dirty="0"/>
                <a:t> </a:t>
              </a:r>
              <a:r>
                <a:rPr lang="en-US" altLang="en-US" sz="1600" dirty="0" err="1"/>
                <a:t>tidak</a:t>
              </a:r>
              <a:r>
                <a:rPr lang="en-US" altLang="en-US" sz="1600" dirty="0"/>
                <a:t> </a:t>
              </a:r>
              <a:r>
                <a:rPr lang="en-US" altLang="en-US" sz="1600" dirty="0" err="1" smtClean="0"/>
                <a:t>rapi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5E42A121-98A3-4AB1-A0E4-34CB78CCA529}"/>
                </a:ext>
              </a:extLst>
            </p:cNvPr>
            <p:cNvSpPr/>
            <p:nvPr/>
          </p:nvSpPr>
          <p:spPr>
            <a:xfrm flipH="1">
              <a:off x="7680557" y="4610852"/>
              <a:ext cx="531722" cy="5317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A104AAB6-E810-40EB-8AF8-44BE0EB2F8D9}"/>
              </a:ext>
            </a:extLst>
          </p:cNvPr>
          <p:cNvGrpSpPr/>
          <p:nvPr/>
        </p:nvGrpSpPr>
        <p:grpSpPr>
          <a:xfrm>
            <a:off x="315071" y="5432893"/>
            <a:ext cx="4218467" cy="879203"/>
            <a:chOff x="839121" y="5432893"/>
            <a:chExt cx="3694417" cy="879203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4BCE92B-16B9-49D6-AFBF-25499B29228F}"/>
                </a:ext>
              </a:extLst>
            </p:cNvPr>
            <p:cNvSpPr txBox="1"/>
            <p:nvPr/>
          </p:nvSpPr>
          <p:spPr>
            <a:xfrm flipH="1">
              <a:off x="839121" y="5481099"/>
              <a:ext cx="3073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altLang="en-US" sz="1600" dirty="0"/>
                <a:t>Mereka pun memiliki kemampuan untuk menirukan perilaku seks orang dewasa, baik karena melihat </a:t>
              </a:r>
              <a:r>
                <a:rPr lang="pt-BR" altLang="en-US" sz="1600" dirty="0" smtClean="0"/>
                <a:t>gambar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CCB8D87C-EDB0-4D3C-8A39-41DF8AD92510}"/>
                </a:ext>
              </a:extLst>
            </p:cNvPr>
            <p:cNvSpPr/>
            <p:nvPr/>
          </p:nvSpPr>
          <p:spPr>
            <a:xfrm flipH="1">
              <a:off x="4001816" y="5432893"/>
              <a:ext cx="531722" cy="5317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D6295CE7-F055-4EFB-809C-4072A1ABEAAB}"/>
              </a:ext>
            </a:extLst>
          </p:cNvPr>
          <p:cNvGrpSpPr/>
          <p:nvPr/>
        </p:nvGrpSpPr>
        <p:grpSpPr>
          <a:xfrm>
            <a:off x="7686272" y="3717950"/>
            <a:ext cx="3705272" cy="1125425"/>
            <a:chOff x="7686272" y="3237289"/>
            <a:chExt cx="3705272" cy="1125425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4D9C404-3F90-482F-9475-5995A94E9689}"/>
                </a:ext>
              </a:extLst>
            </p:cNvPr>
            <p:cNvSpPr txBox="1"/>
            <p:nvPr/>
          </p:nvSpPr>
          <p:spPr>
            <a:xfrm flipH="1">
              <a:off x="8318311" y="3285496"/>
              <a:ext cx="30732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en-US" sz="1600" dirty="0"/>
                <a:t>Pada masa ini mereka lebih banyak dipengaruhi atau mengikuti teman-temannya dari pada orangtuanya sendiri</a:t>
              </a:r>
              <a:r>
                <a:rPr lang="pt-BR" altLang="en-US" sz="1600" dirty="0" smtClean="0"/>
                <a:t>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AB644C25-41D9-4210-85FA-C81CB710208A}"/>
                </a:ext>
              </a:extLst>
            </p:cNvPr>
            <p:cNvSpPr/>
            <p:nvPr/>
          </p:nvSpPr>
          <p:spPr>
            <a:xfrm flipH="1">
              <a:off x="7686272" y="3237289"/>
              <a:ext cx="531722" cy="5317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4931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721260"/>
            <a:ext cx="5419664" cy="1063434"/>
            <a:chOff x="6102442" y="1483456"/>
            <a:chExt cx="5419664" cy="1063434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23560"/>
              <a:ext cx="4661840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ln>
                    <a:solidFill>
                      <a:schemeClr val="tx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Sejarah</a:t>
              </a:r>
              <a:r>
                <a:rPr lang="en-US" altLang="ko-KR" sz="2700" b="1" dirty="0" smtClean="0">
                  <a:ln>
                    <a:solidFill>
                      <a:schemeClr val="tx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ln>
                    <a:solidFill>
                      <a:schemeClr val="tx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Psikologi</a:t>
              </a:r>
              <a:r>
                <a:rPr lang="en-US" altLang="ko-KR" sz="2700" b="1" dirty="0" smtClean="0">
                  <a:ln>
                    <a:solidFill>
                      <a:schemeClr val="tx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ln>
                    <a:solidFill>
                      <a:schemeClr val="tx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perkembangan</a:t>
              </a:r>
              <a:r>
                <a:rPr lang="en-US" altLang="ko-KR" sz="2700" b="1" dirty="0" smtClean="0">
                  <a:ln>
                    <a:solidFill>
                      <a:schemeClr val="tx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endParaRPr lang="ko-KR" altLang="en-US" sz="27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ln>
                    <a:solidFill>
                      <a:schemeClr val="tx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1881898"/>
            <a:ext cx="5419664" cy="1049786"/>
            <a:chOff x="6102442" y="1483456"/>
            <a:chExt cx="5419664" cy="1049786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09912"/>
              <a:ext cx="4661840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ln>
                    <a:solidFill>
                      <a:schemeClr val="tx1"/>
                    </a:solidFill>
                  </a:ln>
                  <a:solidFill>
                    <a:srgbClr val="92D050"/>
                  </a:solidFill>
                  <a:cs typeface="Arial" pitchFamily="34" charset="0"/>
                </a:rPr>
                <a:t>Konsep</a:t>
              </a:r>
              <a:r>
                <a:rPr lang="en-US" altLang="ko-KR" sz="2700" b="1" dirty="0">
                  <a:ln>
                    <a:solidFill>
                      <a:schemeClr val="tx1"/>
                    </a:solidFill>
                  </a:ln>
                  <a:solidFill>
                    <a:srgbClr val="92D05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ln>
                    <a:solidFill>
                      <a:schemeClr val="tx1"/>
                    </a:solidFill>
                  </a:ln>
                  <a:solidFill>
                    <a:srgbClr val="92D050"/>
                  </a:solidFill>
                  <a:cs typeface="Arial" pitchFamily="34" charset="0"/>
                </a:rPr>
                <a:t>pertumbuhan</a:t>
              </a:r>
              <a:r>
                <a:rPr lang="en-US" altLang="ko-KR" sz="2700" b="1" dirty="0" smtClean="0">
                  <a:ln>
                    <a:solidFill>
                      <a:schemeClr val="tx1"/>
                    </a:solidFill>
                  </a:ln>
                  <a:solidFill>
                    <a:srgbClr val="92D05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>
                  <a:ln>
                    <a:solidFill>
                      <a:schemeClr val="tx1"/>
                    </a:solidFill>
                  </a:ln>
                  <a:solidFill>
                    <a:srgbClr val="92D050"/>
                  </a:solidFill>
                  <a:cs typeface="Arial" pitchFamily="34" charset="0"/>
                </a:rPr>
                <a:t>&amp; </a:t>
              </a:r>
              <a:r>
                <a:rPr lang="en-US" altLang="ko-KR" sz="2700" b="1" dirty="0" err="1">
                  <a:ln>
                    <a:solidFill>
                      <a:schemeClr val="tx1"/>
                    </a:solidFill>
                  </a:ln>
                  <a:solidFill>
                    <a:srgbClr val="92D050"/>
                  </a:solidFill>
                  <a:cs typeface="Arial" pitchFamily="34" charset="0"/>
                </a:rPr>
                <a:t>perkembangan</a:t>
              </a:r>
              <a:r>
                <a:rPr lang="en-US" altLang="ko-KR" sz="2700" b="1" dirty="0">
                  <a:ln>
                    <a:solidFill>
                      <a:schemeClr val="tx1"/>
                    </a:solidFill>
                  </a:ln>
                  <a:solidFill>
                    <a:srgbClr val="92D050"/>
                  </a:solidFill>
                  <a:cs typeface="Arial" pitchFamily="34" charset="0"/>
                </a:rPr>
                <a:t> </a:t>
              </a:r>
              <a:endParaRPr lang="ko-KR" altLang="en-US" sz="27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ln>
                    <a:solidFill>
                      <a:schemeClr val="tx1"/>
                    </a:solidFill>
                  </a:ln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59824" y="943025"/>
            <a:ext cx="4218449" cy="1200329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7200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Materi</a:t>
            </a:r>
            <a:endParaRPr lang="ko-KR" altLang="en-US" sz="7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038094" y="3068062"/>
            <a:ext cx="5419664" cy="2364521"/>
            <a:chOff x="6102442" y="1483456"/>
            <a:chExt cx="5419664" cy="2364521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21698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cs typeface="Arial" pitchFamily="34" charset="0"/>
                </a:rPr>
                <a:t>Faktor</a:t>
              </a:r>
              <a:r>
                <a:rPr lang="en-US" altLang="ko-KR" sz="2700" b="1" dirty="0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cs typeface="Arial" pitchFamily="34" charset="0"/>
                </a:rPr>
                <a:t> yang </a:t>
              </a:r>
              <a:r>
                <a:rPr lang="en-US" altLang="ko-KR" sz="2700" b="1" dirty="0" err="1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cs typeface="Arial" pitchFamily="34" charset="0"/>
                </a:rPr>
                <a:t>mempengaruhi</a:t>
              </a:r>
              <a:r>
                <a:rPr lang="en-US" altLang="ko-KR" sz="2700" b="1" dirty="0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cs typeface="Arial" pitchFamily="34" charset="0"/>
                </a:rPr>
                <a:t>pertumbuhan</a:t>
              </a:r>
              <a:r>
                <a:rPr lang="en-US" altLang="ko-KR" sz="2700" b="1" dirty="0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cs typeface="Arial" pitchFamily="34" charset="0"/>
                </a:rPr>
                <a:t> &amp; </a:t>
              </a:r>
              <a:r>
                <a:rPr lang="en-US" altLang="ko-KR" sz="2700" b="1" dirty="0" err="1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cs typeface="Arial" pitchFamily="34" charset="0"/>
                </a:rPr>
                <a:t>perkembangan</a:t>
              </a:r>
              <a:r>
                <a:rPr lang="en-US" altLang="ko-KR" sz="2700" b="1" dirty="0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cs typeface="Arial" pitchFamily="34" charset="0"/>
                </a:rPr>
                <a:t> BBL, </a:t>
              </a:r>
              <a:r>
                <a:rPr lang="en-US" altLang="ko-KR" sz="2700" b="1" dirty="0" err="1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cs typeface="Arial" pitchFamily="34" charset="0"/>
                </a:rPr>
                <a:t>Bayi</a:t>
              </a:r>
              <a:r>
                <a:rPr lang="en-US" altLang="ko-KR" sz="2700" b="1" dirty="0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cs typeface="Arial" pitchFamily="34" charset="0"/>
                </a:rPr>
                <a:t> &amp; </a:t>
              </a:r>
              <a:r>
                <a:rPr lang="en-US" altLang="ko-KR" sz="2700" b="1" dirty="0" err="1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cs typeface="Arial" pitchFamily="34" charset="0"/>
                </a:rPr>
                <a:t>apras</a:t>
              </a:r>
              <a:r>
                <a:rPr lang="en-US" altLang="ko-KR" sz="2700" b="1" dirty="0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cs typeface="Arial" pitchFamily="34" charset="0"/>
                </a:rPr>
                <a:t> </a:t>
              </a:r>
              <a:endParaRPr lang="ko-KR" altLang="en-US" sz="27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045354" y="5426590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ln>
                    <a:solidFill>
                      <a:schemeClr val="tx1"/>
                    </a:solidFill>
                  </a:ln>
                  <a:solidFill>
                    <a:schemeClr val="accent5"/>
                  </a:solidFill>
                  <a:cs typeface="Arial" pitchFamily="34" charset="0"/>
                </a:rPr>
                <a:t>Periode</a:t>
              </a:r>
              <a:r>
                <a:rPr lang="en-US" altLang="ko-KR" sz="2700" b="1" dirty="0" smtClean="0">
                  <a:ln>
                    <a:solidFill>
                      <a:schemeClr val="tx1"/>
                    </a:solidFill>
                  </a:ln>
                  <a:solidFill>
                    <a:schemeClr val="accent5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ln>
                    <a:solidFill>
                      <a:schemeClr val="tx1"/>
                    </a:solidFill>
                  </a:ln>
                  <a:solidFill>
                    <a:schemeClr val="accent5"/>
                  </a:solidFill>
                  <a:cs typeface="Arial" pitchFamily="34" charset="0"/>
                </a:rPr>
                <a:t>perkembangan</a:t>
              </a:r>
              <a:endParaRPr lang="ko-KR" altLang="en-US" sz="27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ln>
                    <a:solidFill>
                      <a:schemeClr val="tx1"/>
                    </a:solidFill>
                  </a:ln>
                  <a:solidFill>
                    <a:schemeClr val="accent5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ln>
                  <a:solidFill>
                    <a:schemeClr val="tx1"/>
                  </a:solidFill>
                </a:ln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15477" r="19236" b="62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84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1" t="15674" r="19124" b="6250"/>
          <a:stretch/>
        </p:blipFill>
        <p:spPr bwMode="auto">
          <a:xfrm>
            <a:off x="0" y="297"/>
            <a:ext cx="12192000" cy="685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944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4994030" y="3602641"/>
            <a:ext cx="5698515" cy="110799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chemeClr val="accent5"/>
                </a:solidFill>
                <a:cs typeface="Arial" pitchFamily="34" charset="0"/>
              </a:rPr>
              <a:t>THANK YOU</a:t>
            </a:r>
            <a:endParaRPr lang="ko-KR" altLang="en-US" sz="66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994099" y="4650489"/>
            <a:ext cx="5698446" cy="37965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WASSALAM…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3F1A046-AD18-47CB-872C-382B0B4B678C}"/>
              </a:ext>
            </a:extLst>
          </p:cNvPr>
          <p:cNvSpPr/>
          <p:nvPr/>
        </p:nvSpPr>
        <p:spPr>
          <a:xfrm flipH="1">
            <a:off x="5240690" y="2099993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F85989D-13B9-4D61-94F9-D3E4B94BB3A8}"/>
              </a:ext>
            </a:extLst>
          </p:cNvPr>
          <p:cNvSpPr/>
          <p:nvPr/>
        </p:nvSpPr>
        <p:spPr>
          <a:xfrm flipH="1">
            <a:off x="5240690" y="3368287"/>
            <a:ext cx="6559826" cy="1232741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24F4636D-4829-43EC-8AF0-E4FC1B8C5756}"/>
              </a:ext>
            </a:extLst>
          </p:cNvPr>
          <p:cNvSpPr/>
          <p:nvPr/>
        </p:nvSpPr>
        <p:spPr>
          <a:xfrm>
            <a:off x="5692478" y="2316271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5EDC7DE3-87D0-4579-8AC2-ECC5EEA82F98}"/>
              </a:ext>
            </a:extLst>
          </p:cNvPr>
          <p:cNvSpPr/>
          <p:nvPr/>
        </p:nvSpPr>
        <p:spPr>
          <a:xfrm>
            <a:off x="5673496" y="2247333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500DF3D-4431-43E7-9E13-FD03ECB7C86C}"/>
              </a:ext>
            </a:extLst>
          </p:cNvPr>
          <p:cNvSpPr/>
          <p:nvPr/>
        </p:nvSpPr>
        <p:spPr>
          <a:xfrm>
            <a:off x="5692478" y="3802276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F79EDED4-836C-4471-8402-583ADF293122}"/>
              </a:ext>
            </a:extLst>
          </p:cNvPr>
          <p:cNvSpPr/>
          <p:nvPr/>
        </p:nvSpPr>
        <p:spPr>
          <a:xfrm>
            <a:off x="5673496" y="3747477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E00A679-27BD-4625-885C-C343BBCBF2B2}"/>
              </a:ext>
            </a:extLst>
          </p:cNvPr>
          <p:cNvSpPr txBox="1"/>
          <p:nvPr/>
        </p:nvSpPr>
        <p:spPr>
          <a:xfrm flipH="1">
            <a:off x="6358027" y="2332352"/>
            <a:ext cx="4979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Anak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individu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yang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unik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EF2BA43-C7B3-4D35-B6B5-4DE93433633E}"/>
              </a:ext>
            </a:extLst>
          </p:cNvPr>
          <p:cNvSpPr txBox="1"/>
          <p:nvPr/>
        </p:nvSpPr>
        <p:spPr>
          <a:xfrm flipH="1">
            <a:off x="6226629" y="3431006"/>
            <a:ext cx="542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Tumbuh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</a:rPr>
              <a:t>kembang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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dua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peristiwa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penting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yg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sifatnya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berbeda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 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saling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berkaitan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sulit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dipisahkan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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pertumbuhan</a:t>
            </a:r>
            <a:r>
              <a:rPr lang="en-US" altLang="ko-KR" sz="2000" dirty="0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 &amp; </a:t>
            </a:r>
            <a:r>
              <a:rPr lang="en-US" altLang="ko-KR" sz="2000" dirty="0" err="1" smtClean="0">
                <a:solidFill>
                  <a:schemeClr val="bg1"/>
                </a:solidFill>
                <a:cs typeface="Arial" pitchFamily="34" charset="0"/>
                <a:sym typeface="Wingdings" pitchFamily="2" charset="2"/>
              </a:rPr>
              <a:t>perkembangan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EB9305-BDE8-4265-A427-01028BF117A4}"/>
              </a:ext>
            </a:extLst>
          </p:cNvPr>
          <p:cNvSpPr txBox="1"/>
          <p:nvPr/>
        </p:nvSpPr>
        <p:spPr>
          <a:xfrm>
            <a:off x="6329513" y="470207"/>
            <a:ext cx="5776365" cy="80272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7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C" pitchFamily="82" charset="0"/>
                <a:cs typeface="Arial" pitchFamily="34" charset="0"/>
              </a:rPr>
              <a:t>Pengantar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endParaRPr lang="en-US" dirty="0"/>
          </a:p>
        </p:txBody>
      </p:sp>
      <p:sp>
        <p:nvSpPr>
          <p:cNvPr id="3" name="L 도형 3">
            <a:extLst>
              <a:ext uri="{FF2B5EF4-FFF2-40B4-BE49-F238E27FC236}">
                <a16:creationId xmlns="" xmlns:a16="http://schemas.microsoft.com/office/drawing/2014/main" id="{D41D0159-82F1-460D-BA50-375AC5366821}"/>
              </a:ext>
            </a:extLst>
          </p:cNvPr>
          <p:cNvSpPr/>
          <p:nvPr/>
        </p:nvSpPr>
        <p:spPr>
          <a:xfrm rot="5400000">
            <a:off x="8964897" y="1788740"/>
            <a:ext cx="1121870" cy="3383333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" name="L 도형 5">
            <a:extLst>
              <a:ext uri="{FF2B5EF4-FFF2-40B4-BE49-F238E27FC236}">
                <a16:creationId xmlns="" xmlns:a16="http://schemas.microsoft.com/office/drawing/2014/main" id="{A71684E4-BDD2-4FDF-9A27-5D2529B4233A}"/>
              </a:ext>
            </a:extLst>
          </p:cNvPr>
          <p:cNvSpPr/>
          <p:nvPr/>
        </p:nvSpPr>
        <p:spPr>
          <a:xfrm rot="5400000">
            <a:off x="5569893" y="2402143"/>
            <a:ext cx="1121871" cy="3191975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35B10B-0220-42B3-9931-CD46268728B6}"/>
              </a:ext>
            </a:extLst>
          </p:cNvPr>
          <p:cNvSpPr txBox="1"/>
          <p:nvPr/>
        </p:nvSpPr>
        <p:spPr>
          <a:xfrm>
            <a:off x="4881484" y="3852032"/>
            <a:ext cx="27501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 smtClean="0"/>
              <a:t>Anak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dianggap</a:t>
            </a:r>
            <a:r>
              <a:rPr lang="en-US" altLang="en-US" sz="2000" dirty="0"/>
              <a:t> </a:t>
            </a:r>
            <a:r>
              <a:rPr lang="en-US" altLang="en-US" sz="2000" dirty="0" smtClean="0">
                <a:sym typeface="Wingdings" pitchFamily="2" charset="2"/>
              </a:rPr>
              <a:t> </a:t>
            </a:r>
            <a:r>
              <a:rPr lang="en-US" altLang="en-US" sz="2000" dirty="0" err="1" smtClean="0"/>
              <a:t>miniatur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orang </a:t>
            </a:r>
            <a:r>
              <a:rPr lang="en-US" altLang="en-US" sz="2000" dirty="0" err="1"/>
              <a:t>dewasa</a:t>
            </a:r>
            <a:r>
              <a:rPr lang="en-US" altLang="en-US" sz="2000" dirty="0"/>
              <a:t>, </a:t>
            </a:r>
            <a:r>
              <a:rPr lang="en-US" altLang="en-US" sz="2000" dirty="0" smtClean="0">
                <a:sym typeface="Wingdings" pitchFamily="2" charset="2"/>
              </a:rPr>
              <a:t> </a:t>
            </a:r>
            <a:r>
              <a:rPr lang="en-US" altLang="en-US" sz="2000" dirty="0" err="1" smtClean="0"/>
              <a:t>perlakuan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terhadap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anak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sebagaimana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perlakuan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terhadap</a:t>
            </a:r>
            <a:r>
              <a:rPr lang="en-US" altLang="en-US" sz="2000" dirty="0"/>
              <a:t> orang </a:t>
            </a:r>
            <a:r>
              <a:rPr lang="en-US" altLang="en-US" sz="2000" dirty="0" err="1"/>
              <a:t>dewasa</a:t>
            </a:r>
            <a:r>
              <a:rPr lang="en-US" altLang="en-US" sz="2000" dirty="0"/>
              <a:t>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AC6CDF3-21AC-4E92-AC45-E2CFEF32A4EB}"/>
              </a:ext>
            </a:extLst>
          </p:cNvPr>
          <p:cNvSpPr txBox="1"/>
          <p:nvPr/>
        </p:nvSpPr>
        <p:spPr>
          <a:xfrm>
            <a:off x="8187153" y="3424962"/>
            <a:ext cx="2734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 smtClean="0"/>
              <a:t>Pandangan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tersebut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keliru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L 도형 36">
            <a:extLst>
              <a:ext uri="{FF2B5EF4-FFF2-40B4-BE49-F238E27FC236}">
                <a16:creationId xmlns="" xmlns:a16="http://schemas.microsoft.com/office/drawing/2014/main" id="{E82D9BDB-CFD4-4E69-AD61-896F9C739E53}"/>
              </a:ext>
            </a:extLst>
          </p:cNvPr>
          <p:cNvSpPr/>
          <p:nvPr/>
        </p:nvSpPr>
        <p:spPr>
          <a:xfrm rot="5400000">
            <a:off x="2156078" y="2854053"/>
            <a:ext cx="1121871" cy="3323606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2121572-B12D-4785-9DD2-2938DA2D7E98}"/>
              </a:ext>
            </a:extLst>
          </p:cNvPr>
          <p:cNvSpPr txBox="1"/>
          <p:nvPr/>
        </p:nvSpPr>
        <p:spPr>
          <a:xfrm>
            <a:off x="1395508" y="4433649"/>
            <a:ext cx="2750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/>
              <a:t>Sejarah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psikologi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perkembangan</a:t>
            </a:r>
            <a:r>
              <a:rPr lang="en-US" altLang="en-US" sz="2000" dirty="0"/>
              <a:t>  </a:t>
            </a:r>
            <a:r>
              <a:rPr lang="en-US" altLang="en-US" sz="2000" dirty="0" smtClean="0">
                <a:sym typeface="Wingdings" pitchFamily="2" charset="2"/>
              </a:rPr>
              <a:t> </a:t>
            </a:r>
            <a:r>
              <a:rPr lang="en-US" altLang="en-US" sz="2000" dirty="0" err="1" smtClean="0"/>
              <a:t>para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ahli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mulai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berpikir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tentang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hakikat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anak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화살표: 원형 14">
            <a:extLst>
              <a:ext uri="{FF2B5EF4-FFF2-40B4-BE49-F238E27FC236}">
                <a16:creationId xmlns="" xmlns:a16="http://schemas.microsoft.com/office/drawing/2014/main" id="{8E5B82ED-70D5-455D-B7C8-833CB96A92E3}"/>
              </a:ext>
            </a:extLst>
          </p:cNvPr>
          <p:cNvSpPr/>
          <p:nvPr/>
        </p:nvSpPr>
        <p:spPr>
          <a:xfrm>
            <a:off x="3593251" y="2644261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화살표: 원형 44">
            <a:extLst>
              <a:ext uri="{FF2B5EF4-FFF2-40B4-BE49-F238E27FC236}">
                <a16:creationId xmlns="" xmlns:a16="http://schemas.microsoft.com/office/drawing/2014/main" id="{AC0ABBFA-D911-471A-B04A-51254DFB4A8B}"/>
              </a:ext>
            </a:extLst>
          </p:cNvPr>
          <p:cNvSpPr/>
          <p:nvPr/>
        </p:nvSpPr>
        <p:spPr>
          <a:xfrm>
            <a:off x="7054073" y="2106856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11" name="Picture 6" descr="https://encrypted-tbn1.google.com/images?q=tbn:ANd9GcQ90IUQc6FqvxvaJuEHfPeVMSTP6Rn3ioYCTkgJOOiXzrs5V9YANw">
            <a:extLst>
              <a:ext uri="{FF2B5EF4-FFF2-40B4-BE49-F238E27FC236}">
                <a16:creationId xmlns:a16="http://schemas.microsoft.com/office/drawing/2014/main" xmlns="" id="{A546896B-539D-40B6-B303-CF66B767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670" y="471455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4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600AF6D7-29B8-4A28-94C1-871DBB6ABE37}"/>
              </a:ext>
            </a:extLst>
          </p:cNvPr>
          <p:cNvSpPr/>
          <p:nvPr/>
        </p:nvSpPr>
        <p:spPr>
          <a:xfrm>
            <a:off x="914400" y="160509"/>
            <a:ext cx="11277599" cy="12228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8A1F3A86-8F19-4612-9875-1D6DE3E4D106}"/>
              </a:ext>
            </a:extLst>
          </p:cNvPr>
          <p:cNvSpPr/>
          <p:nvPr/>
        </p:nvSpPr>
        <p:spPr>
          <a:xfrm>
            <a:off x="324081" y="1880404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b="1" dirty="0"/>
              <a:t>1</a:t>
            </a:r>
            <a:endParaRPr lang="ko-KR" altLang="en-US" sz="2000" b="1" dirty="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FBC896D-DA9A-4ADB-B8BC-FA563E3FF45C}"/>
              </a:ext>
            </a:extLst>
          </p:cNvPr>
          <p:cNvSpPr txBox="1"/>
          <p:nvPr/>
        </p:nvSpPr>
        <p:spPr>
          <a:xfrm>
            <a:off x="799237" y="1711461"/>
            <a:ext cx="1107508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/>
              <a:t>JOHAN AMOS COMENIUS (1592-1671</a:t>
            </a:r>
            <a:r>
              <a:rPr lang="en-US" b="1" dirty="0" smtClean="0"/>
              <a:t>)</a:t>
            </a:r>
            <a:r>
              <a:rPr lang="ko-KR" altLang="en-US" dirty="0">
                <a:cs typeface="Arial" pitchFamily="34" charset="0"/>
              </a:rPr>
              <a:t> </a:t>
            </a:r>
            <a:r>
              <a:rPr lang="en-US" altLang="ko-KR" dirty="0" smtClean="0">
                <a:cs typeface="Arial" pitchFamily="34" charset="0"/>
                <a:sym typeface="Wingdings" pitchFamily="2" charset="2"/>
              </a:rPr>
              <a:t>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 err="1"/>
              <a:t>Ceko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miniatur</a:t>
            </a:r>
            <a:r>
              <a:rPr lang="en-US" dirty="0"/>
              <a:t> orang </a:t>
            </a:r>
            <a:r>
              <a:rPr lang="en-US" dirty="0" err="1"/>
              <a:t>dewasa</a:t>
            </a:r>
            <a:r>
              <a:rPr lang="en-US" dirty="0"/>
              <a:t>.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 err="1"/>
              <a:t>Didactica</a:t>
            </a:r>
            <a:r>
              <a:rPr lang="en-US" dirty="0"/>
              <a:t> Magna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agar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o/ </a:t>
            </a:r>
            <a:r>
              <a:rPr lang="en-US" dirty="0" err="1"/>
              <a:t>krn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diperagakan</a:t>
            </a:r>
            <a:r>
              <a:rPr lang="en-US" dirty="0"/>
              <a:t> agar anak2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mengamati</a:t>
            </a:r>
            <a:r>
              <a:rPr lang="en-US" dirty="0"/>
              <a:t>, </a:t>
            </a:r>
            <a:r>
              <a:rPr lang="en-US" dirty="0" err="1"/>
              <a:t>menyelidiki</a:t>
            </a:r>
            <a:r>
              <a:rPr lang="en-US" dirty="0"/>
              <a:t>, &amp; </a:t>
            </a:r>
            <a:r>
              <a:rPr lang="en-US" dirty="0" err="1"/>
              <a:t>mengalaminya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E3422FCA-9785-4116-9F76-E22FE6E5738E}"/>
              </a:ext>
            </a:extLst>
          </p:cNvPr>
          <p:cNvSpPr/>
          <p:nvPr/>
        </p:nvSpPr>
        <p:spPr>
          <a:xfrm>
            <a:off x="324081" y="3508302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b="1" dirty="0"/>
              <a:t>2</a:t>
            </a:r>
            <a:endParaRPr lang="ko-KR" altLang="en-US" sz="2000" b="1" dirty="0"/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2212E52-B8C6-4865-97B0-62E944B11FCE}"/>
              </a:ext>
            </a:extLst>
          </p:cNvPr>
          <p:cNvSpPr txBox="1"/>
          <p:nvPr/>
        </p:nvSpPr>
        <p:spPr>
          <a:xfrm>
            <a:off x="799237" y="3062358"/>
            <a:ext cx="1107508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/>
              <a:t>JEAN JAQUES ROUSSEAU (1712-1671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/>
              <a:t> </a:t>
            </a:r>
            <a:r>
              <a:rPr lang="en-US" dirty="0" err="1"/>
              <a:t>Pemikir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Perancis</a:t>
            </a:r>
            <a:r>
              <a:rPr lang="en-US" dirty="0" smtClean="0"/>
              <a:t>.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Emile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l’education</a:t>
            </a:r>
            <a:r>
              <a:rPr lang="en-US" dirty="0"/>
              <a:t>,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/>
              <a:t>segala-galanya</a:t>
            </a:r>
            <a:r>
              <a:rPr lang="en-US" dirty="0" smtClean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smtClean="0"/>
              <a:t>Sang </a:t>
            </a:r>
            <a:r>
              <a:rPr lang="en-US" dirty="0" err="1" smtClean="0"/>
              <a:t>Pencipta</a:t>
            </a:r>
            <a:r>
              <a:rPr lang="en-US" dirty="0"/>
              <a:t>, </a:t>
            </a:r>
            <a:r>
              <a:rPr lang="en-US" dirty="0" smtClean="0"/>
              <a:t>&amp; </a:t>
            </a:r>
            <a:r>
              <a:rPr lang="en-US" dirty="0" err="1" smtClean="0"/>
              <a:t>segala-galanya</a:t>
            </a:r>
            <a:r>
              <a:rPr lang="en-US" dirty="0" smtClean="0"/>
              <a:t> </a:t>
            </a:r>
            <a:r>
              <a:rPr lang="en-US" dirty="0" err="1"/>
              <a:t>memburuk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>
                <a:sym typeface="Wingdings" pitchFamily="2" charset="2"/>
              </a:rPr>
              <a:t>  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kodrat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yang </a:t>
            </a:r>
            <a:r>
              <a:rPr lang="en-US" dirty="0" err="1"/>
              <a:t>buruk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mendidik</a:t>
            </a:r>
            <a:r>
              <a:rPr lang="en-US" dirty="0" smtClean="0"/>
              <a:t> </a:t>
            </a:r>
            <a:r>
              <a:rPr lang="en-US" dirty="0" err="1"/>
              <a:t>anak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</a:t>
            </a:r>
            <a:r>
              <a:rPr lang="en-US" dirty="0" err="1"/>
              <a:t>hendaknya</a:t>
            </a:r>
            <a:r>
              <a:rPr lang="en-US" dirty="0"/>
              <a:t> </a:t>
            </a:r>
            <a:r>
              <a:rPr lang="en-US" dirty="0" err="1"/>
              <a:t>membekali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id-ID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kejiwaan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AC09157D-48FA-42BA-8C05-1C5F67825590}"/>
              </a:ext>
            </a:extLst>
          </p:cNvPr>
          <p:cNvSpPr/>
          <p:nvPr/>
        </p:nvSpPr>
        <p:spPr>
          <a:xfrm>
            <a:off x="324081" y="5170848"/>
            <a:ext cx="430886" cy="430886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b="1" dirty="0"/>
              <a:t>3</a:t>
            </a:r>
            <a:endParaRPr lang="ko-KR" altLang="en-US" sz="2000" b="1" dirty="0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C9C7546-BA36-4F5E-B0CE-5173EBDC182F}"/>
              </a:ext>
            </a:extLst>
          </p:cNvPr>
          <p:cNvSpPr txBox="1"/>
          <p:nvPr/>
        </p:nvSpPr>
        <p:spPr>
          <a:xfrm>
            <a:off x="799237" y="4863405"/>
            <a:ext cx="1107508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/>
              <a:t>J.P. PESTALOZZI (1746-1827) </a:t>
            </a:r>
            <a:r>
              <a:rPr lang="en-US" b="1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P</a:t>
            </a:r>
            <a:r>
              <a:rPr lang="en-US" dirty="0" err="1" smtClean="0"/>
              <a:t>endidik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Swiss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 smtClean="0"/>
              <a:t>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menganjurkan</a:t>
            </a:r>
            <a:r>
              <a:rPr lang="en-US" dirty="0"/>
              <a:t> agar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smtClean="0"/>
              <a:t>u/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 smtClean="0"/>
              <a:t>. </a:t>
            </a:r>
            <a:r>
              <a:rPr lang="en-US" dirty="0"/>
              <a:t>Proses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, </a:t>
            </a:r>
            <a:r>
              <a:rPr lang="en-US" dirty="0" err="1"/>
              <a:t>hendaknya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,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paling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8D2C3FB6-72EC-4421-86BF-EF4EE3FCE1BE}"/>
              </a:ext>
            </a:extLst>
          </p:cNvPr>
          <p:cNvSpPr txBox="1"/>
          <p:nvPr/>
        </p:nvSpPr>
        <p:spPr>
          <a:xfrm>
            <a:off x="1094704" y="568286"/>
            <a:ext cx="10779617" cy="51296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 err="1"/>
              <a:t>Tokoh-Tokoh</a:t>
            </a:r>
            <a:r>
              <a:rPr lang="en-US" sz="4000" dirty="0"/>
              <a:t> </a:t>
            </a:r>
            <a:r>
              <a:rPr lang="en-US" sz="4000" dirty="0" err="1"/>
              <a:t>Perintis</a:t>
            </a:r>
            <a:r>
              <a:rPr lang="en-US" sz="4000" dirty="0"/>
              <a:t> </a:t>
            </a:r>
            <a:r>
              <a:rPr lang="en-US" sz="4000" dirty="0" err="1"/>
              <a:t>Psikologi</a:t>
            </a:r>
            <a:r>
              <a:rPr lang="en-US" sz="4000" dirty="0"/>
              <a:t> </a:t>
            </a:r>
            <a:r>
              <a:rPr lang="en-US" sz="4000" dirty="0" err="1"/>
              <a:t>Perkembangan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600AF6D7-29B8-4A28-94C1-871DBB6ABE37}"/>
              </a:ext>
            </a:extLst>
          </p:cNvPr>
          <p:cNvSpPr/>
          <p:nvPr/>
        </p:nvSpPr>
        <p:spPr>
          <a:xfrm>
            <a:off x="914400" y="160509"/>
            <a:ext cx="11277599" cy="12228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AC09157D-48FA-42BA-8C05-1C5F67825590}"/>
              </a:ext>
            </a:extLst>
          </p:cNvPr>
          <p:cNvSpPr/>
          <p:nvPr/>
        </p:nvSpPr>
        <p:spPr>
          <a:xfrm>
            <a:off x="259687" y="5186008"/>
            <a:ext cx="430886" cy="4308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/>
              <a:t>6</a:t>
            </a:r>
            <a:endParaRPr lang="ko-KR" altLang="en-US" b="1" dirty="0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C9C7546-BA36-4F5E-B0CE-5173EBDC182F}"/>
              </a:ext>
            </a:extLst>
          </p:cNvPr>
          <p:cNvSpPr txBox="1"/>
          <p:nvPr/>
        </p:nvSpPr>
        <p:spPr>
          <a:xfrm>
            <a:off x="734843" y="4662791"/>
            <a:ext cx="1113947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/>
              <a:t>WILHELM </a:t>
            </a:r>
            <a:r>
              <a:rPr lang="en-US" b="1" dirty="0" smtClean="0"/>
              <a:t>PREYER </a:t>
            </a:r>
            <a:r>
              <a:rPr lang="en-US" b="1" dirty="0" smtClean="0">
                <a:sym typeface="Wingdings" pitchFamily="2" charset="2"/>
              </a:rPr>
              <a:t>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Jerman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 smtClean="0"/>
              <a:t>. </a:t>
            </a:r>
            <a:r>
              <a:rPr lang="en-US" dirty="0" err="1"/>
              <a:t>Selama</a:t>
            </a:r>
            <a:r>
              <a:rPr lang="en-US" dirty="0"/>
              <a:t> 3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motorik</a:t>
            </a:r>
            <a:r>
              <a:rPr lang="en-US" dirty="0"/>
              <a:t>, </a:t>
            </a:r>
            <a:r>
              <a:rPr lang="en-US" dirty="0" err="1"/>
              <a:t>bahasa</a:t>
            </a:r>
            <a:r>
              <a:rPr lang="en-US" dirty="0"/>
              <a:t>, </a:t>
            </a:r>
            <a:r>
              <a:rPr lang="en-US" dirty="0" err="1"/>
              <a:t>ingatan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kemauan</a:t>
            </a:r>
            <a:r>
              <a:rPr lang="en-US" dirty="0"/>
              <a:t> </a:t>
            </a:r>
            <a:r>
              <a:rPr lang="en-US" dirty="0" err="1"/>
              <a:t>anaknya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eksperimen</a:t>
            </a:r>
            <a:r>
              <a:rPr lang="en-US" dirty="0" smtClean="0"/>
              <a:t>.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DIE </a:t>
            </a:r>
            <a:r>
              <a:rPr lang="en-US" dirty="0"/>
              <a:t>SEELE DES KINDES (1882) 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berharga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ke-19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/>
              <a:t>abad</a:t>
            </a:r>
            <a:r>
              <a:rPr lang="en-US" dirty="0"/>
              <a:t> ke-20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pesat</a:t>
            </a:r>
            <a:r>
              <a:rPr lang="en-US" dirty="0" smtClean="0"/>
              <a:t>. </a:t>
            </a:r>
            <a:r>
              <a:rPr lang="en-US" dirty="0" err="1" smtClean="0"/>
              <a:t>Berkat</a:t>
            </a:r>
            <a:r>
              <a:rPr lang="en-US" dirty="0" smtClean="0"/>
              <a:t> </a:t>
            </a:r>
            <a:r>
              <a:rPr lang="en-US" dirty="0" err="1"/>
              <a:t>jasanya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ilmuwan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Preyer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Bapak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. 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D0147FF2-1FCC-4A53-B787-7B0A82CE9182}"/>
              </a:ext>
            </a:extLst>
          </p:cNvPr>
          <p:cNvSpPr/>
          <p:nvPr/>
        </p:nvSpPr>
        <p:spPr>
          <a:xfrm>
            <a:off x="259687" y="1916341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/>
              <a:t>4</a:t>
            </a:r>
            <a:endParaRPr lang="ko-KR" altLang="en-US" b="1" dirty="0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7BD333EA-580C-4D7E-9EAF-24BFA54940A2}"/>
              </a:ext>
            </a:extLst>
          </p:cNvPr>
          <p:cNvSpPr txBox="1"/>
          <p:nvPr/>
        </p:nvSpPr>
        <p:spPr>
          <a:xfrm>
            <a:off x="734843" y="1670122"/>
            <a:ext cx="1113947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en-US" b="1" dirty="0"/>
              <a:t>FRIDRICH FROBEL (</a:t>
            </a:r>
            <a:r>
              <a:rPr lang="en-US" altLang="en-US" b="1" dirty="0" smtClean="0"/>
              <a:t>1782-1852) </a:t>
            </a:r>
            <a:r>
              <a:rPr lang="en-US" altLang="en-US" b="1" dirty="0" smtClean="0">
                <a:sym typeface="Wingdings" pitchFamily="2" charset="2"/>
              </a:rPr>
              <a:t> </a:t>
            </a:r>
            <a:r>
              <a:rPr lang="en-US" altLang="en-US" b="1" dirty="0" err="1" smtClean="0">
                <a:sym typeface="Wingdings" pitchFamily="2" charset="2"/>
              </a:rPr>
              <a:t>P</a:t>
            </a:r>
            <a:r>
              <a:rPr lang="en-US" altLang="en-US" dirty="0" err="1" smtClean="0"/>
              <a:t>endidik</a:t>
            </a:r>
            <a:r>
              <a:rPr lang="en-US" altLang="en-US" dirty="0" smtClean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 smtClean="0"/>
              <a:t>Jerman</a:t>
            </a:r>
            <a:r>
              <a:rPr lang="en-US" altLang="en-US" dirty="0" smtClean="0"/>
              <a:t>. </a:t>
            </a:r>
            <a:r>
              <a:rPr lang="en-US" altLang="en-US" dirty="0" err="1"/>
              <a:t>T</a:t>
            </a:r>
            <a:r>
              <a:rPr lang="en-US" altLang="en-US" dirty="0" err="1" smtClean="0"/>
              <a:t>okoh</a:t>
            </a:r>
            <a:r>
              <a:rPr lang="en-US" altLang="en-US" dirty="0" smtClean="0"/>
              <a:t> </a:t>
            </a:r>
            <a:r>
              <a:rPr lang="en-US" altLang="en-US" dirty="0"/>
              <a:t>yang </a:t>
            </a:r>
            <a:r>
              <a:rPr lang="en-US" altLang="en-US" dirty="0" err="1"/>
              <a:t>mendirikan</a:t>
            </a:r>
            <a:r>
              <a:rPr lang="en-US" altLang="en-US" dirty="0"/>
              <a:t> </a:t>
            </a:r>
            <a:r>
              <a:rPr lang="en-US" altLang="en-US" i="1" dirty="0"/>
              <a:t>Kinder </a:t>
            </a:r>
            <a:r>
              <a:rPr lang="en-US" altLang="en-US" i="1" dirty="0" err="1"/>
              <a:t>Garten</a:t>
            </a:r>
            <a:r>
              <a:rPr lang="en-US" altLang="en-US" i="1" dirty="0"/>
              <a:t> </a:t>
            </a:r>
            <a:r>
              <a:rPr lang="en-US" altLang="en-US" dirty="0"/>
              <a:t>(</a:t>
            </a:r>
            <a:r>
              <a:rPr lang="en-US" altLang="en-US" dirty="0" err="1"/>
              <a:t>taman</a:t>
            </a:r>
            <a:r>
              <a:rPr lang="en-US" altLang="en-US" dirty="0"/>
              <a:t> </a:t>
            </a:r>
            <a:r>
              <a:rPr lang="en-US" altLang="en-US" dirty="0" err="1"/>
              <a:t>kanak-kanak</a:t>
            </a:r>
            <a:r>
              <a:rPr lang="en-US" altLang="en-US" dirty="0"/>
              <a:t>) yang </a:t>
            </a:r>
            <a:r>
              <a:rPr lang="en-US" altLang="en-US" dirty="0" err="1"/>
              <a:t>pertama</a:t>
            </a:r>
            <a:r>
              <a:rPr lang="en-US" altLang="en-US" dirty="0"/>
              <a:t> di </a:t>
            </a:r>
            <a:r>
              <a:rPr lang="en-US" altLang="en-US" dirty="0" err="1" smtClean="0"/>
              <a:t>dunia</a:t>
            </a:r>
            <a:r>
              <a:rPr lang="en-US" altLang="en-US" dirty="0" smtClean="0"/>
              <a:t>. </a:t>
            </a:r>
            <a:r>
              <a:rPr lang="en-US" altLang="en-US" dirty="0" smtClean="0">
                <a:sym typeface="Wingdings" pitchFamily="2" charset="2"/>
              </a:rPr>
              <a:t> </a:t>
            </a:r>
            <a:r>
              <a:rPr lang="en-US" altLang="en-US" dirty="0"/>
              <a:t>Kinder </a:t>
            </a:r>
            <a:r>
              <a:rPr lang="en-US" altLang="en-US" dirty="0" err="1"/>
              <a:t>Garten</a:t>
            </a:r>
            <a:r>
              <a:rPr lang="en-US" altLang="en-US" dirty="0"/>
              <a:t> 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lingkungan</a:t>
            </a:r>
            <a:r>
              <a:rPr lang="en-US" altLang="en-US" dirty="0"/>
              <a:t> </a:t>
            </a:r>
            <a:r>
              <a:rPr lang="en-US" altLang="en-US" dirty="0" err="1"/>
              <a:t>bagi</a:t>
            </a:r>
            <a:r>
              <a:rPr lang="en-US" altLang="en-US" dirty="0"/>
              <a:t> </a:t>
            </a:r>
            <a:r>
              <a:rPr lang="en-US" altLang="en-US" dirty="0" err="1"/>
              <a:t>anak-anak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bermain</a:t>
            </a:r>
            <a:r>
              <a:rPr lang="en-US" altLang="en-US" dirty="0"/>
              <a:t>, </a:t>
            </a:r>
            <a:r>
              <a:rPr lang="en-US" altLang="en-US" dirty="0" err="1"/>
              <a:t>bernyanyi</a:t>
            </a:r>
            <a:r>
              <a:rPr lang="en-US" altLang="en-US" dirty="0"/>
              <a:t>,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mengerjakan</a:t>
            </a:r>
            <a:r>
              <a:rPr lang="en-US" altLang="en-US" dirty="0"/>
              <a:t> </a:t>
            </a:r>
            <a:r>
              <a:rPr lang="en-US" altLang="en-US" dirty="0" err="1"/>
              <a:t>tugas-tugas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bersama</a:t>
            </a:r>
            <a:r>
              <a:rPr lang="en-US" altLang="en-US" b="1" dirty="0" smtClean="0">
                <a:sym typeface="Wingdings" pitchFamily="2" charset="2"/>
              </a:rPr>
              <a:t>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8D2C3FB6-72EC-4421-86BF-EF4EE3FCE1BE}"/>
              </a:ext>
            </a:extLst>
          </p:cNvPr>
          <p:cNvSpPr txBox="1"/>
          <p:nvPr/>
        </p:nvSpPr>
        <p:spPr>
          <a:xfrm>
            <a:off x="1094704" y="568286"/>
            <a:ext cx="10779617" cy="51296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dirty="0" err="1"/>
              <a:t>Tokoh-Tokoh</a:t>
            </a:r>
            <a:r>
              <a:rPr lang="en-US" sz="4000" dirty="0"/>
              <a:t> </a:t>
            </a:r>
            <a:r>
              <a:rPr lang="en-US" sz="4000" dirty="0" err="1"/>
              <a:t>Perintis</a:t>
            </a:r>
            <a:r>
              <a:rPr lang="en-US" sz="4000" dirty="0"/>
              <a:t> </a:t>
            </a:r>
            <a:r>
              <a:rPr lang="en-US" sz="4000" dirty="0" err="1"/>
              <a:t>Psikologi</a:t>
            </a:r>
            <a:r>
              <a:rPr lang="en-US" sz="4000" dirty="0"/>
              <a:t> </a:t>
            </a:r>
            <a:r>
              <a:rPr lang="en-US" sz="4000" dirty="0" err="1"/>
              <a:t>Perkembangan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="" xmlns:a16="http://schemas.microsoft.com/office/drawing/2014/main" id="{81F3C071-7070-4BDF-9854-CF86201C6522}"/>
              </a:ext>
            </a:extLst>
          </p:cNvPr>
          <p:cNvSpPr/>
          <p:nvPr/>
        </p:nvSpPr>
        <p:spPr>
          <a:xfrm>
            <a:off x="259687" y="3409784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/>
              <a:t>5</a:t>
            </a:r>
            <a:endParaRPr lang="ko-KR" altLang="en-US" b="1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D321F656-1D83-4D58-989D-51240823582C}"/>
              </a:ext>
            </a:extLst>
          </p:cNvPr>
          <p:cNvSpPr txBox="1"/>
          <p:nvPr/>
        </p:nvSpPr>
        <p:spPr>
          <a:xfrm>
            <a:off x="734843" y="3163566"/>
            <a:ext cx="1113947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/>
              <a:t>DIETRICH </a:t>
            </a:r>
            <a:r>
              <a:rPr lang="en-US" b="1" dirty="0" smtClean="0"/>
              <a:t>TIEDEMAN </a:t>
            </a:r>
            <a:r>
              <a:rPr lang="en-US" b="1" dirty="0" smtClean="0">
                <a:sym typeface="Wingdings" pitchFamily="2" charset="2"/>
              </a:rPr>
              <a:t> </a:t>
            </a:r>
            <a:r>
              <a:rPr lang="en-US" b="1" dirty="0" err="1" smtClean="0">
                <a:sym typeface="Wingdings" pitchFamily="2" charset="2"/>
              </a:rPr>
              <a:t>S</a:t>
            </a:r>
            <a:r>
              <a:rPr lang="en-US" dirty="0" err="1" smtClean="0"/>
              <a:t>eorang</a:t>
            </a:r>
            <a:r>
              <a:rPr lang="en-US" dirty="0" smtClean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Jerman</a:t>
            </a:r>
            <a:r>
              <a:rPr lang="en-US" dirty="0"/>
              <a:t>, </a:t>
            </a:r>
            <a:r>
              <a:rPr lang="en-US" dirty="0" err="1"/>
              <a:t>memperjuangkan</a:t>
            </a:r>
            <a:r>
              <a:rPr lang="en-US" dirty="0"/>
              <a:t> agar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keberadaannya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ilmu-ilmu</a:t>
            </a:r>
            <a:r>
              <a:rPr lang="en-US" dirty="0"/>
              <a:t> lain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 smtClean="0"/>
              <a:t>. </a:t>
            </a:r>
            <a:r>
              <a:rPr lang="en-US" dirty="0" err="1"/>
              <a:t>Tahun</a:t>
            </a:r>
            <a:r>
              <a:rPr lang="en-US" dirty="0"/>
              <a:t> 1987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/>
              <a:t>mempublikasikan</a:t>
            </a:r>
            <a:r>
              <a:rPr lang="en-US" dirty="0" smtClean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anaknya</a:t>
            </a:r>
            <a:endParaRPr lang="ko-KR" altLang="en-US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FA11BD51-4E3B-4AF3-9F0D-981AFFF3CD96}"/>
              </a:ext>
            </a:extLst>
          </p:cNvPr>
          <p:cNvSpPr/>
          <p:nvPr/>
        </p:nvSpPr>
        <p:spPr>
          <a:xfrm>
            <a:off x="3532590" y="2168059"/>
            <a:ext cx="1221987" cy="1412526"/>
          </a:xfrm>
          <a:custGeom>
            <a:avLst/>
            <a:gdLst>
              <a:gd name="connsiteX0" fmla="*/ 1166419 w 1221987"/>
              <a:gd name="connsiteY0" fmla="*/ 1413288 h 1412525"/>
              <a:gd name="connsiteX1" fmla="*/ 916178 w 1221987"/>
              <a:gd name="connsiteY1" fmla="*/ 1108426 h 1412525"/>
              <a:gd name="connsiteX2" fmla="*/ 884168 w 1221987"/>
              <a:gd name="connsiteY2" fmla="*/ 1069556 h 1412525"/>
              <a:gd name="connsiteX3" fmla="*/ 865114 w 1221987"/>
              <a:gd name="connsiteY3" fmla="*/ 1060156 h 1412525"/>
              <a:gd name="connsiteX4" fmla="*/ 175364 w 1221987"/>
              <a:gd name="connsiteY4" fmla="*/ 1060665 h 1412525"/>
              <a:gd name="connsiteX5" fmla="*/ 58754 w 1221987"/>
              <a:gd name="connsiteY5" fmla="*/ 1023827 h 1412525"/>
              <a:gd name="connsiteX6" fmla="*/ 69 w 1221987"/>
              <a:gd name="connsiteY6" fmla="*/ 893753 h 1412525"/>
              <a:gd name="connsiteX7" fmla="*/ 69 w 1221987"/>
              <a:gd name="connsiteY7" fmla="*/ 192571 h 1412525"/>
              <a:gd name="connsiteX8" fmla="*/ 2863 w 1221987"/>
              <a:gd name="connsiteY8" fmla="*/ 133123 h 1412525"/>
              <a:gd name="connsiteX9" fmla="*/ 89749 w 1221987"/>
              <a:gd name="connsiteY9" fmla="*/ 16513 h 1412525"/>
              <a:gd name="connsiteX10" fmla="*/ 163170 w 1221987"/>
              <a:gd name="connsiteY10" fmla="*/ 0 h 1412525"/>
              <a:gd name="connsiteX11" fmla="*/ 1059971 w 1221987"/>
              <a:gd name="connsiteY11" fmla="*/ 0 h 1412525"/>
              <a:gd name="connsiteX12" fmla="*/ 1216467 w 1221987"/>
              <a:gd name="connsiteY12" fmla="*/ 117880 h 1412525"/>
              <a:gd name="connsiteX13" fmla="*/ 1222818 w 1221987"/>
              <a:gd name="connsiteY13" fmla="*/ 165387 h 1412525"/>
              <a:gd name="connsiteX14" fmla="*/ 1222564 w 1221987"/>
              <a:gd name="connsiteY14" fmla="*/ 897055 h 1412525"/>
              <a:gd name="connsiteX15" fmla="*/ 1114592 w 1221987"/>
              <a:gd name="connsiteY15" fmla="*/ 1051519 h 1412525"/>
              <a:gd name="connsiteX16" fmla="*/ 1112052 w 1221987"/>
              <a:gd name="connsiteY16" fmla="*/ 1052281 h 1412525"/>
              <a:gd name="connsiteX17" fmla="*/ 1093760 w 1221987"/>
              <a:gd name="connsiteY17" fmla="*/ 1084037 h 1412525"/>
              <a:gd name="connsiteX18" fmla="*/ 1121198 w 1221987"/>
              <a:gd name="connsiteY18" fmla="*/ 1207506 h 1412525"/>
              <a:gd name="connsiteX19" fmla="*/ 1143046 w 1221987"/>
              <a:gd name="connsiteY19" fmla="*/ 1303792 h 1412525"/>
              <a:gd name="connsiteX20" fmla="*/ 1166419 w 1221987"/>
              <a:gd name="connsiteY20" fmla="*/ 1404904 h 1412525"/>
              <a:gd name="connsiteX21" fmla="*/ 1166419 w 1221987"/>
              <a:gd name="connsiteY21" fmla="*/ 1413288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412525">
                <a:moveTo>
                  <a:pt x="1166419" y="1413288"/>
                </a:moveTo>
                <a:cubicBezTo>
                  <a:pt x="1081820" y="1310143"/>
                  <a:pt x="998999" y="1209285"/>
                  <a:pt x="916178" y="1108426"/>
                </a:cubicBezTo>
                <a:cubicBezTo>
                  <a:pt x="905508" y="1095470"/>
                  <a:pt x="894330" y="1082767"/>
                  <a:pt x="884168" y="1069556"/>
                </a:cubicBezTo>
                <a:cubicBezTo>
                  <a:pt x="879086" y="1062697"/>
                  <a:pt x="873497" y="1060156"/>
                  <a:pt x="865114" y="1060156"/>
                </a:cubicBezTo>
                <a:cubicBezTo>
                  <a:pt x="635197" y="1060411"/>
                  <a:pt x="405281" y="1060156"/>
                  <a:pt x="175364" y="1060665"/>
                </a:cubicBezTo>
                <a:cubicBezTo>
                  <a:pt x="132175" y="1060665"/>
                  <a:pt x="92543" y="1052281"/>
                  <a:pt x="58754" y="1023827"/>
                </a:cubicBezTo>
                <a:cubicBezTo>
                  <a:pt x="18614" y="989784"/>
                  <a:pt x="69" y="946087"/>
                  <a:pt x="69" y="893753"/>
                </a:cubicBezTo>
                <a:cubicBezTo>
                  <a:pt x="323" y="660025"/>
                  <a:pt x="69" y="426298"/>
                  <a:pt x="69" y="192571"/>
                </a:cubicBezTo>
                <a:cubicBezTo>
                  <a:pt x="69" y="172755"/>
                  <a:pt x="-694" y="152939"/>
                  <a:pt x="2863" y="133123"/>
                </a:cubicBezTo>
                <a:cubicBezTo>
                  <a:pt x="12517" y="79772"/>
                  <a:pt x="42241" y="41410"/>
                  <a:pt x="89749" y="16513"/>
                </a:cubicBezTo>
                <a:cubicBezTo>
                  <a:pt x="112613" y="4319"/>
                  <a:pt x="137256" y="0"/>
                  <a:pt x="163170" y="0"/>
                </a:cubicBezTo>
                <a:cubicBezTo>
                  <a:pt x="462188" y="254"/>
                  <a:pt x="760953" y="508"/>
                  <a:pt x="1059971" y="0"/>
                </a:cubicBezTo>
                <a:cubicBezTo>
                  <a:pt x="1132630" y="0"/>
                  <a:pt x="1195635" y="46491"/>
                  <a:pt x="1216467" y="117880"/>
                </a:cubicBezTo>
                <a:cubicBezTo>
                  <a:pt x="1221040" y="133123"/>
                  <a:pt x="1222818" y="149128"/>
                  <a:pt x="1222818" y="165387"/>
                </a:cubicBezTo>
                <a:cubicBezTo>
                  <a:pt x="1222564" y="409277"/>
                  <a:pt x="1222818" y="653166"/>
                  <a:pt x="1222564" y="897055"/>
                </a:cubicBezTo>
                <a:cubicBezTo>
                  <a:pt x="1222564" y="967428"/>
                  <a:pt x="1180646" y="1026622"/>
                  <a:pt x="1114592" y="1051519"/>
                </a:cubicBezTo>
                <a:cubicBezTo>
                  <a:pt x="1113830" y="1051773"/>
                  <a:pt x="1113068" y="1052027"/>
                  <a:pt x="1112052" y="1052281"/>
                </a:cubicBezTo>
                <a:cubicBezTo>
                  <a:pt x="1087155" y="1059648"/>
                  <a:pt x="1087917" y="1059394"/>
                  <a:pt x="1093760" y="1084037"/>
                </a:cubicBezTo>
                <a:cubicBezTo>
                  <a:pt x="1103414" y="1124940"/>
                  <a:pt x="1112052" y="1166350"/>
                  <a:pt x="1121198" y="1207506"/>
                </a:cubicBezTo>
                <a:cubicBezTo>
                  <a:pt x="1128311" y="1239517"/>
                  <a:pt x="1135678" y="1271527"/>
                  <a:pt x="1143046" y="1303792"/>
                </a:cubicBezTo>
                <a:cubicBezTo>
                  <a:pt x="1150667" y="1337581"/>
                  <a:pt x="1158543" y="1371115"/>
                  <a:pt x="1166419" y="1404904"/>
                </a:cubicBezTo>
                <a:cubicBezTo>
                  <a:pt x="1166927" y="1406937"/>
                  <a:pt x="1166419" y="1408969"/>
                  <a:pt x="1166419" y="1413288"/>
                </a:cubicBezTo>
                <a:close/>
              </a:path>
            </a:pathLst>
          </a:custGeom>
          <a:solidFill>
            <a:srgbClr val="F08B16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5120D6C-0E01-4E92-9EBD-9195A8C035BC}"/>
              </a:ext>
            </a:extLst>
          </p:cNvPr>
          <p:cNvSpPr/>
          <p:nvPr/>
        </p:nvSpPr>
        <p:spPr>
          <a:xfrm>
            <a:off x="7439963" y="2168059"/>
            <a:ext cx="1219447" cy="1412526"/>
          </a:xfrm>
          <a:custGeom>
            <a:avLst/>
            <a:gdLst>
              <a:gd name="connsiteX0" fmla="*/ 53351 w 1219446"/>
              <a:gd name="connsiteY0" fmla="*/ 1414305 h 1412525"/>
              <a:gd name="connsiteX1" fmla="*/ 80534 w 1219446"/>
              <a:gd name="connsiteY1" fmla="*/ 1295409 h 1412525"/>
              <a:gd name="connsiteX2" fmla="*/ 117880 w 1219446"/>
              <a:gd name="connsiteY2" fmla="*/ 1128751 h 1412525"/>
              <a:gd name="connsiteX3" fmla="*/ 131344 w 1219446"/>
              <a:gd name="connsiteY3" fmla="*/ 1070827 h 1412525"/>
              <a:gd name="connsiteX4" fmla="*/ 123215 w 1219446"/>
              <a:gd name="connsiteY4" fmla="*/ 1056093 h 1412525"/>
              <a:gd name="connsiteX5" fmla="*/ 13973 w 1219446"/>
              <a:gd name="connsiteY5" fmla="*/ 966412 h 1412525"/>
              <a:gd name="connsiteX6" fmla="*/ 0 w 1219446"/>
              <a:gd name="connsiteY6" fmla="*/ 893754 h 1412525"/>
              <a:gd name="connsiteX7" fmla="*/ 254 w 1219446"/>
              <a:gd name="connsiteY7" fmla="*/ 170977 h 1412525"/>
              <a:gd name="connsiteX8" fmla="*/ 762 w 1219446"/>
              <a:gd name="connsiteY8" fmla="*/ 146843 h 1412525"/>
              <a:gd name="connsiteX9" fmla="*/ 101621 w 1219446"/>
              <a:gd name="connsiteY9" fmla="*/ 11179 h 1412525"/>
              <a:gd name="connsiteX10" fmla="*/ 162339 w 1219446"/>
              <a:gd name="connsiteY10" fmla="*/ 255 h 1412525"/>
              <a:gd name="connsiteX11" fmla="*/ 1060410 w 1219446"/>
              <a:gd name="connsiteY11" fmla="*/ 1 h 1412525"/>
              <a:gd name="connsiteX12" fmla="*/ 1219701 w 1219446"/>
              <a:gd name="connsiteY12" fmla="*/ 133886 h 1412525"/>
              <a:gd name="connsiteX13" fmla="*/ 1221225 w 1219446"/>
              <a:gd name="connsiteY13" fmla="*/ 168183 h 1412525"/>
              <a:gd name="connsiteX14" fmla="*/ 1221733 w 1219446"/>
              <a:gd name="connsiteY14" fmla="*/ 894770 h 1412525"/>
              <a:gd name="connsiteX15" fmla="*/ 1117826 w 1219446"/>
              <a:gd name="connsiteY15" fmla="*/ 1050249 h 1412525"/>
              <a:gd name="connsiteX16" fmla="*/ 1060665 w 1219446"/>
              <a:gd name="connsiteY16" fmla="*/ 1060665 h 1412525"/>
              <a:gd name="connsiteX17" fmla="*/ 358212 w 1219446"/>
              <a:gd name="connsiteY17" fmla="*/ 1060411 h 1412525"/>
              <a:gd name="connsiteX18" fmla="*/ 336872 w 1219446"/>
              <a:gd name="connsiteY18" fmla="*/ 1070319 h 1412525"/>
              <a:gd name="connsiteX19" fmla="*/ 65799 w 1219446"/>
              <a:gd name="connsiteY19" fmla="*/ 1400840 h 1412525"/>
              <a:gd name="connsiteX20" fmla="*/ 53351 w 1219446"/>
              <a:gd name="connsiteY20" fmla="*/ 1414305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446" h="1412525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3D4480-B5A0-4348-9C7D-B28E51FAA924}"/>
              </a:ext>
            </a:extLst>
          </p:cNvPr>
          <p:cNvGrpSpPr/>
          <p:nvPr/>
        </p:nvGrpSpPr>
        <p:grpSpPr>
          <a:xfrm>
            <a:off x="4769990" y="2185438"/>
            <a:ext cx="2322367" cy="3859552"/>
            <a:chOff x="4769990" y="2185438"/>
            <a:chExt cx="2322367" cy="3859552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4F46A6DC-BE2C-4BB7-B666-CB4ADE10AC43}"/>
                </a:ext>
              </a:extLst>
            </p:cNvPr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="" xmlns:a16="http://schemas.microsoft.com/office/drawing/2014/main" id="{C6865C2E-9C84-433B-AA0D-712292EBA6C9}"/>
                  </a:ext>
                </a:extLst>
              </p:cNvPr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="" xmlns:a16="http://schemas.microsoft.com/office/drawing/2014/main" id="{9558C46B-ADD5-4147-83B5-C899153ECBF4}"/>
                    </a:ext>
                  </a:extLst>
                </p:cNvPr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>
                    <a:gd name="connsiteX0" fmla="*/ 149308 w 294699"/>
                    <a:gd name="connsiteY0" fmla="*/ 61226 h 215943"/>
                    <a:gd name="connsiteX1" fmla="*/ 150071 w 294699"/>
                    <a:gd name="connsiteY1" fmla="*/ 0 h 215943"/>
                    <a:gd name="connsiteX2" fmla="*/ 161757 w 294699"/>
                    <a:gd name="connsiteY2" fmla="*/ 5843 h 215943"/>
                    <a:gd name="connsiteX3" fmla="*/ 209773 w 294699"/>
                    <a:gd name="connsiteY3" fmla="*/ 9908 h 215943"/>
                    <a:gd name="connsiteX4" fmla="*/ 283193 w 294699"/>
                    <a:gd name="connsiteY4" fmla="*/ 508 h 215943"/>
                    <a:gd name="connsiteX5" fmla="*/ 287004 w 294699"/>
                    <a:gd name="connsiteY5" fmla="*/ 5081 h 215943"/>
                    <a:gd name="connsiteX6" fmla="*/ 286242 w 294699"/>
                    <a:gd name="connsiteY6" fmla="*/ 58432 h 215943"/>
                    <a:gd name="connsiteX7" fmla="*/ 291577 w 294699"/>
                    <a:gd name="connsiteY7" fmla="*/ 76724 h 215943"/>
                    <a:gd name="connsiteX8" fmla="*/ 294626 w 294699"/>
                    <a:gd name="connsiteY8" fmla="*/ 87140 h 215943"/>
                    <a:gd name="connsiteX9" fmla="*/ 294880 w 294699"/>
                    <a:gd name="connsiteY9" fmla="*/ 147350 h 215943"/>
                    <a:gd name="connsiteX10" fmla="*/ 274302 w 294699"/>
                    <a:gd name="connsiteY10" fmla="*/ 180885 h 215943"/>
                    <a:gd name="connsiteX11" fmla="*/ 236702 w 294699"/>
                    <a:gd name="connsiteY11" fmla="*/ 189777 h 215943"/>
                    <a:gd name="connsiteX12" fmla="*/ 146006 w 294699"/>
                    <a:gd name="connsiteY12" fmla="*/ 216960 h 215943"/>
                    <a:gd name="connsiteX13" fmla="*/ 107898 w 294699"/>
                    <a:gd name="connsiteY13" fmla="*/ 217214 h 215943"/>
                    <a:gd name="connsiteX14" fmla="*/ 6532 w 294699"/>
                    <a:gd name="connsiteY14" fmla="*/ 164117 h 215943"/>
                    <a:gd name="connsiteX15" fmla="*/ 10850 w 294699"/>
                    <a:gd name="connsiteY15" fmla="*/ 136171 h 215943"/>
                    <a:gd name="connsiteX16" fmla="*/ 16439 w 294699"/>
                    <a:gd name="connsiteY16" fmla="*/ 137696 h 215943"/>
                    <a:gd name="connsiteX17" fmla="*/ 16185 w 294699"/>
                    <a:gd name="connsiteY17" fmla="*/ 137442 h 215943"/>
                    <a:gd name="connsiteX18" fmla="*/ 68774 w 294699"/>
                    <a:gd name="connsiteY18" fmla="*/ 110512 h 215943"/>
                    <a:gd name="connsiteX19" fmla="*/ 97228 w 294699"/>
                    <a:gd name="connsiteY19" fmla="*/ 90442 h 215943"/>
                    <a:gd name="connsiteX20" fmla="*/ 119330 w 294699"/>
                    <a:gd name="connsiteY20" fmla="*/ 77740 h 215943"/>
                    <a:gd name="connsiteX21" fmla="*/ 140925 w 294699"/>
                    <a:gd name="connsiteY21" fmla="*/ 71643 h 215943"/>
                    <a:gd name="connsiteX22" fmla="*/ 149308 w 294699"/>
                    <a:gd name="connsiteY22" fmla="*/ 61226 h 2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4699" h="215943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id="{97C47514-AD6C-4321-B022-89550955E979}"/>
                    </a:ext>
                  </a:extLst>
                </p:cNvPr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>
                    <a:gd name="connsiteX0" fmla="*/ 274302 w 294699"/>
                    <a:gd name="connsiteY0" fmla="*/ 45189 h 81296"/>
                    <a:gd name="connsiteX1" fmla="*/ 294880 w 294699"/>
                    <a:gd name="connsiteY1" fmla="*/ 11654 h 81296"/>
                    <a:gd name="connsiteX2" fmla="*/ 192751 w 294699"/>
                    <a:gd name="connsiteY2" fmla="*/ 41124 h 81296"/>
                    <a:gd name="connsiteX3" fmla="*/ 143719 w 294699"/>
                    <a:gd name="connsiteY3" fmla="*/ 51541 h 81296"/>
                    <a:gd name="connsiteX4" fmla="*/ 120092 w 294699"/>
                    <a:gd name="connsiteY4" fmla="*/ 51032 h 81296"/>
                    <a:gd name="connsiteX5" fmla="*/ 42099 w 294699"/>
                    <a:gd name="connsiteY5" fmla="*/ 30962 h 81296"/>
                    <a:gd name="connsiteX6" fmla="*/ 18726 w 294699"/>
                    <a:gd name="connsiteY6" fmla="*/ 5303 h 81296"/>
                    <a:gd name="connsiteX7" fmla="*/ 10850 w 294699"/>
                    <a:gd name="connsiteY7" fmla="*/ 476 h 81296"/>
                    <a:gd name="connsiteX8" fmla="*/ 6531 w 294699"/>
                    <a:gd name="connsiteY8" fmla="*/ 28422 h 81296"/>
                    <a:gd name="connsiteX9" fmla="*/ 107898 w 294699"/>
                    <a:gd name="connsiteY9" fmla="*/ 81519 h 81296"/>
                    <a:gd name="connsiteX10" fmla="*/ 146006 w 294699"/>
                    <a:gd name="connsiteY10" fmla="*/ 81265 h 81296"/>
                    <a:gd name="connsiteX11" fmla="*/ 236702 w 294699"/>
                    <a:gd name="connsiteY11" fmla="*/ 54081 h 81296"/>
                    <a:gd name="connsiteX12" fmla="*/ 274302 w 294699"/>
                    <a:gd name="connsiteY12" fmla="*/ 45189 h 81296"/>
                    <a:gd name="connsiteX13" fmla="*/ 194275 w 294699"/>
                    <a:gd name="connsiteY13" fmla="*/ 70086 h 81296"/>
                    <a:gd name="connsiteX14" fmla="*/ 195292 w 294699"/>
                    <a:gd name="connsiteY14" fmla="*/ 69832 h 81296"/>
                    <a:gd name="connsiteX15" fmla="*/ 193513 w 294699"/>
                    <a:gd name="connsiteY15" fmla="*/ 70340 h 81296"/>
                    <a:gd name="connsiteX16" fmla="*/ 194275 w 294699"/>
                    <a:gd name="connsiteY16" fmla="*/ 70086 h 81296"/>
                    <a:gd name="connsiteX17" fmla="*/ 197578 w 294699"/>
                    <a:gd name="connsiteY17" fmla="*/ 70340 h 81296"/>
                    <a:gd name="connsiteX18" fmla="*/ 197578 w 294699"/>
                    <a:gd name="connsiteY18" fmla="*/ 70340 h 81296"/>
                    <a:gd name="connsiteX19" fmla="*/ 197578 w 294699"/>
                    <a:gd name="connsiteY19" fmla="*/ 70340 h 8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699" h="81296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9B9D2521-ACF4-45F9-9BCB-01CD8B6E148B}"/>
                  </a:ext>
                </a:extLst>
              </p:cNvPr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>
                  <a:gd name="connsiteX0" fmla="*/ 71040 w 336799"/>
                  <a:gd name="connsiteY0" fmla="*/ 148942 h 258278"/>
                  <a:gd name="connsiteX1" fmla="*/ 160268 w 336799"/>
                  <a:gd name="connsiteY1" fmla="*/ 243662 h 258278"/>
                  <a:gd name="connsiteX2" fmla="*/ 134872 w 336799"/>
                  <a:gd name="connsiteY2" fmla="*/ 256360 h 258278"/>
                  <a:gd name="connsiteX3" fmla="*/ 51822 w 336799"/>
                  <a:gd name="connsiteY3" fmla="*/ 237141 h 258278"/>
                  <a:gd name="connsiteX4" fmla="*/ 10296 w 336799"/>
                  <a:gd name="connsiteY4" fmla="*/ 201108 h 258278"/>
                  <a:gd name="connsiteX5" fmla="*/ 0 w 336799"/>
                  <a:gd name="connsiteY5" fmla="*/ 185320 h 258278"/>
                  <a:gd name="connsiteX6" fmla="*/ 319637 w 336799"/>
                  <a:gd name="connsiteY6" fmla="*/ 132083 h 258278"/>
                  <a:gd name="connsiteX7" fmla="*/ 334264 w 336799"/>
                  <a:gd name="connsiteY7" fmla="*/ 145169 h 258278"/>
                  <a:gd name="connsiteX8" fmla="*/ 321910 w 336799"/>
                  <a:gd name="connsiteY8" fmla="*/ 179830 h 258278"/>
                  <a:gd name="connsiteX9" fmla="*/ 287934 w 336799"/>
                  <a:gd name="connsiteY9" fmla="*/ 167476 h 258278"/>
                  <a:gd name="connsiteX10" fmla="*/ 299602 w 336799"/>
                  <a:gd name="connsiteY10" fmla="*/ 133156 h 258278"/>
                  <a:gd name="connsiteX11" fmla="*/ 319637 w 336799"/>
                  <a:gd name="connsiteY11" fmla="*/ 132083 h 258278"/>
                  <a:gd name="connsiteX12" fmla="*/ 110505 w 336799"/>
                  <a:gd name="connsiteY12" fmla="*/ 120801 h 258278"/>
                  <a:gd name="connsiteX13" fmla="*/ 149285 w 336799"/>
                  <a:gd name="connsiteY13" fmla="*/ 136245 h 258278"/>
                  <a:gd name="connsiteX14" fmla="*/ 166101 w 336799"/>
                  <a:gd name="connsiteY14" fmla="*/ 151689 h 258278"/>
                  <a:gd name="connsiteX15" fmla="*/ 150315 w 336799"/>
                  <a:gd name="connsiteY15" fmla="*/ 167476 h 258278"/>
                  <a:gd name="connsiteX16" fmla="*/ 133156 w 336799"/>
                  <a:gd name="connsiteY16" fmla="*/ 158896 h 258278"/>
                  <a:gd name="connsiteX17" fmla="*/ 89228 w 336799"/>
                  <a:gd name="connsiteY17" fmla="*/ 135902 h 258278"/>
                  <a:gd name="connsiteX18" fmla="*/ 241602 w 336799"/>
                  <a:gd name="connsiteY18" fmla="*/ 93003 h 258278"/>
                  <a:gd name="connsiteX19" fmla="*/ 241945 w 336799"/>
                  <a:gd name="connsiteY19" fmla="*/ 94376 h 258278"/>
                  <a:gd name="connsiteX20" fmla="*/ 241945 w 336799"/>
                  <a:gd name="connsiteY20" fmla="*/ 95406 h 258278"/>
                  <a:gd name="connsiteX21" fmla="*/ 241602 w 336799"/>
                  <a:gd name="connsiteY21" fmla="*/ 93003 h 258278"/>
                  <a:gd name="connsiteX22" fmla="*/ 180516 w 336799"/>
                  <a:gd name="connsiteY22" fmla="*/ 0 h 258278"/>
                  <a:gd name="connsiteX23" fmla="*/ 196303 w 336799"/>
                  <a:gd name="connsiteY23" fmla="*/ 7893 h 258278"/>
                  <a:gd name="connsiteX24" fmla="*/ 235769 w 336799"/>
                  <a:gd name="connsiteY24" fmla="*/ 12698 h 258278"/>
                  <a:gd name="connsiteX25" fmla="*/ 236112 w 336799"/>
                  <a:gd name="connsiteY25" fmla="*/ 94376 h 258278"/>
                  <a:gd name="connsiteX26" fmla="*/ 230964 w 336799"/>
                  <a:gd name="connsiteY26" fmla="*/ 109475 h 258278"/>
                  <a:gd name="connsiteX27" fmla="*/ 204882 w 336799"/>
                  <a:gd name="connsiteY27" fmla="*/ 125606 h 258278"/>
                  <a:gd name="connsiteX28" fmla="*/ 187722 w 336799"/>
                  <a:gd name="connsiteY28" fmla="*/ 125263 h 258278"/>
                  <a:gd name="connsiteX29" fmla="*/ 138990 w 336799"/>
                  <a:gd name="connsiteY29" fmla="*/ 104672 h 258278"/>
                  <a:gd name="connsiteX30" fmla="*/ 167818 w 336799"/>
                  <a:gd name="connsiteY30" fmla="*/ 96434 h 258278"/>
                  <a:gd name="connsiteX31" fmla="*/ 179486 w 336799"/>
                  <a:gd name="connsiteY31" fmla="*/ 82707 h 258278"/>
                  <a:gd name="connsiteX32" fmla="*/ 180516 w 336799"/>
                  <a:gd name="connsiteY32" fmla="*/ 0 h 25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6799" h="258278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C7671E1-51F8-4654-A655-C9D51A27A1E3}"/>
                </a:ext>
              </a:extLst>
            </p:cNvPr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>
                <a:gd name="connsiteX0" fmla="*/ 1059767 w 1527370"/>
                <a:gd name="connsiteY0" fmla="*/ 143773 h 913985"/>
                <a:gd name="connsiteX1" fmla="*/ 1191112 w 1527370"/>
                <a:gd name="connsiteY1" fmla="*/ 267496 h 913985"/>
                <a:gd name="connsiteX2" fmla="*/ 1203052 w 1527370"/>
                <a:gd name="connsiteY2" fmla="*/ 281215 h 913985"/>
                <a:gd name="connsiteX3" fmla="*/ 1430174 w 1527370"/>
                <a:gd name="connsiteY3" fmla="*/ 387917 h 913985"/>
                <a:gd name="connsiteX4" fmla="*/ 1517568 w 1527370"/>
                <a:gd name="connsiteY4" fmla="*/ 495381 h 913985"/>
                <a:gd name="connsiteX5" fmla="*/ 1509438 w 1527370"/>
                <a:gd name="connsiteY5" fmla="*/ 625709 h 913985"/>
                <a:gd name="connsiteX6" fmla="*/ 1374537 w 1527370"/>
                <a:gd name="connsiteY6" fmla="*/ 903388 h 913985"/>
                <a:gd name="connsiteX7" fmla="*/ 1351927 w 1527370"/>
                <a:gd name="connsiteY7" fmla="*/ 910755 h 913985"/>
                <a:gd name="connsiteX8" fmla="*/ 1347100 w 1527370"/>
                <a:gd name="connsiteY8" fmla="*/ 909739 h 913985"/>
                <a:gd name="connsiteX9" fmla="*/ 1243192 w 1527370"/>
                <a:gd name="connsiteY9" fmla="*/ 852831 h 913985"/>
                <a:gd name="connsiteX10" fmla="*/ 1230236 w 1527370"/>
                <a:gd name="connsiteY10" fmla="*/ 839113 h 913985"/>
                <a:gd name="connsiteX11" fmla="*/ 1239128 w 1527370"/>
                <a:gd name="connsiteY11" fmla="*/ 821075 h 913985"/>
                <a:gd name="connsiteX12" fmla="*/ 1367170 w 1527370"/>
                <a:gd name="connsiteY12" fmla="*/ 558386 h 913985"/>
                <a:gd name="connsiteX13" fmla="*/ 1365645 w 1527370"/>
                <a:gd name="connsiteY13" fmla="*/ 542127 h 913985"/>
                <a:gd name="connsiteX14" fmla="*/ 1316359 w 1527370"/>
                <a:gd name="connsiteY14" fmla="*/ 500970 h 913985"/>
                <a:gd name="connsiteX15" fmla="*/ 1207879 w 1527370"/>
                <a:gd name="connsiteY15" fmla="*/ 449398 h 913985"/>
                <a:gd name="connsiteX16" fmla="*/ 1197463 w 1527370"/>
                <a:gd name="connsiteY16" fmla="*/ 456511 h 913985"/>
                <a:gd name="connsiteX17" fmla="*/ 1198733 w 1527370"/>
                <a:gd name="connsiteY17" fmla="*/ 786524 h 913985"/>
                <a:gd name="connsiteX18" fmla="*/ 1154783 w 1527370"/>
                <a:gd name="connsiteY18" fmla="*/ 834540 h 913985"/>
                <a:gd name="connsiteX19" fmla="*/ 1115405 w 1527370"/>
                <a:gd name="connsiteY19" fmla="*/ 839621 h 913985"/>
                <a:gd name="connsiteX20" fmla="*/ 1038173 w 1527370"/>
                <a:gd name="connsiteY20" fmla="*/ 839621 h 913985"/>
                <a:gd name="connsiteX21" fmla="*/ 1026741 w 1527370"/>
                <a:gd name="connsiteY21" fmla="*/ 828189 h 913985"/>
                <a:gd name="connsiteX22" fmla="*/ 1026995 w 1527370"/>
                <a:gd name="connsiteY22" fmla="*/ 688714 h 913985"/>
                <a:gd name="connsiteX23" fmla="*/ 1026995 w 1527370"/>
                <a:gd name="connsiteY23" fmla="*/ 183913 h 913985"/>
                <a:gd name="connsiteX24" fmla="*/ 1059767 w 1527370"/>
                <a:gd name="connsiteY24" fmla="*/ 143773 h 913985"/>
                <a:gd name="connsiteX25" fmla="*/ 127209 w 1527370"/>
                <a:gd name="connsiteY25" fmla="*/ 361 h 913985"/>
                <a:gd name="connsiteX26" fmla="*/ 134767 w 1527370"/>
                <a:gd name="connsiteY26" fmla="*/ 9125 h 913985"/>
                <a:gd name="connsiteX27" fmla="*/ 317176 w 1527370"/>
                <a:gd name="connsiteY27" fmla="*/ 221259 h 913985"/>
                <a:gd name="connsiteX28" fmla="*/ 585200 w 1527370"/>
                <a:gd name="connsiteY28" fmla="*/ 293156 h 913985"/>
                <a:gd name="connsiteX29" fmla="*/ 589011 w 1527370"/>
                <a:gd name="connsiteY29" fmla="*/ 292902 h 913985"/>
                <a:gd name="connsiteX30" fmla="*/ 620005 w 1527370"/>
                <a:gd name="connsiteY30" fmla="*/ 287312 h 913985"/>
                <a:gd name="connsiteX31" fmla="*/ 629659 w 1527370"/>
                <a:gd name="connsiteY31" fmla="*/ 260383 h 913985"/>
                <a:gd name="connsiteX32" fmla="*/ 752620 w 1527370"/>
                <a:gd name="connsiteY32" fmla="*/ 144280 h 913985"/>
                <a:gd name="connsiteX33" fmla="*/ 763798 w 1527370"/>
                <a:gd name="connsiteY33" fmla="*/ 143010 h 913985"/>
                <a:gd name="connsiteX34" fmla="*/ 779549 w 1527370"/>
                <a:gd name="connsiteY34" fmla="*/ 144789 h 913985"/>
                <a:gd name="connsiteX35" fmla="*/ 810289 w 1527370"/>
                <a:gd name="connsiteY35" fmla="*/ 183404 h 913985"/>
                <a:gd name="connsiteX36" fmla="*/ 810289 w 1527370"/>
                <a:gd name="connsiteY36" fmla="*/ 822091 h 913985"/>
                <a:gd name="connsiteX37" fmla="*/ 792252 w 1527370"/>
                <a:gd name="connsiteY37" fmla="*/ 839620 h 913985"/>
                <a:gd name="connsiteX38" fmla="*/ 713496 w 1527370"/>
                <a:gd name="connsiteY38" fmla="*/ 839620 h 913985"/>
                <a:gd name="connsiteX39" fmla="*/ 649983 w 1527370"/>
                <a:gd name="connsiteY39" fmla="*/ 829712 h 913985"/>
                <a:gd name="connsiteX40" fmla="*/ 621529 w 1527370"/>
                <a:gd name="connsiteY40" fmla="*/ 773313 h 913985"/>
                <a:gd name="connsiteX41" fmla="*/ 622291 w 1527370"/>
                <a:gd name="connsiteY41" fmla="*/ 449651 h 913985"/>
                <a:gd name="connsiteX42" fmla="*/ 610097 w 1527370"/>
                <a:gd name="connsiteY42" fmla="*/ 437965 h 913985"/>
                <a:gd name="connsiteX43" fmla="*/ 405331 w 1527370"/>
                <a:gd name="connsiteY43" fmla="*/ 417133 h 913985"/>
                <a:gd name="connsiteX44" fmla="*/ 211490 w 1527370"/>
                <a:gd name="connsiteY44" fmla="*/ 324150 h 913985"/>
                <a:gd name="connsiteX45" fmla="*/ 3422 w 1527370"/>
                <a:gd name="connsiteY45" fmla="*/ 70351 h 913985"/>
                <a:gd name="connsiteX46" fmla="*/ 4946 w 1527370"/>
                <a:gd name="connsiteY46" fmla="*/ 56887 h 913985"/>
                <a:gd name="connsiteX47" fmla="*/ 22476 w 1527370"/>
                <a:gd name="connsiteY47" fmla="*/ 44946 h 913985"/>
                <a:gd name="connsiteX48" fmla="*/ 104789 w 1527370"/>
                <a:gd name="connsiteY48" fmla="*/ 6076 h 913985"/>
                <a:gd name="connsiteX49" fmla="*/ 116983 w 1527370"/>
                <a:gd name="connsiteY49" fmla="*/ 3028 h 913985"/>
                <a:gd name="connsiteX50" fmla="*/ 127209 w 1527370"/>
                <a:gd name="connsiteY50" fmla="*/ 361 h 91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27370" h="913985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EB4B1354-3BDD-4A9A-934D-CDC022AF687C}"/>
                </a:ext>
              </a:extLst>
            </p:cNvPr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3834CF-821E-40AC-8CB1-1CDA8E42AA71}"/>
                </a:ext>
              </a:extLst>
            </p:cNvPr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F8657927-BB0A-4565-900F-8062B227D4B6}"/>
                </a:ext>
              </a:extLst>
            </p:cNvPr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6CBB6293-7627-4B36-A862-CF54107CCFF6}"/>
                </a:ext>
              </a:extLst>
            </p:cNvPr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>
                <a:gd name="connsiteX0" fmla="*/ 1243033 w 1351767"/>
                <a:gd name="connsiteY0" fmla="*/ 860756 h 926484"/>
                <a:gd name="connsiteX1" fmla="*/ 1260563 w 1351767"/>
                <a:gd name="connsiteY1" fmla="*/ 868378 h 926484"/>
                <a:gd name="connsiteX2" fmla="*/ 1347448 w 1351767"/>
                <a:gd name="connsiteY2" fmla="*/ 914615 h 926484"/>
                <a:gd name="connsiteX3" fmla="*/ 1351767 w 1351767"/>
                <a:gd name="connsiteY3" fmla="*/ 918934 h 926484"/>
                <a:gd name="connsiteX4" fmla="*/ 1338810 w 1351767"/>
                <a:gd name="connsiteY4" fmla="*/ 924523 h 926484"/>
                <a:gd name="connsiteX5" fmla="*/ 1244811 w 1351767"/>
                <a:gd name="connsiteY5" fmla="*/ 873459 h 926484"/>
                <a:gd name="connsiteX6" fmla="*/ 1243033 w 1351767"/>
                <a:gd name="connsiteY6" fmla="*/ 860756 h 926484"/>
                <a:gd name="connsiteX7" fmla="*/ 803556 w 1351767"/>
                <a:gd name="connsiteY7" fmla="*/ 146237 h 926484"/>
                <a:gd name="connsiteX8" fmla="*/ 843157 w 1351767"/>
                <a:gd name="connsiteY8" fmla="*/ 147126 h 926484"/>
                <a:gd name="connsiteX9" fmla="*/ 919118 w 1351767"/>
                <a:gd name="connsiteY9" fmla="*/ 209624 h 926484"/>
                <a:gd name="connsiteX10" fmla="*/ 974502 w 1351767"/>
                <a:gd name="connsiteY10" fmla="*/ 177612 h 926484"/>
                <a:gd name="connsiteX11" fmla="*/ 978058 w 1351767"/>
                <a:gd name="connsiteY11" fmla="*/ 146618 h 926484"/>
                <a:gd name="connsiteX12" fmla="*/ 1065452 w 1351767"/>
                <a:gd name="connsiteY12" fmla="*/ 152207 h 926484"/>
                <a:gd name="connsiteX13" fmla="*/ 1043095 w 1351767"/>
                <a:gd name="connsiteY13" fmla="*/ 170245 h 926484"/>
                <a:gd name="connsiteX14" fmla="*/ 915562 w 1351767"/>
                <a:gd name="connsiteY14" fmla="*/ 302352 h 926484"/>
                <a:gd name="connsiteX15" fmla="*/ 902097 w 1351767"/>
                <a:gd name="connsiteY15" fmla="*/ 299304 h 926484"/>
                <a:gd name="connsiteX16" fmla="*/ 775832 w 1351767"/>
                <a:gd name="connsiteY16" fmla="*/ 154494 h 926484"/>
                <a:gd name="connsiteX17" fmla="*/ 764146 w 1351767"/>
                <a:gd name="connsiteY17" fmla="*/ 151445 h 926484"/>
                <a:gd name="connsiteX18" fmla="*/ 803556 w 1351767"/>
                <a:gd name="connsiteY18" fmla="*/ 146237 h 926484"/>
                <a:gd name="connsiteX19" fmla="*/ 111298 w 1351767"/>
                <a:gd name="connsiteY19" fmla="*/ 1300 h 926484"/>
                <a:gd name="connsiteX20" fmla="*/ 117332 w 1351767"/>
                <a:gd name="connsiteY20" fmla="*/ 11462 h 926484"/>
                <a:gd name="connsiteX21" fmla="*/ 32478 w 1351767"/>
                <a:gd name="connsiteY21" fmla="*/ 52620 h 926484"/>
                <a:gd name="connsiteX22" fmla="*/ 5294 w 1351767"/>
                <a:gd name="connsiteY22" fmla="*/ 65576 h 926484"/>
                <a:gd name="connsiteX23" fmla="*/ 2754 w 1351767"/>
                <a:gd name="connsiteY23" fmla="*/ 44997 h 926484"/>
                <a:gd name="connsiteX24" fmla="*/ 99548 w 1351767"/>
                <a:gd name="connsiteY24" fmla="*/ 2571 h 926484"/>
                <a:gd name="connsiteX25" fmla="*/ 111298 w 1351767"/>
                <a:gd name="connsiteY25" fmla="*/ 1300 h 9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767" h="926484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9450CE65-DB5D-42F7-AB9F-A3290EE4C322}"/>
                </a:ext>
              </a:extLst>
            </p:cNvPr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3F420C5C-566C-4324-A16D-672FCAB7E836}"/>
                  </a:ext>
                </a:extLst>
              </p:cNvPr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>
                  <a:gd name="connsiteX0" fmla="*/ 1412426 w 1425228"/>
                  <a:gd name="connsiteY0" fmla="*/ 794228 h 1501443"/>
                  <a:gd name="connsiteX1" fmla="*/ 1338243 w 1425228"/>
                  <a:gd name="connsiteY1" fmla="*/ 755612 h 1501443"/>
                  <a:gd name="connsiteX2" fmla="*/ 1340276 w 1425228"/>
                  <a:gd name="connsiteY2" fmla="*/ 681938 h 1501443"/>
                  <a:gd name="connsiteX3" fmla="*/ 1344340 w 1425228"/>
                  <a:gd name="connsiteY3" fmla="*/ 555166 h 1501443"/>
                  <a:gd name="connsiteX4" fmla="*/ 1315887 w 1425228"/>
                  <a:gd name="connsiteY4" fmla="*/ 347098 h 1501443"/>
                  <a:gd name="connsiteX5" fmla="*/ 879172 w 1425228"/>
                  <a:gd name="connsiteY5" fmla="*/ 10226 h 1501443"/>
                  <a:gd name="connsiteX6" fmla="*/ 625629 w 1425228"/>
                  <a:gd name="connsiteY6" fmla="*/ 64 h 1501443"/>
                  <a:gd name="connsiteX7" fmla="*/ 406129 w 1425228"/>
                  <a:gd name="connsiteY7" fmla="*/ 49350 h 1501443"/>
                  <a:gd name="connsiteX8" fmla="*/ 144964 w 1425228"/>
                  <a:gd name="connsiteY8" fmla="*/ 310769 h 1501443"/>
                  <a:gd name="connsiteX9" fmla="*/ 103553 w 1425228"/>
                  <a:gd name="connsiteY9" fmla="*/ 516804 h 1501443"/>
                  <a:gd name="connsiteX10" fmla="*/ 97456 w 1425228"/>
                  <a:gd name="connsiteY10" fmla="*/ 714710 h 1501443"/>
                  <a:gd name="connsiteX11" fmla="*/ 97456 w 1425228"/>
                  <a:gd name="connsiteY11" fmla="*/ 714710 h 1501443"/>
                  <a:gd name="connsiteX12" fmla="*/ 97456 w 1425228"/>
                  <a:gd name="connsiteY12" fmla="*/ 714710 h 1501443"/>
                  <a:gd name="connsiteX13" fmla="*/ 2187 w 1425228"/>
                  <a:gd name="connsiteY13" fmla="*/ 800834 h 1501443"/>
                  <a:gd name="connsiteX14" fmla="*/ 154 w 1425228"/>
                  <a:gd name="connsiteY14" fmla="*/ 906011 h 1501443"/>
                  <a:gd name="connsiteX15" fmla="*/ 106348 w 1425228"/>
                  <a:gd name="connsiteY15" fmla="*/ 988578 h 1501443"/>
                  <a:gd name="connsiteX16" fmla="*/ 128705 w 1425228"/>
                  <a:gd name="connsiteY16" fmla="*/ 1003821 h 1501443"/>
                  <a:gd name="connsiteX17" fmla="*/ 129721 w 1425228"/>
                  <a:gd name="connsiteY17" fmla="*/ 1012713 h 1501443"/>
                  <a:gd name="connsiteX18" fmla="*/ 181039 w 1425228"/>
                  <a:gd name="connsiteY18" fmla="*/ 1134657 h 1501443"/>
                  <a:gd name="connsiteX19" fmla="*/ 292314 w 1425228"/>
                  <a:gd name="connsiteY19" fmla="*/ 1266510 h 1501443"/>
                  <a:gd name="connsiteX20" fmla="*/ 384026 w 1425228"/>
                  <a:gd name="connsiteY20" fmla="*/ 1327990 h 1501443"/>
                  <a:gd name="connsiteX21" fmla="*/ 461512 w 1425228"/>
                  <a:gd name="connsiteY21" fmla="*/ 1361017 h 1501443"/>
                  <a:gd name="connsiteX22" fmla="*/ 619278 w 1425228"/>
                  <a:gd name="connsiteY22" fmla="*/ 1385914 h 1501443"/>
                  <a:gd name="connsiteX23" fmla="*/ 628932 w 1425228"/>
                  <a:gd name="connsiteY23" fmla="*/ 1395314 h 1501443"/>
                  <a:gd name="connsiteX24" fmla="*/ 628678 w 1425228"/>
                  <a:gd name="connsiteY24" fmla="*/ 1437232 h 1501443"/>
                  <a:gd name="connsiteX25" fmla="*/ 639348 w 1425228"/>
                  <a:gd name="connsiteY25" fmla="*/ 1483216 h 1501443"/>
                  <a:gd name="connsiteX26" fmla="*/ 751639 w 1425228"/>
                  <a:gd name="connsiteY26" fmla="*/ 1484740 h 1501443"/>
                  <a:gd name="connsiteX27" fmla="*/ 763579 w 1425228"/>
                  <a:gd name="connsiteY27" fmla="*/ 1436724 h 1501443"/>
                  <a:gd name="connsiteX28" fmla="*/ 763325 w 1425228"/>
                  <a:gd name="connsiteY28" fmla="*/ 1404968 h 1501443"/>
                  <a:gd name="connsiteX29" fmla="*/ 777044 w 1425228"/>
                  <a:gd name="connsiteY29" fmla="*/ 1390487 h 1501443"/>
                  <a:gd name="connsiteX30" fmla="*/ 863167 w 1425228"/>
                  <a:gd name="connsiteY30" fmla="*/ 1388709 h 1501443"/>
                  <a:gd name="connsiteX31" fmla="*/ 1016614 w 1425228"/>
                  <a:gd name="connsiteY31" fmla="*/ 1346536 h 1501443"/>
                  <a:gd name="connsiteX32" fmla="*/ 1175651 w 1425228"/>
                  <a:gd name="connsiteY32" fmla="*/ 1231959 h 1501443"/>
                  <a:gd name="connsiteX33" fmla="*/ 1291244 w 1425228"/>
                  <a:gd name="connsiteY33" fmla="*/ 1031766 h 1501443"/>
                  <a:gd name="connsiteX34" fmla="*/ 1303184 w 1425228"/>
                  <a:gd name="connsiteY34" fmla="*/ 1025161 h 1501443"/>
                  <a:gd name="connsiteX35" fmla="*/ 1337735 w 1425228"/>
                  <a:gd name="connsiteY35" fmla="*/ 1030496 h 1501443"/>
                  <a:gd name="connsiteX36" fmla="*/ 1423605 w 1425228"/>
                  <a:gd name="connsiteY36" fmla="*/ 944627 h 1501443"/>
                  <a:gd name="connsiteX37" fmla="*/ 1425891 w 1425228"/>
                  <a:gd name="connsiteY37" fmla="*/ 854693 h 1501443"/>
                  <a:gd name="connsiteX38" fmla="*/ 1412426 w 1425228"/>
                  <a:gd name="connsiteY38" fmla="*/ 794228 h 150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25228" h="1501443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C6A6A481-C623-462C-9061-60C9B46B3247}"/>
                  </a:ext>
                </a:extLst>
              </p:cNvPr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>
                  <a:gd name="connsiteX0" fmla="*/ 1241295 w 1247392"/>
                  <a:gd name="connsiteY0" fmla="*/ 755358 h 894260"/>
                  <a:gd name="connsiteX1" fmla="*/ 1230117 w 1247392"/>
                  <a:gd name="connsiteY1" fmla="*/ 786861 h 894260"/>
                  <a:gd name="connsiteX2" fmla="*/ 1188453 w 1247392"/>
                  <a:gd name="connsiteY2" fmla="*/ 887973 h 894260"/>
                  <a:gd name="connsiteX3" fmla="*/ 1179307 w 1247392"/>
                  <a:gd name="connsiteY3" fmla="*/ 895341 h 894260"/>
                  <a:gd name="connsiteX4" fmla="*/ 1142469 w 1247392"/>
                  <a:gd name="connsiteY4" fmla="*/ 896611 h 894260"/>
                  <a:gd name="connsiteX5" fmla="*/ 1138658 w 1247392"/>
                  <a:gd name="connsiteY5" fmla="*/ 889498 h 894260"/>
                  <a:gd name="connsiteX6" fmla="*/ 1147042 w 1247392"/>
                  <a:gd name="connsiteY6" fmla="*/ 756883 h 894260"/>
                  <a:gd name="connsiteX7" fmla="*/ 1118842 w 1247392"/>
                  <a:gd name="connsiteY7" fmla="*/ 578793 h 894260"/>
                  <a:gd name="connsiteX8" fmla="*/ 1106902 w 1247392"/>
                  <a:gd name="connsiteY8" fmla="*/ 549577 h 894260"/>
                  <a:gd name="connsiteX9" fmla="*/ 1020271 w 1247392"/>
                  <a:gd name="connsiteY9" fmla="*/ 510453 h 894260"/>
                  <a:gd name="connsiteX10" fmla="*/ 907472 w 1247392"/>
                  <a:gd name="connsiteY10" fmla="*/ 544496 h 894260"/>
                  <a:gd name="connsiteX11" fmla="*/ 709820 w 1247392"/>
                  <a:gd name="connsiteY11" fmla="*/ 587176 h 894260"/>
                  <a:gd name="connsiteX12" fmla="*/ 505562 w 1247392"/>
                  <a:gd name="connsiteY12" fmla="*/ 574728 h 894260"/>
                  <a:gd name="connsiteX13" fmla="*/ 282759 w 1247392"/>
                  <a:gd name="connsiteY13" fmla="*/ 499021 h 894260"/>
                  <a:gd name="connsiteX14" fmla="*/ 210609 w 1247392"/>
                  <a:gd name="connsiteY14" fmla="*/ 480729 h 894260"/>
                  <a:gd name="connsiteX15" fmla="*/ 154463 w 1247392"/>
                  <a:gd name="connsiteY15" fmla="*/ 511215 h 894260"/>
                  <a:gd name="connsiteX16" fmla="*/ 112545 w 1247392"/>
                  <a:gd name="connsiteY16" fmla="*/ 616900 h 894260"/>
                  <a:gd name="connsiteX17" fmla="*/ 94507 w 1247392"/>
                  <a:gd name="connsiteY17" fmla="*/ 833606 h 894260"/>
                  <a:gd name="connsiteX18" fmla="*/ 95269 w 1247392"/>
                  <a:gd name="connsiteY18" fmla="*/ 860536 h 894260"/>
                  <a:gd name="connsiteX19" fmla="*/ 68848 w 1247392"/>
                  <a:gd name="connsiteY19" fmla="*/ 859519 h 894260"/>
                  <a:gd name="connsiteX20" fmla="*/ 67578 w 1247392"/>
                  <a:gd name="connsiteY20" fmla="*/ 859519 h 894260"/>
                  <a:gd name="connsiteX21" fmla="*/ 46237 w 1247392"/>
                  <a:gd name="connsiteY21" fmla="*/ 839957 h 894260"/>
                  <a:gd name="connsiteX22" fmla="*/ 8638 w 1247392"/>
                  <a:gd name="connsiteY22" fmla="*/ 738337 h 894260"/>
                  <a:gd name="connsiteX23" fmla="*/ 0 w 1247392"/>
                  <a:gd name="connsiteY23" fmla="*/ 714710 h 894260"/>
                  <a:gd name="connsiteX24" fmla="*/ 6097 w 1247392"/>
                  <a:gd name="connsiteY24" fmla="*/ 516804 h 894260"/>
                  <a:gd name="connsiteX25" fmla="*/ 47508 w 1247392"/>
                  <a:gd name="connsiteY25" fmla="*/ 310768 h 894260"/>
                  <a:gd name="connsiteX26" fmla="*/ 308672 w 1247392"/>
                  <a:gd name="connsiteY26" fmla="*/ 49350 h 894260"/>
                  <a:gd name="connsiteX27" fmla="*/ 528173 w 1247392"/>
                  <a:gd name="connsiteY27" fmla="*/ 64 h 894260"/>
                  <a:gd name="connsiteX28" fmla="*/ 781716 w 1247392"/>
                  <a:gd name="connsiteY28" fmla="*/ 10226 h 894260"/>
                  <a:gd name="connsiteX29" fmla="*/ 1218431 w 1247392"/>
                  <a:gd name="connsiteY29" fmla="*/ 347098 h 894260"/>
                  <a:gd name="connsiteX30" fmla="*/ 1246884 w 1247392"/>
                  <a:gd name="connsiteY30" fmla="*/ 555166 h 894260"/>
                  <a:gd name="connsiteX31" fmla="*/ 1242820 w 1247392"/>
                  <a:gd name="connsiteY31" fmla="*/ 681938 h 894260"/>
                  <a:gd name="connsiteX32" fmla="*/ 1241295 w 1247392"/>
                  <a:gd name="connsiteY32" fmla="*/ 755358 h 89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7392" h="89426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6CC54A64-33B7-4C67-B2F0-B23AA40AE187}"/>
                  </a:ext>
                </a:extLst>
              </p:cNvPr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>
                  <a:gd name="connsiteX0" fmla="*/ 53176 w 226105"/>
                  <a:gd name="connsiteY0" fmla="*/ 103105 h 104161"/>
                  <a:gd name="connsiteX1" fmla="*/ 1350 w 226105"/>
                  <a:gd name="connsiteY1" fmla="*/ 25619 h 104161"/>
                  <a:gd name="connsiteX2" fmla="*/ 26247 w 226105"/>
                  <a:gd name="connsiteY2" fmla="*/ 1738 h 104161"/>
                  <a:gd name="connsiteX3" fmla="*/ 61306 w 226105"/>
                  <a:gd name="connsiteY3" fmla="*/ 15965 h 104161"/>
                  <a:gd name="connsiteX4" fmla="*/ 165975 w 226105"/>
                  <a:gd name="connsiteY4" fmla="*/ 19522 h 104161"/>
                  <a:gd name="connsiteX5" fmla="*/ 203321 w 226105"/>
                  <a:gd name="connsiteY5" fmla="*/ 7327 h 104161"/>
                  <a:gd name="connsiteX6" fmla="*/ 226694 w 226105"/>
                  <a:gd name="connsiteY6" fmla="*/ 30954 h 104161"/>
                  <a:gd name="connsiteX7" fmla="*/ 182743 w 226105"/>
                  <a:gd name="connsiteY7" fmla="*/ 96499 h 104161"/>
                  <a:gd name="connsiteX8" fmla="*/ 172581 w 226105"/>
                  <a:gd name="connsiteY8" fmla="*/ 105899 h 104161"/>
                  <a:gd name="connsiteX9" fmla="*/ 162927 w 226105"/>
                  <a:gd name="connsiteY9" fmla="*/ 104375 h 104161"/>
                  <a:gd name="connsiteX10" fmla="*/ 55717 w 226105"/>
                  <a:gd name="connsiteY10" fmla="*/ 102596 h 104161"/>
                  <a:gd name="connsiteX11" fmla="*/ 53176 w 226105"/>
                  <a:gd name="connsiteY11" fmla="*/ 103105 h 1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105" h="104161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DA18A1B1-2DA6-49A8-A97D-7695612635BA}"/>
                  </a:ext>
                </a:extLst>
              </p:cNvPr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>
                  <a:gd name="connsiteX0" fmla="*/ 604517 w 644234"/>
                  <a:gd name="connsiteY0" fmla="*/ 24279 h 132001"/>
                  <a:gd name="connsiteX1" fmla="*/ 622968 w 644234"/>
                  <a:gd name="connsiteY1" fmla="*/ 27581 h 132001"/>
                  <a:gd name="connsiteX2" fmla="*/ 625001 w 644234"/>
                  <a:gd name="connsiteY2" fmla="*/ 38251 h 132001"/>
                  <a:gd name="connsiteX3" fmla="*/ 621444 w 644234"/>
                  <a:gd name="connsiteY3" fmla="*/ 51462 h 132001"/>
                  <a:gd name="connsiteX4" fmla="*/ 628304 w 644234"/>
                  <a:gd name="connsiteY4" fmla="*/ 64165 h 132001"/>
                  <a:gd name="connsiteX5" fmla="*/ 641514 w 644234"/>
                  <a:gd name="connsiteY5" fmla="*/ 56797 h 132001"/>
                  <a:gd name="connsiteX6" fmla="*/ 634147 w 644234"/>
                  <a:gd name="connsiteY6" fmla="*/ 114214 h 132001"/>
                  <a:gd name="connsiteX7" fmla="*/ 581557 w 644234"/>
                  <a:gd name="connsiteY7" fmla="*/ 113198 h 132001"/>
                  <a:gd name="connsiteX8" fmla="*/ 587400 w 644234"/>
                  <a:gd name="connsiteY8" fmla="*/ 36219 h 132001"/>
                  <a:gd name="connsiteX9" fmla="*/ 604517 w 644234"/>
                  <a:gd name="connsiteY9" fmla="*/ 24279 h 132001"/>
                  <a:gd name="connsiteX10" fmla="*/ 33602 w 644234"/>
                  <a:gd name="connsiteY10" fmla="*/ 49 h 132001"/>
                  <a:gd name="connsiteX11" fmla="*/ 55165 w 644234"/>
                  <a:gd name="connsiteY11" fmla="*/ 9036 h 132001"/>
                  <a:gd name="connsiteX12" fmla="*/ 51862 w 644234"/>
                  <a:gd name="connsiteY12" fmla="*/ 38506 h 132001"/>
                  <a:gd name="connsiteX13" fmla="*/ 67867 w 644234"/>
                  <a:gd name="connsiteY13" fmla="*/ 33171 h 132001"/>
                  <a:gd name="connsiteX14" fmla="*/ 56181 w 644234"/>
                  <a:gd name="connsiteY14" fmla="*/ 96431 h 132001"/>
                  <a:gd name="connsiteX15" fmla="*/ 11467 w 644234"/>
                  <a:gd name="connsiteY15" fmla="*/ 95161 h 132001"/>
                  <a:gd name="connsiteX16" fmla="*/ 13753 w 644234"/>
                  <a:gd name="connsiteY16" fmla="*/ 11831 h 132001"/>
                  <a:gd name="connsiteX17" fmla="*/ 33602 w 644234"/>
                  <a:gd name="connsiteY17" fmla="*/ 49 h 1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4234" h="132001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E8E91F93-26E0-4CDE-BA15-FA68A6ACF5E9}"/>
                  </a:ext>
                </a:extLst>
              </p:cNvPr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>
                  <a:gd name="connsiteX0" fmla="*/ 0 w 116863"/>
                  <a:gd name="connsiteY0" fmla="*/ 15807 h 43188"/>
                  <a:gd name="connsiteX1" fmla="*/ 30740 w 116863"/>
                  <a:gd name="connsiteY1" fmla="*/ 1326 h 43188"/>
                  <a:gd name="connsiteX2" fmla="*/ 91967 w 116863"/>
                  <a:gd name="connsiteY2" fmla="*/ 4121 h 43188"/>
                  <a:gd name="connsiteX3" fmla="*/ 119150 w 116863"/>
                  <a:gd name="connsiteY3" fmla="*/ 18348 h 43188"/>
                  <a:gd name="connsiteX4" fmla="*/ 68340 w 116863"/>
                  <a:gd name="connsiteY4" fmla="*/ 43753 h 43188"/>
                  <a:gd name="connsiteX5" fmla="*/ 0 w 116863"/>
                  <a:gd name="connsiteY5" fmla="*/ 15807 h 4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63" h="43188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A93643F8-EF6A-4712-8F0E-7A812806ED48}"/>
                  </a:ext>
                </a:extLst>
              </p:cNvPr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>
                  <a:gd name="connsiteX0" fmla="*/ 328728 w 650399"/>
                  <a:gd name="connsiteY0" fmla="*/ 221793 h 371078"/>
                  <a:gd name="connsiteX1" fmla="*/ 337366 w 650399"/>
                  <a:gd name="connsiteY1" fmla="*/ 229668 h 371078"/>
                  <a:gd name="connsiteX2" fmla="*/ 370901 w 650399"/>
                  <a:gd name="connsiteY2" fmla="*/ 309949 h 371078"/>
                  <a:gd name="connsiteX3" fmla="*/ 381571 w 650399"/>
                  <a:gd name="connsiteY3" fmla="*/ 335355 h 371078"/>
                  <a:gd name="connsiteX4" fmla="*/ 360231 w 650399"/>
                  <a:gd name="connsiteY4" fmla="*/ 368127 h 371078"/>
                  <a:gd name="connsiteX5" fmla="*/ 343971 w 650399"/>
                  <a:gd name="connsiteY5" fmla="*/ 369906 h 371078"/>
                  <a:gd name="connsiteX6" fmla="*/ 309673 w 650399"/>
                  <a:gd name="connsiteY6" fmla="*/ 341960 h 371078"/>
                  <a:gd name="connsiteX7" fmla="*/ 318819 w 650399"/>
                  <a:gd name="connsiteY7" fmla="*/ 267014 h 371078"/>
                  <a:gd name="connsiteX8" fmla="*/ 322884 w 650399"/>
                  <a:gd name="connsiteY8" fmla="*/ 231955 h 371078"/>
                  <a:gd name="connsiteX9" fmla="*/ 328728 w 650399"/>
                  <a:gd name="connsiteY9" fmla="*/ 221793 h 371078"/>
                  <a:gd name="connsiteX10" fmla="*/ 611741 w 650399"/>
                  <a:gd name="connsiteY10" fmla="*/ 23378 h 371078"/>
                  <a:gd name="connsiteX11" fmla="*/ 650357 w 650399"/>
                  <a:gd name="connsiteY11" fmla="*/ 57422 h 371078"/>
                  <a:gd name="connsiteX12" fmla="*/ 645022 w 650399"/>
                  <a:gd name="connsiteY12" fmla="*/ 61487 h 371078"/>
                  <a:gd name="connsiteX13" fmla="*/ 575157 w 650399"/>
                  <a:gd name="connsiteY13" fmla="*/ 61741 h 371078"/>
                  <a:gd name="connsiteX14" fmla="*/ 611741 w 650399"/>
                  <a:gd name="connsiteY14" fmla="*/ 23378 h 371078"/>
                  <a:gd name="connsiteX15" fmla="*/ 39364 w 650399"/>
                  <a:gd name="connsiteY15" fmla="*/ 5 h 371078"/>
                  <a:gd name="connsiteX16" fmla="*/ 72899 w 650399"/>
                  <a:gd name="connsiteY16" fmla="*/ 24141 h 371078"/>
                  <a:gd name="connsiteX17" fmla="*/ 74931 w 650399"/>
                  <a:gd name="connsiteY17" fmla="*/ 38876 h 371078"/>
                  <a:gd name="connsiteX18" fmla="*/ 55115 w 650399"/>
                  <a:gd name="connsiteY18" fmla="*/ 29477 h 371078"/>
                  <a:gd name="connsiteX19" fmla="*/ 11417 w 650399"/>
                  <a:gd name="connsiteY19" fmla="*/ 32525 h 371078"/>
                  <a:gd name="connsiteX20" fmla="*/ 1255 w 650399"/>
                  <a:gd name="connsiteY20" fmla="*/ 34303 h 371078"/>
                  <a:gd name="connsiteX21" fmla="*/ 2780 w 650399"/>
                  <a:gd name="connsiteY21" fmla="*/ 23633 h 371078"/>
                  <a:gd name="connsiteX22" fmla="*/ 39364 w 650399"/>
                  <a:gd name="connsiteY22" fmla="*/ 5 h 3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0399" h="371078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E3BD6654-FB75-4A57-AAFF-720ACFCE28B2}"/>
                </a:ext>
              </a:extLst>
            </p:cNvPr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C4016AD-478D-4B06-AA92-5F6DEF7B534C}"/>
                  </a:ext>
                </a:extLst>
              </p:cNvPr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CD492F82-7FA4-4AAC-9D67-808EB69CDD93}"/>
                  </a:ext>
                </a:extLst>
              </p:cNvPr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>
                  <a:gd name="connsiteX0" fmla="*/ 9654 w 165389"/>
                  <a:gd name="connsiteY0" fmla="*/ 147603 h 235760"/>
                  <a:gd name="connsiteX1" fmla="*/ 101620 w 165389"/>
                  <a:gd name="connsiteY1" fmla="*/ 176566 h 235760"/>
                  <a:gd name="connsiteX2" fmla="*/ 100096 w 165389"/>
                  <a:gd name="connsiteY2" fmla="*/ 235760 h 235760"/>
                  <a:gd name="connsiteX3" fmla="*/ 86123 w 165389"/>
                  <a:gd name="connsiteY3" fmla="*/ 233982 h 235760"/>
                  <a:gd name="connsiteX4" fmla="*/ 48778 w 165389"/>
                  <a:gd name="connsiteY4" fmla="*/ 217977 h 235760"/>
                  <a:gd name="connsiteX5" fmla="*/ 9400 w 165389"/>
                  <a:gd name="connsiteY5" fmla="*/ 168437 h 235760"/>
                  <a:gd name="connsiteX6" fmla="*/ 9654 w 165389"/>
                  <a:gd name="connsiteY6" fmla="*/ 147603 h 235760"/>
                  <a:gd name="connsiteX7" fmla="*/ 68848 w 165389"/>
                  <a:gd name="connsiteY7" fmla="*/ 114069 h 235760"/>
                  <a:gd name="connsiteX8" fmla="*/ 84600 w 165389"/>
                  <a:gd name="connsiteY8" fmla="*/ 120420 h 235760"/>
                  <a:gd name="connsiteX9" fmla="*/ 107465 w 165389"/>
                  <a:gd name="connsiteY9" fmla="*/ 141252 h 235760"/>
                  <a:gd name="connsiteX10" fmla="*/ 104162 w 165389"/>
                  <a:gd name="connsiteY10" fmla="*/ 160306 h 235760"/>
                  <a:gd name="connsiteX11" fmla="*/ 74692 w 165389"/>
                  <a:gd name="connsiteY11" fmla="*/ 138458 h 235760"/>
                  <a:gd name="connsiteX12" fmla="*/ 63513 w 165389"/>
                  <a:gd name="connsiteY12" fmla="*/ 129566 h 235760"/>
                  <a:gd name="connsiteX13" fmla="*/ 68848 w 165389"/>
                  <a:gd name="connsiteY13" fmla="*/ 114069 h 235760"/>
                  <a:gd name="connsiteX14" fmla="*/ 138967 w 165389"/>
                  <a:gd name="connsiteY14" fmla="*/ 23118 h 235760"/>
                  <a:gd name="connsiteX15" fmla="*/ 154972 w 165389"/>
                  <a:gd name="connsiteY15" fmla="*/ 48015 h 235760"/>
                  <a:gd name="connsiteX16" fmla="*/ 165389 w 165389"/>
                  <a:gd name="connsiteY16" fmla="*/ 55891 h 235760"/>
                  <a:gd name="connsiteX17" fmla="*/ 110513 w 165389"/>
                  <a:gd name="connsiteY17" fmla="*/ 83328 h 235760"/>
                  <a:gd name="connsiteX18" fmla="*/ 105178 w 165389"/>
                  <a:gd name="connsiteY18" fmla="*/ 95523 h 235760"/>
                  <a:gd name="connsiteX19" fmla="*/ 108989 w 165389"/>
                  <a:gd name="connsiteY19" fmla="*/ 117117 h 235760"/>
                  <a:gd name="connsiteX20" fmla="*/ 79518 w 165389"/>
                  <a:gd name="connsiteY20" fmla="*/ 91458 h 235760"/>
                  <a:gd name="connsiteX21" fmla="*/ 73675 w 165389"/>
                  <a:gd name="connsiteY21" fmla="*/ 80280 h 235760"/>
                  <a:gd name="connsiteX22" fmla="*/ 75961 w 165389"/>
                  <a:gd name="connsiteY22" fmla="*/ 57669 h 235760"/>
                  <a:gd name="connsiteX23" fmla="*/ 84345 w 165389"/>
                  <a:gd name="connsiteY23" fmla="*/ 49285 h 235760"/>
                  <a:gd name="connsiteX24" fmla="*/ 138967 w 165389"/>
                  <a:gd name="connsiteY24" fmla="*/ 23118 h 235760"/>
                  <a:gd name="connsiteX25" fmla="*/ 19055 w 165389"/>
                  <a:gd name="connsiteY25" fmla="*/ 0 h 235760"/>
                  <a:gd name="connsiteX26" fmla="*/ 38109 w 165389"/>
                  <a:gd name="connsiteY26" fmla="*/ 19309 h 235760"/>
                  <a:gd name="connsiteX27" fmla="*/ 19055 w 165389"/>
                  <a:gd name="connsiteY27" fmla="*/ 38109 h 235760"/>
                  <a:gd name="connsiteX28" fmla="*/ 0 w 165389"/>
                  <a:gd name="connsiteY28" fmla="*/ 19309 h 235760"/>
                  <a:gd name="connsiteX29" fmla="*/ 19055 w 165389"/>
                  <a:gd name="connsiteY29" fmla="*/ 0 h 23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5389" h="23576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9CE734A5-12FA-4353-B64B-EE3E5B23CB0A}"/>
                  </a:ext>
                </a:extLst>
              </p:cNvPr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>
                  <a:gd name="connsiteX0" fmla="*/ 9455 w 154971"/>
                  <a:gd name="connsiteY0" fmla="*/ 70626 h 266753"/>
                  <a:gd name="connsiteX1" fmla="*/ 24444 w 154971"/>
                  <a:gd name="connsiteY1" fmla="*/ 164117 h 266753"/>
                  <a:gd name="connsiteX2" fmla="*/ 40703 w 154971"/>
                  <a:gd name="connsiteY2" fmla="*/ 198414 h 266753"/>
                  <a:gd name="connsiteX3" fmla="*/ 132670 w 154971"/>
                  <a:gd name="connsiteY3" fmla="*/ 266500 h 266753"/>
                  <a:gd name="connsiteX4" fmla="*/ 156043 w 154971"/>
                  <a:gd name="connsiteY4" fmla="*/ 250495 h 266753"/>
                  <a:gd name="connsiteX5" fmla="*/ 148167 w 154971"/>
                  <a:gd name="connsiteY5" fmla="*/ 245414 h 266753"/>
                  <a:gd name="connsiteX6" fmla="*/ 114886 w 154971"/>
                  <a:gd name="connsiteY6" fmla="*/ 235760 h 266753"/>
                  <a:gd name="connsiteX7" fmla="*/ 63060 w 154971"/>
                  <a:gd name="connsiteY7" fmla="*/ 174279 h 266753"/>
                  <a:gd name="connsiteX8" fmla="*/ 52390 w 154971"/>
                  <a:gd name="connsiteY8" fmla="*/ 153193 h 266753"/>
                  <a:gd name="connsiteX9" fmla="*/ 40449 w 154971"/>
                  <a:gd name="connsiteY9" fmla="*/ 104669 h 266753"/>
                  <a:gd name="connsiteX10" fmla="*/ 22666 w 154971"/>
                  <a:gd name="connsiteY10" fmla="*/ 0 h 266753"/>
                  <a:gd name="connsiteX11" fmla="*/ 1325 w 154971"/>
                  <a:gd name="connsiteY11" fmla="*/ 33281 h 266753"/>
                  <a:gd name="connsiteX12" fmla="*/ 9455 w 154971"/>
                  <a:gd name="connsiteY12" fmla="*/ 70626 h 266753"/>
                  <a:gd name="connsiteX13" fmla="*/ 13520 w 154971"/>
                  <a:gd name="connsiteY13" fmla="*/ 116864 h 266753"/>
                  <a:gd name="connsiteX14" fmla="*/ 13266 w 154971"/>
                  <a:gd name="connsiteY14" fmla="*/ 115085 h 266753"/>
                  <a:gd name="connsiteX15" fmla="*/ 13520 w 154971"/>
                  <a:gd name="connsiteY15" fmla="*/ 116101 h 266753"/>
                  <a:gd name="connsiteX16" fmla="*/ 13520 w 154971"/>
                  <a:gd name="connsiteY16" fmla="*/ 116864 h 266753"/>
                  <a:gd name="connsiteX17" fmla="*/ 11995 w 154971"/>
                  <a:gd name="connsiteY17" fmla="*/ 113053 h 266753"/>
                  <a:gd name="connsiteX18" fmla="*/ 11995 w 154971"/>
                  <a:gd name="connsiteY18" fmla="*/ 113053 h 266753"/>
                  <a:gd name="connsiteX19" fmla="*/ 11995 w 154971"/>
                  <a:gd name="connsiteY19" fmla="*/ 113053 h 26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71" h="266753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FF55EE0A-0551-498C-BD8E-08E54CCC896D}"/>
              </a:ext>
            </a:extLst>
          </p:cNvPr>
          <p:cNvGrpSpPr/>
          <p:nvPr/>
        </p:nvGrpSpPr>
        <p:grpSpPr>
          <a:xfrm>
            <a:off x="586854" y="2303921"/>
            <a:ext cx="2796579" cy="4302831"/>
            <a:chOff x="395534" y="3522004"/>
            <a:chExt cx="3972999" cy="4654282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969A5B2B-9A1D-42E9-BFCE-A597FB3699A4}"/>
                </a:ext>
              </a:extLst>
            </p:cNvPr>
            <p:cNvSpPr txBox="1"/>
            <p:nvPr/>
          </p:nvSpPr>
          <p:spPr>
            <a:xfrm>
              <a:off x="395534" y="3522004"/>
              <a:ext cx="397299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 err="1" smtClean="0">
                  <a:cs typeface="Arial" pitchFamily="34" charset="0"/>
                </a:rPr>
                <a:t>Pertumbuhan</a:t>
              </a:r>
              <a:r>
                <a:rPr lang="en-US" altLang="ko-KR" sz="2000" b="1" dirty="0" smtClean="0">
                  <a:cs typeface="Arial" pitchFamily="34" charset="0"/>
                </a:rPr>
                <a:t> (growth)</a:t>
              </a:r>
              <a:endParaRPr lang="ko-KR" altLang="en-US" sz="2000" b="1" dirty="0"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679DF4F3-9A49-4F5D-8FEC-B78DBD5A11AA}"/>
                </a:ext>
              </a:extLst>
            </p:cNvPr>
            <p:cNvSpPr txBox="1"/>
            <p:nvPr/>
          </p:nvSpPr>
          <p:spPr>
            <a:xfrm>
              <a:off x="395537" y="4390634"/>
              <a:ext cx="397299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dirty="0" err="1" smtClean="0"/>
                <a:t>Bertambahnya</a:t>
              </a:r>
              <a:r>
                <a:rPr lang="en-US" altLang="ko-KR" sz="2000" dirty="0" smtClean="0"/>
                <a:t> </a:t>
              </a:r>
              <a:r>
                <a:rPr lang="en-US" altLang="ko-KR" sz="2000" dirty="0" err="1" smtClean="0"/>
                <a:t>ukuran</a:t>
              </a:r>
              <a:r>
                <a:rPr lang="en-US" altLang="ko-KR" sz="2000" dirty="0" smtClean="0"/>
                <a:t> &amp; </a:t>
              </a:r>
              <a:r>
                <a:rPr lang="en-US" altLang="ko-KR" sz="2000" dirty="0" err="1" smtClean="0"/>
                <a:t>jumlah</a:t>
              </a:r>
              <a:r>
                <a:rPr lang="en-US" altLang="ko-KR" sz="2000" dirty="0" smtClean="0"/>
                <a:t> </a:t>
              </a:r>
              <a:r>
                <a:rPr lang="en-US" altLang="ko-KR" sz="2000" dirty="0" err="1" smtClean="0"/>
                <a:t>sel</a:t>
              </a:r>
              <a:r>
                <a:rPr lang="en-US" altLang="ko-KR" sz="2000" dirty="0" smtClean="0"/>
                <a:t> </a:t>
              </a:r>
              <a:r>
                <a:rPr lang="en-US" altLang="ko-KR" sz="2000" dirty="0" err="1" smtClean="0"/>
                <a:t>serta</a:t>
              </a:r>
              <a:r>
                <a:rPr lang="en-US" altLang="ko-KR" sz="2000" dirty="0" smtClean="0"/>
                <a:t> </a:t>
              </a:r>
              <a:r>
                <a:rPr lang="en-US" altLang="ko-KR" sz="2000" dirty="0" err="1" smtClean="0"/>
                <a:t>jaringan</a:t>
              </a:r>
              <a:r>
                <a:rPr lang="en-US" altLang="ko-KR" sz="2000" dirty="0" smtClean="0"/>
                <a:t> </a:t>
              </a:r>
              <a:r>
                <a:rPr lang="en-US" altLang="ko-KR" sz="2000" dirty="0" err="1" smtClean="0"/>
                <a:t>intraseluler</a:t>
              </a:r>
              <a:r>
                <a:rPr lang="en-US" altLang="ko-KR" sz="2000" dirty="0"/>
                <a:t> </a:t>
              </a:r>
              <a:r>
                <a:rPr lang="en-US" altLang="ko-KR" sz="2000" dirty="0" smtClean="0">
                  <a:sym typeface="Wingdings" pitchFamily="2" charset="2"/>
                </a:rPr>
                <a:t> </a:t>
              </a:r>
              <a:r>
                <a:rPr lang="en-US" altLang="ko-KR" sz="2000" dirty="0" err="1" smtClean="0">
                  <a:sym typeface="Wingdings" pitchFamily="2" charset="2"/>
                </a:rPr>
                <a:t>bertambahnya</a:t>
              </a:r>
              <a:r>
                <a:rPr lang="en-US" altLang="ko-KR" sz="2000" dirty="0" smtClean="0">
                  <a:sym typeface="Wingdings" pitchFamily="2" charset="2"/>
                </a:rPr>
                <a:t> </a:t>
              </a:r>
              <a:r>
                <a:rPr lang="en-US" altLang="ko-KR" sz="2000" dirty="0" err="1" smtClean="0">
                  <a:sym typeface="Wingdings" pitchFamily="2" charset="2"/>
                </a:rPr>
                <a:t>ukuran</a:t>
              </a:r>
              <a:r>
                <a:rPr lang="en-US" altLang="ko-KR" sz="2000" dirty="0" smtClean="0">
                  <a:sym typeface="Wingdings" pitchFamily="2" charset="2"/>
                </a:rPr>
                <a:t> </a:t>
              </a:r>
              <a:r>
                <a:rPr lang="en-US" altLang="ko-KR" sz="2000" dirty="0" err="1" smtClean="0">
                  <a:sym typeface="Wingdings" pitchFamily="2" charset="2"/>
                </a:rPr>
                <a:t>fisik</a:t>
              </a:r>
              <a:r>
                <a:rPr lang="en-US" altLang="ko-KR" sz="2000" dirty="0" smtClean="0">
                  <a:sym typeface="Wingdings" pitchFamily="2" charset="2"/>
                </a:rPr>
                <a:t> &amp;</a:t>
              </a:r>
              <a:r>
                <a:rPr lang="en-US" altLang="ko-KR" sz="2000" dirty="0" err="1" smtClean="0">
                  <a:sym typeface="Wingdings" pitchFamily="2" charset="2"/>
                </a:rPr>
                <a:t>struktur</a:t>
              </a:r>
              <a:r>
                <a:rPr lang="en-US" altLang="ko-KR" sz="2000" dirty="0" smtClean="0">
                  <a:sym typeface="Wingdings" pitchFamily="2" charset="2"/>
                </a:rPr>
                <a:t> </a:t>
              </a:r>
              <a:r>
                <a:rPr lang="en-US" altLang="ko-KR" sz="2000" dirty="0" err="1" smtClean="0">
                  <a:sym typeface="Wingdings" pitchFamily="2" charset="2"/>
                </a:rPr>
                <a:t>tubuh</a:t>
              </a:r>
              <a:r>
                <a:rPr lang="en-US" altLang="ko-KR" sz="2000" dirty="0" smtClean="0">
                  <a:sym typeface="Wingdings" pitchFamily="2" charset="2"/>
                </a:rPr>
                <a:t> </a:t>
              </a:r>
              <a:r>
                <a:rPr lang="en-US" altLang="ko-KR" sz="2000" dirty="0" err="1" smtClean="0">
                  <a:sym typeface="Wingdings" pitchFamily="2" charset="2"/>
                </a:rPr>
                <a:t>sebagian</a:t>
              </a:r>
              <a:r>
                <a:rPr lang="en-US" altLang="ko-KR" sz="2000" dirty="0" smtClean="0">
                  <a:sym typeface="Wingdings" pitchFamily="2" charset="2"/>
                </a:rPr>
                <a:t> </a:t>
              </a:r>
              <a:r>
                <a:rPr lang="en-US" altLang="ko-KR" sz="2000" dirty="0" err="1" smtClean="0">
                  <a:sym typeface="Wingdings" pitchFamily="2" charset="2"/>
                </a:rPr>
                <a:t>atau</a:t>
              </a:r>
              <a:r>
                <a:rPr lang="en-US" altLang="ko-KR" sz="2000" dirty="0" smtClean="0">
                  <a:sym typeface="Wingdings" pitchFamily="2" charset="2"/>
                </a:rPr>
                <a:t> </a:t>
              </a:r>
              <a:r>
                <a:rPr lang="en-US" altLang="ko-KR" sz="2000" dirty="0" err="1" smtClean="0">
                  <a:sym typeface="Wingdings" pitchFamily="2" charset="2"/>
                </a:rPr>
                <a:t>keseluruhan</a:t>
              </a:r>
              <a:r>
                <a:rPr lang="en-US" altLang="ko-KR" sz="2000" dirty="0" smtClean="0">
                  <a:sym typeface="Wingdings" pitchFamily="2" charset="2"/>
                </a:rPr>
                <a:t>  </a:t>
              </a:r>
              <a:r>
                <a:rPr lang="en-US" altLang="ko-KR" sz="2000" dirty="0" err="1" smtClean="0">
                  <a:sym typeface="Wingdings" pitchFamily="2" charset="2"/>
                </a:rPr>
                <a:t>dapat</a:t>
              </a:r>
              <a:r>
                <a:rPr lang="en-US" altLang="ko-KR" sz="2000" dirty="0" smtClean="0">
                  <a:sym typeface="Wingdings" pitchFamily="2" charset="2"/>
                </a:rPr>
                <a:t> </a:t>
              </a:r>
              <a:r>
                <a:rPr lang="en-US" altLang="ko-KR" sz="2000" dirty="0" err="1" smtClean="0">
                  <a:sym typeface="Wingdings" pitchFamily="2" charset="2"/>
                </a:rPr>
                <a:t>diukur</a:t>
              </a:r>
              <a:r>
                <a:rPr lang="en-US" altLang="ko-KR" sz="2000" dirty="0" smtClean="0">
                  <a:sym typeface="Wingdings" pitchFamily="2" charset="2"/>
                </a:rPr>
                <a:t> </a:t>
              </a:r>
              <a:r>
                <a:rPr lang="en-US" altLang="ko-KR" sz="2000" dirty="0" err="1" smtClean="0">
                  <a:sym typeface="Wingdings" pitchFamily="2" charset="2"/>
                </a:rPr>
                <a:t>dengan</a:t>
              </a:r>
              <a:r>
                <a:rPr lang="en-US" altLang="ko-KR" sz="2000" dirty="0" smtClean="0">
                  <a:sym typeface="Wingdings" pitchFamily="2" charset="2"/>
                </a:rPr>
                <a:t> </a:t>
              </a:r>
              <a:r>
                <a:rPr lang="en-US" altLang="ko-KR" sz="2000" dirty="0" err="1" smtClean="0">
                  <a:sym typeface="Wingdings" pitchFamily="2" charset="2"/>
                </a:rPr>
                <a:t>satuan</a:t>
              </a:r>
              <a:r>
                <a:rPr lang="en-US" altLang="ko-KR" sz="2000" dirty="0" smtClean="0">
                  <a:sym typeface="Wingdings" pitchFamily="2" charset="2"/>
                </a:rPr>
                <a:t> </a:t>
              </a:r>
              <a:r>
                <a:rPr lang="en-US" altLang="ko-KR" sz="2000" dirty="0" err="1" smtClean="0">
                  <a:sym typeface="Wingdings" pitchFamily="2" charset="2"/>
                </a:rPr>
                <a:t>panjang</a:t>
              </a:r>
              <a:r>
                <a:rPr lang="en-US" altLang="ko-KR" sz="2000" dirty="0" smtClean="0">
                  <a:sym typeface="Wingdings" pitchFamily="2" charset="2"/>
                </a:rPr>
                <a:t> &amp; </a:t>
              </a:r>
              <a:r>
                <a:rPr lang="en-US" altLang="ko-KR" sz="2000" dirty="0" err="1" smtClean="0">
                  <a:sym typeface="Wingdings" pitchFamily="2" charset="2"/>
                </a:rPr>
                <a:t>berat</a:t>
              </a:r>
              <a:endParaRPr lang="en-US" altLang="ko-KR" sz="2000" dirty="0"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B2FF2994-8A49-489B-9933-A85E7A3FA442}"/>
              </a:ext>
            </a:extLst>
          </p:cNvPr>
          <p:cNvGrpSpPr/>
          <p:nvPr/>
        </p:nvGrpSpPr>
        <p:grpSpPr>
          <a:xfrm>
            <a:off x="9025764" y="2418488"/>
            <a:ext cx="2535251" cy="3349746"/>
            <a:chOff x="395534" y="3522004"/>
            <a:chExt cx="3972999" cy="3349746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C4BC7967-D461-4CFF-B785-34D71DD636BB}"/>
                </a:ext>
              </a:extLst>
            </p:cNvPr>
            <p:cNvSpPr txBox="1"/>
            <p:nvPr/>
          </p:nvSpPr>
          <p:spPr>
            <a:xfrm>
              <a:off x="395534" y="3522004"/>
              <a:ext cx="397299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 err="1" smtClean="0">
                  <a:cs typeface="Arial" pitchFamily="34" charset="0"/>
                </a:rPr>
                <a:t>Perkembangan</a:t>
              </a:r>
              <a:r>
                <a:rPr lang="en-US" altLang="ko-KR" sz="2000" b="1" dirty="0" smtClean="0">
                  <a:cs typeface="Arial" pitchFamily="34" charset="0"/>
                </a:rPr>
                <a:t> (</a:t>
              </a:r>
              <a:r>
                <a:rPr lang="en-US" altLang="ko-KR" sz="2000" b="1" dirty="0" err="1" smtClean="0">
                  <a:cs typeface="Arial" pitchFamily="34" charset="0"/>
                </a:rPr>
                <a:t>dvelopment</a:t>
              </a:r>
              <a:r>
                <a:rPr lang="en-US" altLang="ko-KR" sz="2000" b="1" dirty="0" smtClean="0">
                  <a:cs typeface="Arial" pitchFamily="34" charset="0"/>
                </a:rPr>
                <a:t>)</a:t>
              </a:r>
              <a:endParaRPr lang="ko-KR" altLang="en-US" sz="2000" b="1" dirty="0"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A74F6F2B-1F13-41C2-A03F-F4C5D20DB481}"/>
                </a:ext>
              </a:extLst>
            </p:cNvPr>
            <p:cNvSpPr txBox="1"/>
            <p:nvPr/>
          </p:nvSpPr>
          <p:spPr>
            <a:xfrm>
              <a:off x="395537" y="4317205"/>
              <a:ext cx="397299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000" dirty="0" err="1" smtClean="0"/>
                <a:t>Bertambahnya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struktur</a:t>
              </a:r>
              <a:r>
                <a:rPr lang="en-US" altLang="en-US" sz="2000" dirty="0" smtClean="0"/>
                <a:t> &amp; </a:t>
              </a:r>
              <a:r>
                <a:rPr lang="en-US" altLang="en-US" sz="2000" dirty="0" err="1" smtClean="0"/>
                <a:t>fungsi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tubuh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yg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lebih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kompleks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dalam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kemampuan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gerak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kasar</a:t>
              </a:r>
              <a:r>
                <a:rPr lang="en-US" altLang="en-US" sz="2000" dirty="0" smtClean="0"/>
                <a:t>, </a:t>
              </a:r>
              <a:r>
                <a:rPr lang="en-US" altLang="en-US" sz="2000" dirty="0" err="1" smtClean="0"/>
                <a:t>gerak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halus</a:t>
              </a:r>
              <a:r>
                <a:rPr lang="en-US" altLang="en-US" sz="2000" dirty="0" smtClean="0"/>
                <a:t>, </a:t>
              </a:r>
              <a:r>
                <a:rPr lang="en-US" altLang="en-US" sz="2000" dirty="0" err="1" smtClean="0"/>
                <a:t>bahasa</a:t>
              </a:r>
              <a:r>
                <a:rPr lang="en-US" altLang="en-US" sz="2000" dirty="0" smtClean="0"/>
                <a:t>, </a:t>
              </a:r>
              <a:r>
                <a:rPr lang="en-US" altLang="en-US" sz="2000" dirty="0" err="1" smtClean="0"/>
                <a:t>sosialisasi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dan</a:t>
              </a:r>
              <a:r>
                <a:rPr lang="en-US" altLang="en-US" sz="2000" dirty="0" smtClean="0"/>
                <a:t> </a:t>
              </a:r>
              <a:r>
                <a:rPr lang="en-US" altLang="en-US" sz="2000" dirty="0" err="1" smtClean="0"/>
                <a:t>kemandirian</a:t>
              </a:r>
              <a:endParaRPr lang="en-US" altLang="ko-KR" sz="2000" dirty="0"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15807" y="476518"/>
            <a:ext cx="7723651" cy="1236372"/>
          </a:xfrm>
          <a:prstGeom prst="cloudCallout">
            <a:avLst>
              <a:gd name="adj1" fmla="val 3575"/>
              <a:gd name="adj2" fmla="val 886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“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Apa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itu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PERTUMBUHAN &amp; PERKEMBANGAN ???”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7786110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961257" y="2395385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6" name="Picture 5" descr="https://encrypted-tbn3.google.com/images?q=tbn:ANd9GcSZoYIargtp4yUq_55l9lfdr3oJ7LQKEg3WviZgpEaRkh1AHbsf">
            <a:extLst>
              <a:ext uri="{FF2B5EF4-FFF2-40B4-BE49-F238E27FC236}">
                <a16:creationId xmlns="" xmlns:a16="http://schemas.microsoft.com/office/drawing/2014/main" id="{D913F174-728F-4E76-A1CC-63DD76BC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1" y="324548"/>
            <a:ext cx="1749317" cy="174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https://encrypted-tbn3.google.com/images?q=tbn:ANd9GcTRjlTJLf9teX1DCqDoRF99z4TUx_w5pRrtcYj0TEwkssFw9-N_">
            <a:extLst>
              <a:ext uri="{FF2B5EF4-FFF2-40B4-BE49-F238E27FC236}">
                <a16:creationId xmlns="" xmlns:a16="http://schemas.microsoft.com/office/drawing/2014/main" id="{1A0A6FAE-B027-473E-8F8F-D873CE1E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842" y="340219"/>
            <a:ext cx="2011722" cy="172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24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Kembang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8E185C96-D9D3-42EA-9515-6D17960A5E5E}"/>
              </a:ext>
            </a:extLst>
          </p:cNvPr>
          <p:cNvGrpSpPr/>
          <p:nvPr/>
        </p:nvGrpSpPr>
        <p:grpSpPr>
          <a:xfrm>
            <a:off x="4902945" y="2284482"/>
            <a:ext cx="2131126" cy="3329589"/>
            <a:chOff x="4883895" y="2713107"/>
            <a:chExt cx="2131126" cy="3329589"/>
          </a:xfrm>
        </p:grpSpPr>
        <p:sp>
          <p:nvSpPr>
            <p:cNvPr id="48" name="Freeform: Shape 12">
              <a:extLst>
                <a:ext uri="{FF2B5EF4-FFF2-40B4-BE49-F238E27FC236}">
                  <a16:creationId xmlns="" xmlns:a16="http://schemas.microsoft.com/office/drawing/2014/main" id="{F2CC3C73-C328-4193-81E8-B5486A8A6585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54">
              <a:extLst>
                <a:ext uri="{FF2B5EF4-FFF2-40B4-BE49-F238E27FC236}">
                  <a16:creationId xmlns="" xmlns:a16="http://schemas.microsoft.com/office/drawing/2014/main" id="{455DCB15-5F41-4588-B360-B2188A7B91A9}"/>
                </a:ext>
              </a:extLst>
            </p:cNvPr>
            <p:cNvSpPr/>
            <p:nvPr/>
          </p:nvSpPr>
          <p:spPr>
            <a:xfrm>
              <a:off x="5207481" y="2713107"/>
              <a:ext cx="1807540" cy="1739621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8">
              <a:extLst>
                <a:ext uri="{FF2B5EF4-FFF2-40B4-BE49-F238E27FC236}">
                  <a16:creationId xmlns="" xmlns:a16="http://schemas.microsoft.com/office/drawing/2014/main" id="{2FAEE0CA-67E4-43DD-8BF4-783D0694220D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69B606DF-DFFB-4E00-A731-6A2CD5BAD91C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="" xmlns:a16="http://schemas.microsoft.com/office/drawing/2014/main" id="{45E4AD4F-6F79-49FA-9E79-EFD4DC0EB7A5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="" xmlns:a16="http://schemas.microsoft.com/office/drawing/2014/main" id="{19CF60B3-1AC3-411F-9809-B3B684AD0727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64" name="Freeform: Shape 43">
                    <a:extLst>
                      <a:ext uri="{FF2B5EF4-FFF2-40B4-BE49-F238E27FC236}">
                        <a16:creationId xmlns="" xmlns:a16="http://schemas.microsoft.com/office/drawing/2014/main" id="{96F0264F-0B6F-41FC-98F0-89B6EC6BD7A5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44">
                    <a:extLst>
                      <a:ext uri="{FF2B5EF4-FFF2-40B4-BE49-F238E27FC236}">
                        <a16:creationId xmlns="" xmlns:a16="http://schemas.microsoft.com/office/drawing/2014/main" id="{1A70E97E-B846-47B4-BE92-C2F65B9A0F92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" name="Freeform: Shape 42">
                  <a:extLst>
                    <a:ext uri="{FF2B5EF4-FFF2-40B4-BE49-F238E27FC236}">
                      <a16:creationId xmlns="" xmlns:a16="http://schemas.microsoft.com/office/drawing/2014/main" id="{EAC83727-5E4B-4156-A853-5DE327730888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="" xmlns:a16="http://schemas.microsoft.com/office/drawing/2014/main" id="{0DCFED74-871C-4468-88EF-722237280D06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59" name="Freeform: Shape 46">
                  <a:extLst>
                    <a:ext uri="{FF2B5EF4-FFF2-40B4-BE49-F238E27FC236}">
                      <a16:creationId xmlns="" xmlns:a16="http://schemas.microsoft.com/office/drawing/2014/main" id="{47F6C746-9CE3-4EB4-8477-C1413321B088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47">
                  <a:extLst>
                    <a:ext uri="{FF2B5EF4-FFF2-40B4-BE49-F238E27FC236}">
                      <a16:creationId xmlns="" xmlns:a16="http://schemas.microsoft.com/office/drawing/2014/main" id="{39E824E4-617D-4A0C-BCB7-A75421E0C153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: Shape 48">
                  <a:extLst>
                    <a:ext uri="{FF2B5EF4-FFF2-40B4-BE49-F238E27FC236}">
                      <a16:creationId xmlns="" xmlns:a16="http://schemas.microsoft.com/office/drawing/2014/main" id="{8E0259E8-1B87-4611-A025-C188379C6416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2" name="Freeform: Shape 3">
              <a:extLst>
                <a:ext uri="{FF2B5EF4-FFF2-40B4-BE49-F238E27FC236}">
                  <a16:creationId xmlns="" xmlns:a16="http://schemas.microsoft.com/office/drawing/2014/main" id="{43D69FBE-F11F-4BED-A5CB-BCFFD313D3BB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1">
              <a:extLst>
                <a:ext uri="{FF2B5EF4-FFF2-40B4-BE49-F238E27FC236}">
                  <a16:creationId xmlns="" xmlns:a16="http://schemas.microsoft.com/office/drawing/2014/main" id="{24822E20-E079-42AB-9C42-FD3D6FECAEC1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3">
              <a:extLst>
                <a:ext uri="{FF2B5EF4-FFF2-40B4-BE49-F238E27FC236}">
                  <a16:creationId xmlns="" xmlns:a16="http://schemas.microsoft.com/office/drawing/2014/main" id="{6850A878-1E24-4193-B8C7-B2CF7DC9A32C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="" xmlns:a16="http://schemas.microsoft.com/office/drawing/2014/main" id="{C69C0DB1-673B-4497-AD20-9633CA3787F4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34">
              <a:extLst>
                <a:ext uri="{FF2B5EF4-FFF2-40B4-BE49-F238E27FC236}">
                  <a16:creationId xmlns="" xmlns:a16="http://schemas.microsoft.com/office/drawing/2014/main" id="{B607A08F-E9C6-4A98-ACD2-C742BBD7BF4F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그룹 9">
            <a:extLst>
              <a:ext uri="{FF2B5EF4-FFF2-40B4-BE49-F238E27FC236}">
                <a16:creationId xmlns="" xmlns:a16="http://schemas.microsoft.com/office/drawing/2014/main" id="{DBA07D12-C5AB-41DA-94B7-56AC298CEB61}"/>
              </a:ext>
            </a:extLst>
          </p:cNvPr>
          <p:cNvGrpSpPr/>
          <p:nvPr/>
        </p:nvGrpSpPr>
        <p:grpSpPr>
          <a:xfrm flipH="1">
            <a:off x="3731781" y="1551178"/>
            <a:ext cx="4734219" cy="4623159"/>
            <a:chOff x="924229" y="1606109"/>
            <a:chExt cx="4734219" cy="4623159"/>
          </a:xfrm>
        </p:grpSpPr>
        <p:sp>
          <p:nvSpPr>
            <p:cNvPr id="67" name="Block Arc 66">
              <a:extLst>
                <a:ext uri="{FF2B5EF4-FFF2-40B4-BE49-F238E27FC236}">
                  <a16:creationId xmlns="" xmlns:a16="http://schemas.microsoft.com/office/drawing/2014/main" id="{B93A4F5D-B317-4E33-901F-0C0F9FD11831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CE5F8AAF-071D-42E3-B70F-F1584BA72264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7F5E682C-D417-49FF-B699-17E88036F0D4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48201560-F533-4DF7-9BCE-9DE50847D1C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3A15334C-DBE7-434C-82B7-E7579EEAD37A}"/>
              </a:ext>
            </a:extLst>
          </p:cNvPr>
          <p:cNvGrpSpPr/>
          <p:nvPr/>
        </p:nvGrpSpPr>
        <p:grpSpPr>
          <a:xfrm>
            <a:off x="7944166" y="1391857"/>
            <a:ext cx="3641442" cy="1464849"/>
            <a:chOff x="4965552" y="1490560"/>
            <a:chExt cx="3484978" cy="1464849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C097FF3B-8A1E-4D68-9570-0C8D6E25501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Pertumbuhan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berlangsung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cepat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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perkembangan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terjadi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peningkatan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mental,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memori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daya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nalar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dll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2CDC4B7A-E7FD-4A62-8A35-DF50CD79E5E0}"/>
                </a:ext>
              </a:extLst>
            </p:cNvPr>
            <p:cNvSpPr txBox="1"/>
            <p:nvPr/>
          </p:nvSpPr>
          <p:spPr>
            <a:xfrm>
              <a:off x="4965552" y="1490560"/>
              <a:ext cx="3484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berkorelasi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pertumbuhan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55BA98F3-4886-438E-A204-EE9C6ADBCFB2}"/>
              </a:ext>
            </a:extLst>
          </p:cNvPr>
          <p:cNvGrpSpPr/>
          <p:nvPr/>
        </p:nvGrpSpPr>
        <p:grpSpPr>
          <a:xfrm>
            <a:off x="8471792" y="2946037"/>
            <a:ext cx="3113816" cy="1854793"/>
            <a:chOff x="4965552" y="1531504"/>
            <a:chExt cx="3484978" cy="1854793"/>
          </a:xfrm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2EC5E743-F494-4652-9BB6-CC5F6248FCF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terjadi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lebih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dahuku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didaerah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kepala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kearah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anggota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tubuh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.</a:t>
              </a:r>
              <a:b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</a:b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Perkembangan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terjadi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lebih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dahulu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pada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gerak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kasar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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gerak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halus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57F45AF8-D3F3-4E87-91E4-88904A88E727}"/>
                </a:ext>
              </a:extLst>
            </p:cNvPr>
            <p:cNvSpPr txBox="1"/>
            <p:nvPr/>
          </p:nvSpPr>
          <p:spPr>
            <a:xfrm>
              <a:off x="4965552" y="1531504"/>
              <a:ext cx="3484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mempunyai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pola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tetap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5E83CB52-8D29-47D2-83BD-2E4B907D7AE1}"/>
              </a:ext>
            </a:extLst>
          </p:cNvPr>
          <p:cNvGrpSpPr/>
          <p:nvPr/>
        </p:nvGrpSpPr>
        <p:grpSpPr>
          <a:xfrm>
            <a:off x="8164248" y="4896009"/>
            <a:ext cx="3394064" cy="1194814"/>
            <a:chOff x="4965552" y="1545152"/>
            <a:chExt cx="3484978" cy="1194814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869EA5C2-CAF9-4D59-8FFD-12ED5016B70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Tahap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anak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mengikuti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pola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yg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teratur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berurutan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58F8FFBA-AA6D-4D73-9DA7-574A271F1F2D}"/>
                </a:ext>
              </a:extLst>
            </p:cNvPr>
            <p:cNvSpPr txBox="1"/>
            <p:nvPr/>
          </p:nvSpPr>
          <p:spPr>
            <a:xfrm>
              <a:off x="4965552" y="1545152"/>
              <a:ext cx="3484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memiliki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tahap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yg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berurutan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50FE03C6-016A-476D-8B65-F74BAB080AC2}"/>
              </a:ext>
            </a:extLst>
          </p:cNvPr>
          <p:cNvGrpSpPr/>
          <p:nvPr/>
        </p:nvGrpSpPr>
        <p:grpSpPr>
          <a:xfrm flipH="1">
            <a:off x="682387" y="1460097"/>
            <a:ext cx="3618325" cy="1020314"/>
            <a:chOff x="4965552" y="1558800"/>
            <a:chExt cx="3484978" cy="1020314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0B81FFC3-BEFA-4098-88CE-51EE0D691AA6}"/>
                </a:ext>
              </a:extLst>
            </p:cNvPr>
            <p:cNvSpPr txBox="1"/>
            <p:nvPr/>
          </p:nvSpPr>
          <p:spPr>
            <a:xfrm>
              <a:off x="4965552" y="2055894"/>
              <a:ext cx="3484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Setiap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pertumbuhan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disertai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perubahan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fungsi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9C53CD1C-AD24-47BF-B8F9-E5FCD2C66DB3}"/>
                </a:ext>
              </a:extLst>
            </p:cNvPr>
            <p:cNvSpPr txBox="1"/>
            <p:nvPr/>
          </p:nvSpPr>
          <p:spPr>
            <a:xfrm>
              <a:off x="4965552" y="1558800"/>
              <a:ext cx="3484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menimbulkan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perubahan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F283E6D0-3903-4FB2-BFFF-C75D55AE6CE7}"/>
              </a:ext>
            </a:extLst>
          </p:cNvPr>
          <p:cNvGrpSpPr/>
          <p:nvPr/>
        </p:nvGrpSpPr>
        <p:grpSpPr>
          <a:xfrm flipH="1">
            <a:off x="491319" y="2686725"/>
            <a:ext cx="3242537" cy="2100457"/>
            <a:chOff x="4965552" y="1285840"/>
            <a:chExt cx="3484978" cy="2100457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ACEE7F2C-5E75-42C5-8A4E-4634F603D63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Setiap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anak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bisa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melewati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tahao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sebelum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melewati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tahap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sebelumnya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awal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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masa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kritis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CBD74747-1597-4E1C-BF60-3A2E21CE5128}"/>
                </a:ext>
              </a:extLst>
            </p:cNvPr>
            <p:cNvSpPr txBox="1"/>
            <p:nvPr/>
          </p:nvSpPr>
          <p:spPr>
            <a:xfrm>
              <a:off x="4965552" y="1285840"/>
              <a:ext cx="34849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Pertumbuhan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tahap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awal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menentukan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selanjutnya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F81391B6-4050-4788-A3E7-C2B2A30EF02B}"/>
              </a:ext>
            </a:extLst>
          </p:cNvPr>
          <p:cNvGrpSpPr/>
          <p:nvPr/>
        </p:nvGrpSpPr>
        <p:grpSpPr>
          <a:xfrm flipH="1">
            <a:off x="614149" y="4636697"/>
            <a:ext cx="3263475" cy="1696865"/>
            <a:chOff x="4965552" y="1285840"/>
            <a:chExt cx="3484978" cy="1696865"/>
          </a:xfrm>
        </p:grpSpPr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1C7D8273-1F07-4313-AF6D-00366B7BB6C6}"/>
                </a:ext>
              </a:extLst>
            </p:cNvPr>
            <p:cNvSpPr txBox="1"/>
            <p:nvPr/>
          </p:nvSpPr>
          <p:spPr>
            <a:xfrm>
              <a:off x="4965552" y="2028598"/>
              <a:ext cx="34849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Pertumbuhan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memiliki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kecepatan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berbeda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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pertumbuhan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fisik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maupun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perkembangan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fungsi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sym typeface="Wingdings" pitchFamily="2" charset="2"/>
                </a:rPr>
                <a:t> organ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64E6F64F-AEFF-4CBD-94C0-2B7EEF76D6AC}"/>
                </a:ext>
              </a:extLst>
            </p:cNvPr>
            <p:cNvSpPr txBox="1"/>
            <p:nvPr/>
          </p:nvSpPr>
          <p:spPr>
            <a:xfrm>
              <a:off x="4965552" y="1285840"/>
              <a:ext cx="3484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Pertumbuhan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mempunyai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kecepatan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yg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berbeda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그룹 9">
            <a:extLst>
              <a:ext uri="{FF2B5EF4-FFF2-40B4-BE49-F238E27FC236}">
                <a16:creationId xmlns="" xmlns:a16="http://schemas.microsoft.com/office/drawing/2014/main" id="{71FFCEF7-D5DD-4586-A8C8-32B50D5597E0}"/>
              </a:ext>
            </a:extLst>
          </p:cNvPr>
          <p:cNvGrpSpPr/>
          <p:nvPr/>
        </p:nvGrpSpPr>
        <p:grpSpPr>
          <a:xfrm>
            <a:off x="3731781" y="1603930"/>
            <a:ext cx="4734219" cy="4623159"/>
            <a:chOff x="924229" y="1606109"/>
            <a:chExt cx="4734219" cy="4623159"/>
          </a:xfrm>
        </p:grpSpPr>
        <p:sp>
          <p:nvSpPr>
            <p:cNvPr id="90" name="Block Arc 89">
              <a:extLst>
                <a:ext uri="{FF2B5EF4-FFF2-40B4-BE49-F238E27FC236}">
                  <a16:creationId xmlns="" xmlns:a16="http://schemas.microsoft.com/office/drawing/2014/main" id="{A9C08319-D45F-4A3B-A505-8071EB5BEA45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7A2F0745-B4B1-4AF9-AF9B-D4C573DDC115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747ED19C-D53C-4C28-89DB-BAC8D3E9C96F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98DC9528-338D-4B06-A4CA-DDD83BAEA2C6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11055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953A07B-4F1E-4F8F-90BC-BC0FA5C7C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60453"/>
              </p:ext>
            </p:extLst>
          </p:nvPr>
        </p:nvGraphicFramePr>
        <p:xfrm>
          <a:off x="6246626" y="1661566"/>
          <a:ext cx="4712526" cy="4853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55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08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Faktor</a:t>
                      </a:r>
                      <a:r>
                        <a:rPr lang="en-US" altLang="ko-KR" sz="3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3600" b="1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Eksternal</a:t>
                      </a:r>
                      <a:endParaRPr lang="ko-KR" altLang="en-US" sz="3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Faktor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Prenatal :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Gizi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Toksin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/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Zat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kimia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Endokrin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Radiasi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Infeksi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Psikologi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ibu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Faktor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Persalinan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Faktor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Pascasalin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: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Gizi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Penyakit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kronis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/ </a:t>
                      </a:r>
                      <a:r>
                        <a:rPr lang="en-US" altLang="ko-KR" sz="2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kelainan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kongenital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Lingkungan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Psikologis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Endokrin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Sosio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ekonomi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Stimulasi</a:t>
                      </a:r>
                      <a:r>
                        <a:rPr lang="en-US" altLang="ko-KR" sz="20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Obat-obatan</a:t>
                      </a:r>
                      <a:endParaRPr lang="en-US" altLang="ko-KR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Block Arc 14">
            <a:extLst>
              <a:ext uri="{FF2B5EF4-FFF2-40B4-BE49-F238E27FC236}">
                <a16:creationId xmlns="" xmlns:a16="http://schemas.microsoft.com/office/drawing/2014/main" id="{41CE487E-E3ED-46BE-ACCF-7E7A13814E83}"/>
              </a:ext>
            </a:extLst>
          </p:cNvPr>
          <p:cNvSpPr>
            <a:spLocks noChangeAspect="1"/>
          </p:cNvSpPr>
          <p:nvPr/>
        </p:nvSpPr>
        <p:spPr>
          <a:xfrm rot="2700000">
            <a:off x="8581429" y="1379319"/>
            <a:ext cx="287972" cy="843203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1FEEE9FE-6C39-498E-BBC3-7624E430E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24150"/>
              </p:ext>
            </p:extLst>
          </p:nvPr>
        </p:nvGraphicFramePr>
        <p:xfrm>
          <a:off x="904240" y="1688862"/>
          <a:ext cx="4554864" cy="4848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8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26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6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9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2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Faktor</a:t>
                      </a:r>
                      <a:r>
                        <a:rPr lang="en-US" altLang="ko-KR" sz="3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Internal</a:t>
                      </a:r>
                      <a:endParaRPr lang="ko-KR" altLang="en-US" sz="3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34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Ras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/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etnik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atau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bangsa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Keluarga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Umur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Jenis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Kelamin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Genetik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Kelainan</a:t>
                      </a:r>
                      <a:r>
                        <a:rPr lang="en-US" altLang="ko-KR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20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Kromosom</a:t>
                      </a:r>
                      <a:endParaRPr lang="ko-KR" altLang="en-US" sz="20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5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8062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2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7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Block Arc 14">
            <a:extLst>
              <a:ext uri="{FF2B5EF4-FFF2-40B4-BE49-F238E27FC236}">
                <a16:creationId xmlns="" xmlns:a16="http://schemas.microsoft.com/office/drawing/2014/main" id="{43ADFB8D-3450-462D-9188-553D3AB67651}"/>
              </a:ext>
            </a:extLst>
          </p:cNvPr>
          <p:cNvSpPr>
            <a:spLocks noChangeAspect="1"/>
          </p:cNvSpPr>
          <p:nvPr/>
        </p:nvSpPr>
        <p:spPr>
          <a:xfrm rot="2700000">
            <a:off x="3239043" y="1370095"/>
            <a:ext cx="287972" cy="843203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3200" dirty="0" err="1" smtClean="0"/>
              <a:t>Faktor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mempengaruhi</a:t>
            </a:r>
            <a:r>
              <a:rPr lang="en-US" sz="3200" dirty="0" smtClean="0"/>
              <a:t> </a:t>
            </a:r>
            <a:r>
              <a:rPr lang="en-US" sz="3200" dirty="0" err="1" smtClean="0"/>
              <a:t>pertumbuhan</a:t>
            </a:r>
            <a:r>
              <a:rPr lang="en-US" sz="3200" dirty="0" smtClean="0"/>
              <a:t> &amp; </a:t>
            </a:r>
            <a:r>
              <a:rPr lang="en-US" sz="3200" dirty="0" err="1" smtClean="0"/>
              <a:t>perkembangan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Bayi</a:t>
            </a:r>
            <a:r>
              <a:rPr lang="en-US" sz="3200" dirty="0" smtClean="0"/>
              <a:t>, </a:t>
            </a:r>
            <a:r>
              <a:rPr lang="en-US" sz="3200" dirty="0" err="1" smtClean="0"/>
              <a:t>balita</a:t>
            </a:r>
            <a:r>
              <a:rPr lang="en-US" sz="3200" dirty="0" smtClean="0"/>
              <a:t> &amp; </a:t>
            </a:r>
            <a:r>
              <a:rPr lang="en-US" sz="3200" dirty="0" err="1" smtClean="0"/>
              <a:t>apras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81372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4774</TotalTime>
  <Words>1186</Words>
  <Application>Microsoft Office PowerPoint</Application>
  <PresentationFormat>Custom</PresentationFormat>
  <Paragraphs>119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ismail - [2010]</cp:lastModifiedBy>
  <cp:revision>223</cp:revision>
  <dcterms:created xsi:type="dcterms:W3CDTF">2019-01-14T06:35:35Z</dcterms:created>
  <dcterms:modified xsi:type="dcterms:W3CDTF">2021-10-30T04:39:03Z</dcterms:modified>
</cp:coreProperties>
</file>