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1E5027C-FBBD-473F-A6A9-3CC1132E7CC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5864F1-F93D-4279-8A50-250336119A3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FE39A94-8C9A-4C46-A329-734060FF64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MASALAH DAN GANGGUAN REPRODUKSI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(PMS DAN PMDD)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2952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 SUSUN OLEH : 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KELOMPOK VI</a:t>
            </a:r>
          </a:p>
          <a:p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MARDIA      		MARDIAN BASIR</a:t>
            </a: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SULASTRI 		NURBAIDAH</a:t>
            </a:r>
          </a:p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MASTUTI		HASMIA</a:t>
            </a:r>
            <a:endParaRPr lang="it-IT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      RISMAWATI</a:t>
            </a:r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KASIH……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2438400"/>
            <a:ext cx="472965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0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12101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PREMENSTRUAL SYNDROME (PMS)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2856"/>
            <a:ext cx="5025752" cy="3886944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/>
              <a:t>pramenstruasi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mental, yang </a:t>
            </a:r>
            <a:r>
              <a:rPr lang="en-US" dirty="0" err="1"/>
              <a:t>dialami</a:t>
            </a:r>
            <a:r>
              <a:rPr lang="en-US" dirty="0"/>
              <a:t> 7 </a:t>
            </a:r>
            <a:r>
              <a:rPr lang="en-US" dirty="0" err="1"/>
              <a:t>atau</a:t>
            </a:r>
            <a:r>
              <a:rPr lang="en-US" dirty="0"/>
              <a:t> 10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menjelang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yang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menghilang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.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/>
              <a:t>Deasylawati</a:t>
            </a:r>
            <a:r>
              <a:rPr lang="en-US" dirty="0"/>
              <a:t> (2010</a:t>
            </a:r>
            <a:r>
              <a:rPr lang="en-US" dirty="0" smtClean="0"/>
              <a:t>),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264024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404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0390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91432" y="2552114"/>
            <a:ext cx="208823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hormonal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83768" y="4509120"/>
            <a:ext cx="208823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psikologis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220072" y="4474705"/>
            <a:ext cx="208823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Gaya </a:t>
            </a:r>
            <a:r>
              <a:rPr lang="en-US" dirty="0" err="1" smtClean="0"/>
              <a:t>hidup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61236" y="2545668"/>
            <a:ext cx="208823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genetik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05390" y="1321532"/>
            <a:ext cx="2088232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kimia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79912" y="2924944"/>
            <a:ext cx="221371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penyebabnya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...?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n-US" sz="19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saat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PMS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Nyeri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payudara,Berat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bertambah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Sakit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kepala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kaki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membengkak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Kram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perut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Muncul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jerawat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Diare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malah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sembelit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en-US" sz="19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prilaku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lupa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kelelahan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sulit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konsentrasi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nafsu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makan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meningkat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r>
              <a:rPr lang="en-US" sz="19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emosi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: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marah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menangis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penyebab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gelisah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, insomnia.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3848" y="1048183"/>
            <a:ext cx="2808312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GEJALA...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PENGOBATAN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38400"/>
            <a:ext cx="6944816" cy="3654896"/>
          </a:xfrm>
        </p:spPr>
        <p:txBody>
          <a:bodyPr>
            <a:normAutofit fontScale="85000" lnSpcReduction="20000"/>
          </a:bodyPr>
          <a:lstStyle/>
          <a:p>
            <a:pPr marL="620713" lvl="0" indent="-273050"/>
            <a:r>
              <a:rPr lang="en-US" sz="2100" dirty="0" err="1">
                <a:latin typeface="Arial" pitchFamily="34" charset="0"/>
                <a:cs typeface="Arial" pitchFamily="34" charset="0"/>
              </a:rPr>
              <a:t>Obat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nonsteroidal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anti-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inflamatory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drugs (NSAIDs),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ibuprofen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naproxen,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meredakan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nyeri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diperut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kepala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payudara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20713" lvl="0" indent="-273050"/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Obat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antidepresan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fluoxetine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paroxetine,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meredakan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emosi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suasana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hati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20713" lvl="0" indent="-273050"/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Pil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KB 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menyeimbangkan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hormone agar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PMS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mereda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20713" lvl="0" indent="-273050"/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Obat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diuretika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edema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kaki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tangan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400800" cy="1152128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Premenstrual </a:t>
            </a:r>
            <a:r>
              <a:rPr lang="en-US" sz="27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Dysphoric</a:t>
            </a:r>
            <a:r>
              <a:rPr lang="en-US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Disorder (PMDD)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488832" cy="3209529"/>
          </a:xfrm>
        </p:spPr>
        <p:txBody>
          <a:bodyPr/>
          <a:lstStyle/>
          <a:p>
            <a:pPr indent="0">
              <a:buNone/>
              <a:tabLst>
                <a:tab pos="261938" algn="l"/>
              </a:tabLst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dysphoric</a:t>
            </a:r>
            <a:r>
              <a:rPr lang="en-US" dirty="0"/>
              <a:t> </a:t>
            </a:r>
            <a:r>
              <a:rPr lang="en-US" dirty="0" err="1"/>
              <a:t>pramenstruasi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PMDD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pramenstruasi</a:t>
            </a:r>
            <a:r>
              <a:rPr lang="en-US" dirty="0"/>
              <a:t> (PMS)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PMS,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77048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7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648072"/>
          </a:xfrm>
        </p:spPr>
        <p:txBody>
          <a:bodyPr/>
          <a:lstStyle/>
          <a:p>
            <a:r>
              <a:rPr lang="en-US" b="1" dirty="0" smtClean="0"/>
              <a:t>GEJALA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276872"/>
            <a:ext cx="6624736" cy="3600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suasana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(mood)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menangis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sedih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tiba-tiba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tersinggung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marah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Putus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tertekan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Cemas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tegang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berlebihan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minat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aktivitas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sehari-hari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Sulit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berkonsentrasi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lelah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000" dirty="0" err="1">
                <a:latin typeface="Arial" pitchFamily="34" charset="0"/>
                <a:cs typeface="Arial" pitchFamily="34" charset="0"/>
              </a:rPr>
              <a:t>Nafsu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berlebihan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LANJUT….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4136504" cy="3048001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Sakit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kepala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Insomnia </a:t>
            </a: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Kram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Nyeri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bengkak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payudara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Nyeri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otot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Berat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bertambah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2751212" cy="28501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141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44" y="997868"/>
            <a:ext cx="6400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2532"/>
            <a:ext cx="6872808" cy="3606748"/>
          </a:xfrm>
        </p:spPr>
        <p:txBody>
          <a:bodyPr>
            <a:normAutofit fontScale="92500"/>
          </a:bodyPr>
          <a:lstStyle/>
          <a:p>
            <a:pPr marL="273050" lvl="0" indent="-273050"/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antidepresan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fluoxetine </a:t>
            </a:r>
            <a:r>
              <a:rPr lang="en-US" dirty="0" err="1"/>
              <a:t>atau</a:t>
            </a:r>
            <a:r>
              <a:rPr lang="en-US" dirty="0"/>
              <a:t> sertraline,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meredakan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 smtClean="0"/>
              <a:t>hati</a:t>
            </a:r>
            <a:endParaRPr lang="en-US" dirty="0"/>
          </a:p>
          <a:p>
            <a:pPr marL="273050" lvl="0" indent="-273050"/>
            <a:r>
              <a:rPr lang="en-US" dirty="0" err="1" smtClean="0"/>
              <a:t>Pil</a:t>
            </a:r>
            <a:r>
              <a:rPr lang="en-US" dirty="0" smtClean="0"/>
              <a:t> </a:t>
            </a:r>
            <a:r>
              <a:rPr lang="en-US" dirty="0"/>
              <a:t>KB,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menghentikan</a:t>
            </a:r>
            <a:r>
              <a:rPr lang="en-US" dirty="0"/>
              <a:t> proses </a:t>
            </a:r>
            <a:r>
              <a:rPr lang="en-US" dirty="0" err="1"/>
              <a:t>ovulasi</a:t>
            </a:r>
            <a:r>
              <a:rPr lang="en-US" dirty="0"/>
              <a:t> agar </a:t>
            </a:r>
            <a:r>
              <a:rPr lang="en-US" dirty="0" err="1"/>
              <a:t>kadar</a:t>
            </a:r>
            <a:r>
              <a:rPr lang="en-US" dirty="0"/>
              <a:t> hormone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PMDD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mereda</a:t>
            </a:r>
            <a:endParaRPr lang="en-US" dirty="0"/>
          </a:p>
          <a:p>
            <a:pPr marL="273050" lvl="0" indent="-273050"/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/>
              <a:t>pereda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ibuprofen </a:t>
            </a:r>
            <a:r>
              <a:rPr lang="en-US" dirty="0" err="1"/>
              <a:t>dan</a:t>
            </a:r>
            <a:r>
              <a:rPr lang="en-US" dirty="0"/>
              <a:t> naproxen,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meredakan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kram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 smtClean="0"/>
              <a:t>payudara</a:t>
            </a:r>
            <a:endParaRPr lang="en-US" dirty="0"/>
          </a:p>
          <a:p>
            <a:pPr marL="273050" lvl="0" indent="-273050"/>
            <a:r>
              <a:rPr lang="en-US" dirty="0" err="1" smtClean="0"/>
              <a:t>Suplemen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, vitamin B6, </a:t>
            </a:r>
            <a:r>
              <a:rPr lang="en-US" dirty="0" err="1"/>
              <a:t>serta</a:t>
            </a:r>
            <a:r>
              <a:rPr lang="en-US" dirty="0"/>
              <a:t> magnesium,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meredakan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PMDD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9672" y="1217498"/>
            <a:ext cx="4105313" cy="9001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PENGOBATAN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39552" y="1667548"/>
            <a:ext cx="951474" cy="13499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383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MASALAH DAN GANGGUAN REPRODUKSI (PMS DAN PMDD) </vt:lpstr>
      <vt:lpstr>PREMENSTRUAL SYNDROME (PMS)</vt:lpstr>
      <vt:lpstr>PowerPoint Presentation</vt:lpstr>
      <vt:lpstr>PowerPoint Presentation</vt:lpstr>
      <vt:lpstr>PENGOBATAN</vt:lpstr>
      <vt:lpstr>Premenstrual Dysphoric Disorder (PMDD)</vt:lpstr>
      <vt:lpstr>GEJALA</vt:lpstr>
      <vt:lpstr>LANJUT….</vt:lpstr>
      <vt:lpstr>PowerPoint Presentation</vt:lpstr>
      <vt:lpstr>TERIMA KASIH……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DAN GANGGUAN REPRODUKSI (PMS DAN PMDD)</dc:title>
  <dc:creator>ismail - [2010]</dc:creator>
  <cp:lastModifiedBy>ismail - [2010]</cp:lastModifiedBy>
  <cp:revision>7</cp:revision>
  <dcterms:created xsi:type="dcterms:W3CDTF">2022-09-29T16:27:36Z</dcterms:created>
  <dcterms:modified xsi:type="dcterms:W3CDTF">2022-09-29T17:37:30Z</dcterms:modified>
</cp:coreProperties>
</file>