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0" r:id="rId5"/>
    <p:sldId id="259" r:id="rId6"/>
    <p:sldId id="260" r:id="rId7"/>
    <p:sldId id="261" r:id="rId8"/>
    <p:sldId id="262" r:id="rId9"/>
    <p:sldId id="263" r:id="rId10"/>
    <p:sldId id="264" r:id="rId11"/>
    <p:sldId id="265" r:id="rId12"/>
    <p:sldId id="267" r:id="rId13"/>
    <p:sldId id="268" r:id="rId14"/>
    <p:sldId id="269" r:id="rId15"/>
    <p:sldId id="266"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7" d="100"/>
          <a:sy n="67" d="100"/>
        </p:scale>
        <p:origin x="82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86F4D-5B2C-4555-A92F-A4F42367160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D"/>
          </a:p>
        </p:txBody>
      </p:sp>
      <p:sp>
        <p:nvSpPr>
          <p:cNvPr id="3" name="Subtitle 2">
            <a:extLst>
              <a:ext uri="{FF2B5EF4-FFF2-40B4-BE49-F238E27FC236}">
                <a16:creationId xmlns:a16="http://schemas.microsoft.com/office/drawing/2014/main" id="{060C508E-FA34-4FF3-81AE-792AF0DCB3C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D"/>
          </a:p>
        </p:txBody>
      </p:sp>
      <p:sp>
        <p:nvSpPr>
          <p:cNvPr id="4" name="Date Placeholder 3">
            <a:extLst>
              <a:ext uri="{FF2B5EF4-FFF2-40B4-BE49-F238E27FC236}">
                <a16:creationId xmlns:a16="http://schemas.microsoft.com/office/drawing/2014/main" id="{10A0D7EE-F698-4F17-93BB-42DA624F135D}"/>
              </a:ext>
            </a:extLst>
          </p:cNvPr>
          <p:cNvSpPr>
            <a:spLocks noGrp="1"/>
          </p:cNvSpPr>
          <p:nvPr>
            <p:ph type="dt" sz="half" idx="10"/>
          </p:nvPr>
        </p:nvSpPr>
        <p:spPr/>
        <p:txBody>
          <a:bodyPr/>
          <a:lstStyle/>
          <a:p>
            <a:fld id="{06A0FECC-EED3-4BB9-B54A-7EB6C49B1F0F}" type="datetimeFigureOut">
              <a:rPr lang="en-ID" smtClean="0"/>
              <a:t>05/10/2022</a:t>
            </a:fld>
            <a:endParaRPr lang="en-ID"/>
          </a:p>
        </p:txBody>
      </p:sp>
      <p:sp>
        <p:nvSpPr>
          <p:cNvPr id="5" name="Footer Placeholder 4">
            <a:extLst>
              <a:ext uri="{FF2B5EF4-FFF2-40B4-BE49-F238E27FC236}">
                <a16:creationId xmlns:a16="http://schemas.microsoft.com/office/drawing/2014/main" id="{42991428-5D7C-4075-A3F0-F90258751348}"/>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C8E7CE3E-15D9-43E5-AA76-29780C4399C3}"/>
              </a:ext>
            </a:extLst>
          </p:cNvPr>
          <p:cNvSpPr>
            <a:spLocks noGrp="1"/>
          </p:cNvSpPr>
          <p:nvPr>
            <p:ph type="sldNum" sz="quarter" idx="12"/>
          </p:nvPr>
        </p:nvSpPr>
        <p:spPr/>
        <p:txBody>
          <a:bodyPr/>
          <a:lstStyle/>
          <a:p>
            <a:fld id="{FE9EB895-3920-46D0-8A14-88372ED6226A}" type="slidenum">
              <a:rPr lang="en-ID" smtClean="0"/>
              <a:t>‹#›</a:t>
            </a:fld>
            <a:endParaRPr lang="en-ID"/>
          </a:p>
        </p:txBody>
      </p:sp>
    </p:spTree>
    <p:extLst>
      <p:ext uri="{BB962C8B-B14F-4D97-AF65-F5344CB8AC3E}">
        <p14:creationId xmlns:p14="http://schemas.microsoft.com/office/powerpoint/2010/main" val="574750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3B2FC-24EA-455F-89D3-801F4127A67D}"/>
              </a:ext>
            </a:extLst>
          </p:cNvPr>
          <p:cNvSpPr>
            <a:spLocks noGrp="1"/>
          </p:cNvSpPr>
          <p:nvPr>
            <p:ph type="title"/>
          </p:nvPr>
        </p:nvSpPr>
        <p:spPr/>
        <p:txBody>
          <a:bodyPr/>
          <a:lstStyle/>
          <a:p>
            <a:r>
              <a:rPr lang="en-US"/>
              <a:t>Click to edit Master title style</a:t>
            </a:r>
            <a:endParaRPr lang="en-ID"/>
          </a:p>
        </p:txBody>
      </p:sp>
      <p:sp>
        <p:nvSpPr>
          <p:cNvPr id="3" name="Vertical Text Placeholder 2">
            <a:extLst>
              <a:ext uri="{FF2B5EF4-FFF2-40B4-BE49-F238E27FC236}">
                <a16:creationId xmlns:a16="http://schemas.microsoft.com/office/drawing/2014/main" id="{1E37A413-A016-43D7-AF7D-9EC9A891C6C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BBD34E96-F259-4EE2-82A9-C214C341E01A}"/>
              </a:ext>
            </a:extLst>
          </p:cNvPr>
          <p:cNvSpPr>
            <a:spLocks noGrp="1"/>
          </p:cNvSpPr>
          <p:nvPr>
            <p:ph type="dt" sz="half" idx="10"/>
          </p:nvPr>
        </p:nvSpPr>
        <p:spPr/>
        <p:txBody>
          <a:bodyPr/>
          <a:lstStyle/>
          <a:p>
            <a:fld id="{06A0FECC-EED3-4BB9-B54A-7EB6C49B1F0F}" type="datetimeFigureOut">
              <a:rPr lang="en-ID" smtClean="0"/>
              <a:t>05/10/2022</a:t>
            </a:fld>
            <a:endParaRPr lang="en-ID"/>
          </a:p>
        </p:txBody>
      </p:sp>
      <p:sp>
        <p:nvSpPr>
          <p:cNvPr id="5" name="Footer Placeholder 4">
            <a:extLst>
              <a:ext uri="{FF2B5EF4-FFF2-40B4-BE49-F238E27FC236}">
                <a16:creationId xmlns:a16="http://schemas.microsoft.com/office/drawing/2014/main" id="{AAE1A0C8-191B-439D-8444-904D9B127E29}"/>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947D3567-A4F5-4878-9116-C689D767715A}"/>
              </a:ext>
            </a:extLst>
          </p:cNvPr>
          <p:cNvSpPr>
            <a:spLocks noGrp="1"/>
          </p:cNvSpPr>
          <p:nvPr>
            <p:ph type="sldNum" sz="quarter" idx="12"/>
          </p:nvPr>
        </p:nvSpPr>
        <p:spPr/>
        <p:txBody>
          <a:bodyPr/>
          <a:lstStyle/>
          <a:p>
            <a:fld id="{FE9EB895-3920-46D0-8A14-88372ED6226A}" type="slidenum">
              <a:rPr lang="en-ID" smtClean="0"/>
              <a:t>‹#›</a:t>
            </a:fld>
            <a:endParaRPr lang="en-ID"/>
          </a:p>
        </p:txBody>
      </p:sp>
    </p:spTree>
    <p:extLst>
      <p:ext uri="{BB962C8B-B14F-4D97-AF65-F5344CB8AC3E}">
        <p14:creationId xmlns:p14="http://schemas.microsoft.com/office/powerpoint/2010/main" val="35663986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23D220F-5761-46FE-9792-FE5DF71D4EA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D"/>
          </a:p>
        </p:txBody>
      </p:sp>
      <p:sp>
        <p:nvSpPr>
          <p:cNvPr id="3" name="Vertical Text Placeholder 2">
            <a:extLst>
              <a:ext uri="{FF2B5EF4-FFF2-40B4-BE49-F238E27FC236}">
                <a16:creationId xmlns:a16="http://schemas.microsoft.com/office/drawing/2014/main" id="{D651DEC3-07BD-44A2-987E-13FC3ED5359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B036C55D-D6BB-4B88-9338-A53D6150C41B}"/>
              </a:ext>
            </a:extLst>
          </p:cNvPr>
          <p:cNvSpPr>
            <a:spLocks noGrp="1"/>
          </p:cNvSpPr>
          <p:nvPr>
            <p:ph type="dt" sz="half" idx="10"/>
          </p:nvPr>
        </p:nvSpPr>
        <p:spPr/>
        <p:txBody>
          <a:bodyPr/>
          <a:lstStyle/>
          <a:p>
            <a:fld id="{06A0FECC-EED3-4BB9-B54A-7EB6C49B1F0F}" type="datetimeFigureOut">
              <a:rPr lang="en-ID" smtClean="0"/>
              <a:t>05/10/2022</a:t>
            </a:fld>
            <a:endParaRPr lang="en-ID"/>
          </a:p>
        </p:txBody>
      </p:sp>
      <p:sp>
        <p:nvSpPr>
          <p:cNvPr id="5" name="Footer Placeholder 4">
            <a:extLst>
              <a:ext uri="{FF2B5EF4-FFF2-40B4-BE49-F238E27FC236}">
                <a16:creationId xmlns:a16="http://schemas.microsoft.com/office/drawing/2014/main" id="{A62FF551-9CBC-4E72-B3CC-AEAA2EB78DEB}"/>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A951AA0C-A418-4102-AF15-F115A187981F}"/>
              </a:ext>
            </a:extLst>
          </p:cNvPr>
          <p:cNvSpPr>
            <a:spLocks noGrp="1"/>
          </p:cNvSpPr>
          <p:nvPr>
            <p:ph type="sldNum" sz="quarter" idx="12"/>
          </p:nvPr>
        </p:nvSpPr>
        <p:spPr/>
        <p:txBody>
          <a:bodyPr/>
          <a:lstStyle/>
          <a:p>
            <a:fld id="{FE9EB895-3920-46D0-8A14-88372ED6226A}" type="slidenum">
              <a:rPr lang="en-ID" smtClean="0"/>
              <a:t>‹#›</a:t>
            </a:fld>
            <a:endParaRPr lang="en-ID"/>
          </a:p>
        </p:txBody>
      </p:sp>
    </p:spTree>
    <p:extLst>
      <p:ext uri="{BB962C8B-B14F-4D97-AF65-F5344CB8AC3E}">
        <p14:creationId xmlns:p14="http://schemas.microsoft.com/office/powerpoint/2010/main" val="3157844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213EAB-72D0-4D27-B060-883BE1406C21}"/>
              </a:ext>
            </a:extLst>
          </p:cNvPr>
          <p:cNvSpPr>
            <a:spLocks noGrp="1"/>
          </p:cNvSpPr>
          <p:nvPr>
            <p:ph type="title"/>
          </p:nvPr>
        </p:nvSpPr>
        <p:spPr/>
        <p:txBody>
          <a:bodyPr/>
          <a:lstStyle/>
          <a:p>
            <a:r>
              <a:rPr lang="en-US"/>
              <a:t>Click to edit Master title style</a:t>
            </a:r>
            <a:endParaRPr lang="en-ID"/>
          </a:p>
        </p:txBody>
      </p:sp>
      <p:sp>
        <p:nvSpPr>
          <p:cNvPr id="3" name="Content Placeholder 2">
            <a:extLst>
              <a:ext uri="{FF2B5EF4-FFF2-40B4-BE49-F238E27FC236}">
                <a16:creationId xmlns:a16="http://schemas.microsoft.com/office/drawing/2014/main" id="{1F0AD359-B5C2-48A0-A787-128F3A2DD3E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0E090FCA-CB63-49CA-86C2-FF717BE486FE}"/>
              </a:ext>
            </a:extLst>
          </p:cNvPr>
          <p:cNvSpPr>
            <a:spLocks noGrp="1"/>
          </p:cNvSpPr>
          <p:nvPr>
            <p:ph type="dt" sz="half" idx="10"/>
          </p:nvPr>
        </p:nvSpPr>
        <p:spPr/>
        <p:txBody>
          <a:bodyPr/>
          <a:lstStyle/>
          <a:p>
            <a:fld id="{06A0FECC-EED3-4BB9-B54A-7EB6C49B1F0F}" type="datetimeFigureOut">
              <a:rPr lang="en-ID" smtClean="0"/>
              <a:t>05/10/2022</a:t>
            </a:fld>
            <a:endParaRPr lang="en-ID"/>
          </a:p>
        </p:txBody>
      </p:sp>
      <p:sp>
        <p:nvSpPr>
          <p:cNvPr id="5" name="Footer Placeholder 4">
            <a:extLst>
              <a:ext uri="{FF2B5EF4-FFF2-40B4-BE49-F238E27FC236}">
                <a16:creationId xmlns:a16="http://schemas.microsoft.com/office/drawing/2014/main" id="{FD2119B7-5450-48AB-8743-D7AF7455E471}"/>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282D0D13-2265-42FB-BA89-9D3466E5F764}"/>
              </a:ext>
            </a:extLst>
          </p:cNvPr>
          <p:cNvSpPr>
            <a:spLocks noGrp="1"/>
          </p:cNvSpPr>
          <p:nvPr>
            <p:ph type="sldNum" sz="quarter" idx="12"/>
          </p:nvPr>
        </p:nvSpPr>
        <p:spPr/>
        <p:txBody>
          <a:bodyPr/>
          <a:lstStyle/>
          <a:p>
            <a:fld id="{FE9EB895-3920-46D0-8A14-88372ED6226A}" type="slidenum">
              <a:rPr lang="en-ID" smtClean="0"/>
              <a:t>‹#›</a:t>
            </a:fld>
            <a:endParaRPr lang="en-ID"/>
          </a:p>
        </p:txBody>
      </p:sp>
    </p:spTree>
    <p:extLst>
      <p:ext uri="{BB962C8B-B14F-4D97-AF65-F5344CB8AC3E}">
        <p14:creationId xmlns:p14="http://schemas.microsoft.com/office/powerpoint/2010/main" val="375012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AE06C-74F1-4DF5-BFD6-74F52D61F75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D"/>
          </a:p>
        </p:txBody>
      </p:sp>
      <p:sp>
        <p:nvSpPr>
          <p:cNvPr id="3" name="Text Placeholder 2">
            <a:extLst>
              <a:ext uri="{FF2B5EF4-FFF2-40B4-BE49-F238E27FC236}">
                <a16:creationId xmlns:a16="http://schemas.microsoft.com/office/drawing/2014/main" id="{CF65D56A-8F42-408E-A9EF-A3D30EBAAA6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8933BB2-8877-4390-B3EB-E0770E5FAA19}"/>
              </a:ext>
            </a:extLst>
          </p:cNvPr>
          <p:cNvSpPr>
            <a:spLocks noGrp="1"/>
          </p:cNvSpPr>
          <p:nvPr>
            <p:ph type="dt" sz="half" idx="10"/>
          </p:nvPr>
        </p:nvSpPr>
        <p:spPr/>
        <p:txBody>
          <a:bodyPr/>
          <a:lstStyle/>
          <a:p>
            <a:fld id="{06A0FECC-EED3-4BB9-B54A-7EB6C49B1F0F}" type="datetimeFigureOut">
              <a:rPr lang="en-ID" smtClean="0"/>
              <a:t>05/10/2022</a:t>
            </a:fld>
            <a:endParaRPr lang="en-ID"/>
          </a:p>
        </p:txBody>
      </p:sp>
      <p:sp>
        <p:nvSpPr>
          <p:cNvPr id="5" name="Footer Placeholder 4">
            <a:extLst>
              <a:ext uri="{FF2B5EF4-FFF2-40B4-BE49-F238E27FC236}">
                <a16:creationId xmlns:a16="http://schemas.microsoft.com/office/drawing/2014/main" id="{6D777929-CC86-40B0-AA07-FD2BEEDB3DE5}"/>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C384BE45-6EDA-4D78-8F72-8E65D2DB7821}"/>
              </a:ext>
            </a:extLst>
          </p:cNvPr>
          <p:cNvSpPr>
            <a:spLocks noGrp="1"/>
          </p:cNvSpPr>
          <p:nvPr>
            <p:ph type="sldNum" sz="quarter" idx="12"/>
          </p:nvPr>
        </p:nvSpPr>
        <p:spPr/>
        <p:txBody>
          <a:bodyPr/>
          <a:lstStyle/>
          <a:p>
            <a:fld id="{FE9EB895-3920-46D0-8A14-88372ED6226A}" type="slidenum">
              <a:rPr lang="en-ID" smtClean="0"/>
              <a:t>‹#›</a:t>
            </a:fld>
            <a:endParaRPr lang="en-ID"/>
          </a:p>
        </p:txBody>
      </p:sp>
    </p:spTree>
    <p:extLst>
      <p:ext uri="{BB962C8B-B14F-4D97-AF65-F5344CB8AC3E}">
        <p14:creationId xmlns:p14="http://schemas.microsoft.com/office/powerpoint/2010/main" val="3117621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16E0AE-FC10-4B4F-BDDA-A0C02D54E069}"/>
              </a:ext>
            </a:extLst>
          </p:cNvPr>
          <p:cNvSpPr>
            <a:spLocks noGrp="1"/>
          </p:cNvSpPr>
          <p:nvPr>
            <p:ph type="title"/>
          </p:nvPr>
        </p:nvSpPr>
        <p:spPr/>
        <p:txBody>
          <a:bodyPr/>
          <a:lstStyle/>
          <a:p>
            <a:r>
              <a:rPr lang="en-US"/>
              <a:t>Click to edit Master title style</a:t>
            </a:r>
            <a:endParaRPr lang="en-ID"/>
          </a:p>
        </p:txBody>
      </p:sp>
      <p:sp>
        <p:nvSpPr>
          <p:cNvPr id="3" name="Content Placeholder 2">
            <a:extLst>
              <a:ext uri="{FF2B5EF4-FFF2-40B4-BE49-F238E27FC236}">
                <a16:creationId xmlns:a16="http://schemas.microsoft.com/office/drawing/2014/main" id="{0278A92B-EF47-4B6E-B5E6-965B9166787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Content Placeholder 3">
            <a:extLst>
              <a:ext uri="{FF2B5EF4-FFF2-40B4-BE49-F238E27FC236}">
                <a16:creationId xmlns:a16="http://schemas.microsoft.com/office/drawing/2014/main" id="{04EB81B4-7055-4FA1-9EFB-38C0BD72168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Date Placeholder 4">
            <a:extLst>
              <a:ext uri="{FF2B5EF4-FFF2-40B4-BE49-F238E27FC236}">
                <a16:creationId xmlns:a16="http://schemas.microsoft.com/office/drawing/2014/main" id="{518E6960-D0CA-4CD5-A470-0A5A46791CED}"/>
              </a:ext>
            </a:extLst>
          </p:cNvPr>
          <p:cNvSpPr>
            <a:spLocks noGrp="1"/>
          </p:cNvSpPr>
          <p:nvPr>
            <p:ph type="dt" sz="half" idx="10"/>
          </p:nvPr>
        </p:nvSpPr>
        <p:spPr/>
        <p:txBody>
          <a:bodyPr/>
          <a:lstStyle/>
          <a:p>
            <a:fld id="{06A0FECC-EED3-4BB9-B54A-7EB6C49B1F0F}" type="datetimeFigureOut">
              <a:rPr lang="en-ID" smtClean="0"/>
              <a:t>05/10/2022</a:t>
            </a:fld>
            <a:endParaRPr lang="en-ID"/>
          </a:p>
        </p:txBody>
      </p:sp>
      <p:sp>
        <p:nvSpPr>
          <p:cNvPr id="6" name="Footer Placeholder 5">
            <a:extLst>
              <a:ext uri="{FF2B5EF4-FFF2-40B4-BE49-F238E27FC236}">
                <a16:creationId xmlns:a16="http://schemas.microsoft.com/office/drawing/2014/main" id="{091818B8-C3B0-4BDD-B2B3-D6F79114F342}"/>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B0A101BA-65A9-4F6E-AF74-EF84D2E10640}"/>
              </a:ext>
            </a:extLst>
          </p:cNvPr>
          <p:cNvSpPr>
            <a:spLocks noGrp="1"/>
          </p:cNvSpPr>
          <p:nvPr>
            <p:ph type="sldNum" sz="quarter" idx="12"/>
          </p:nvPr>
        </p:nvSpPr>
        <p:spPr/>
        <p:txBody>
          <a:bodyPr/>
          <a:lstStyle/>
          <a:p>
            <a:fld id="{FE9EB895-3920-46D0-8A14-88372ED6226A}" type="slidenum">
              <a:rPr lang="en-ID" smtClean="0"/>
              <a:t>‹#›</a:t>
            </a:fld>
            <a:endParaRPr lang="en-ID"/>
          </a:p>
        </p:txBody>
      </p:sp>
    </p:spTree>
    <p:extLst>
      <p:ext uri="{BB962C8B-B14F-4D97-AF65-F5344CB8AC3E}">
        <p14:creationId xmlns:p14="http://schemas.microsoft.com/office/powerpoint/2010/main" val="1635156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28896D-73A6-4B6A-BEE1-5C2CFBD7FE4E}"/>
              </a:ext>
            </a:extLst>
          </p:cNvPr>
          <p:cNvSpPr>
            <a:spLocks noGrp="1"/>
          </p:cNvSpPr>
          <p:nvPr>
            <p:ph type="title"/>
          </p:nvPr>
        </p:nvSpPr>
        <p:spPr>
          <a:xfrm>
            <a:off x="839788" y="365125"/>
            <a:ext cx="10515600" cy="1325563"/>
          </a:xfrm>
        </p:spPr>
        <p:txBody>
          <a:bodyPr/>
          <a:lstStyle/>
          <a:p>
            <a:r>
              <a:rPr lang="en-US"/>
              <a:t>Click to edit Master title style</a:t>
            </a:r>
            <a:endParaRPr lang="en-ID"/>
          </a:p>
        </p:txBody>
      </p:sp>
      <p:sp>
        <p:nvSpPr>
          <p:cNvPr id="3" name="Text Placeholder 2">
            <a:extLst>
              <a:ext uri="{FF2B5EF4-FFF2-40B4-BE49-F238E27FC236}">
                <a16:creationId xmlns:a16="http://schemas.microsoft.com/office/drawing/2014/main" id="{9D22C7D9-1F21-4B11-8B69-9659468BCA2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64C25DB-6CA1-495F-A483-8694C534BE0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Text Placeholder 4">
            <a:extLst>
              <a:ext uri="{FF2B5EF4-FFF2-40B4-BE49-F238E27FC236}">
                <a16:creationId xmlns:a16="http://schemas.microsoft.com/office/drawing/2014/main" id="{50D879BB-5D42-404D-8E1C-D2A761BE9CE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16F6F3D-9419-464B-9192-76D8DB6F25C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7" name="Date Placeholder 6">
            <a:extLst>
              <a:ext uri="{FF2B5EF4-FFF2-40B4-BE49-F238E27FC236}">
                <a16:creationId xmlns:a16="http://schemas.microsoft.com/office/drawing/2014/main" id="{F1D53DA7-7D8E-4370-9C49-C66B611D6DBF}"/>
              </a:ext>
            </a:extLst>
          </p:cNvPr>
          <p:cNvSpPr>
            <a:spLocks noGrp="1"/>
          </p:cNvSpPr>
          <p:nvPr>
            <p:ph type="dt" sz="half" idx="10"/>
          </p:nvPr>
        </p:nvSpPr>
        <p:spPr/>
        <p:txBody>
          <a:bodyPr/>
          <a:lstStyle/>
          <a:p>
            <a:fld id="{06A0FECC-EED3-4BB9-B54A-7EB6C49B1F0F}" type="datetimeFigureOut">
              <a:rPr lang="en-ID" smtClean="0"/>
              <a:t>05/10/2022</a:t>
            </a:fld>
            <a:endParaRPr lang="en-ID"/>
          </a:p>
        </p:txBody>
      </p:sp>
      <p:sp>
        <p:nvSpPr>
          <p:cNvPr id="8" name="Footer Placeholder 7">
            <a:extLst>
              <a:ext uri="{FF2B5EF4-FFF2-40B4-BE49-F238E27FC236}">
                <a16:creationId xmlns:a16="http://schemas.microsoft.com/office/drawing/2014/main" id="{731E5B04-F7EA-4F15-A964-31FD1103F50F}"/>
              </a:ext>
            </a:extLst>
          </p:cNvPr>
          <p:cNvSpPr>
            <a:spLocks noGrp="1"/>
          </p:cNvSpPr>
          <p:nvPr>
            <p:ph type="ftr" sz="quarter" idx="11"/>
          </p:nvPr>
        </p:nvSpPr>
        <p:spPr/>
        <p:txBody>
          <a:bodyPr/>
          <a:lstStyle/>
          <a:p>
            <a:endParaRPr lang="en-ID"/>
          </a:p>
        </p:txBody>
      </p:sp>
      <p:sp>
        <p:nvSpPr>
          <p:cNvPr id="9" name="Slide Number Placeholder 8">
            <a:extLst>
              <a:ext uri="{FF2B5EF4-FFF2-40B4-BE49-F238E27FC236}">
                <a16:creationId xmlns:a16="http://schemas.microsoft.com/office/drawing/2014/main" id="{52F2CB53-FAB8-462C-90BF-D9AE1730D463}"/>
              </a:ext>
            </a:extLst>
          </p:cNvPr>
          <p:cNvSpPr>
            <a:spLocks noGrp="1"/>
          </p:cNvSpPr>
          <p:nvPr>
            <p:ph type="sldNum" sz="quarter" idx="12"/>
          </p:nvPr>
        </p:nvSpPr>
        <p:spPr/>
        <p:txBody>
          <a:bodyPr/>
          <a:lstStyle/>
          <a:p>
            <a:fld id="{FE9EB895-3920-46D0-8A14-88372ED6226A}" type="slidenum">
              <a:rPr lang="en-ID" smtClean="0"/>
              <a:t>‹#›</a:t>
            </a:fld>
            <a:endParaRPr lang="en-ID"/>
          </a:p>
        </p:txBody>
      </p:sp>
    </p:spTree>
    <p:extLst>
      <p:ext uri="{BB962C8B-B14F-4D97-AF65-F5344CB8AC3E}">
        <p14:creationId xmlns:p14="http://schemas.microsoft.com/office/powerpoint/2010/main" val="3183014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A8048-907B-43AE-9096-8C52B173068F}"/>
              </a:ext>
            </a:extLst>
          </p:cNvPr>
          <p:cNvSpPr>
            <a:spLocks noGrp="1"/>
          </p:cNvSpPr>
          <p:nvPr>
            <p:ph type="title"/>
          </p:nvPr>
        </p:nvSpPr>
        <p:spPr/>
        <p:txBody>
          <a:bodyPr/>
          <a:lstStyle/>
          <a:p>
            <a:r>
              <a:rPr lang="en-US"/>
              <a:t>Click to edit Master title style</a:t>
            </a:r>
            <a:endParaRPr lang="en-ID"/>
          </a:p>
        </p:txBody>
      </p:sp>
      <p:sp>
        <p:nvSpPr>
          <p:cNvPr id="3" name="Date Placeholder 2">
            <a:extLst>
              <a:ext uri="{FF2B5EF4-FFF2-40B4-BE49-F238E27FC236}">
                <a16:creationId xmlns:a16="http://schemas.microsoft.com/office/drawing/2014/main" id="{40E9DBA7-E8DE-45A3-AF6A-897698CC48DC}"/>
              </a:ext>
            </a:extLst>
          </p:cNvPr>
          <p:cNvSpPr>
            <a:spLocks noGrp="1"/>
          </p:cNvSpPr>
          <p:nvPr>
            <p:ph type="dt" sz="half" idx="10"/>
          </p:nvPr>
        </p:nvSpPr>
        <p:spPr/>
        <p:txBody>
          <a:bodyPr/>
          <a:lstStyle/>
          <a:p>
            <a:fld id="{06A0FECC-EED3-4BB9-B54A-7EB6C49B1F0F}" type="datetimeFigureOut">
              <a:rPr lang="en-ID" smtClean="0"/>
              <a:t>05/10/2022</a:t>
            </a:fld>
            <a:endParaRPr lang="en-ID"/>
          </a:p>
        </p:txBody>
      </p:sp>
      <p:sp>
        <p:nvSpPr>
          <p:cNvPr id="4" name="Footer Placeholder 3">
            <a:extLst>
              <a:ext uri="{FF2B5EF4-FFF2-40B4-BE49-F238E27FC236}">
                <a16:creationId xmlns:a16="http://schemas.microsoft.com/office/drawing/2014/main" id="{6150C108-A92F-4A17-8580-2787D47AE0A4}"/>
              </a:ext>
            </a:extLst>
          </p:cNvPr>
          <p:cNvSpPr>
            <a:spLocks noGrp="1"/>
          </p:cNvSpPr>
          <p:nvPr>
            <p:ph type="ftr" sz="quarter" idx="11"/>
          </p:nvPr>
        </p:nvSpPr>
        <p:spPr/>
        <p:txBody>
          <a:bodyPr/>
          <a:lstStyle/>
          <a:p>
            <a:endParaRPr lang="en-ID"/>
          </a:p>
        </p:txBody>
      </p:sp>
      <p:sp>
        <p:nvSpPr>
          <p:cNvPr id="5" name="Slide Number Placeholder 4">
            <a:extLst>
              <a:ext uri="{FF2B5EF4-FFF2-40B4-BE49-F238E27FC236}">
                <a16:creationId xmlns:a16="http://schemas.microsoft.com/office/drawing/2014/main" id="{234E6777-E4A7-4D65-B182-B83A482AC677}"/>
              </a:ext>
            </a:extLst>
          </p:cNvPr>
          <p:cNvSpPr>
            <a:spLocks noGrp="1"/>
          </p:cNvSpPr>
          <p:nvPr>
            <p:ph type="sldNum" sz="quarter" idx="12"/>
          </p:nvPr>
        </p:nvSpPr>
        <p:spPr/>
        <p:txBody>
          <a:bodyPr/>
          <a:lstStyle/>
          <a:p>
            <a:fld id="{FE9EB895-3920-46D0-8A14-88372ED6226A}" type="slidenum">
              <a:rPr lang="en-ID" smtClean="0"/>
              <a:t>‹#›</a:t>
            </a:fld>
            <a:endParaRPr lang="en-ID"/>
          </a:p>
        </p:txBody>
      </p:sp>
    </p:spTree>
    <p:extLst>
      <p:ext uri="{BB962C8B-B14F-4D97-AF65-F5344CB8AC3E}">
        <p14:creationId xmlns:p14="http://schemas.microsoft.com/office/powerpoint/2010/main" val="9169325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49F053-B6AB-4ADA-AAEA-F2B56B1F9BA5}"/>
              </a:ext>
            </a:extLst>
          </p:cNvPr>
          <p:cNvSpPr>
            <a:spLocks noGrp="1"/>
          </p:cNvSpPr>
          <p:nvPr>
            <p:ph type="dt" sz="half" idx="10"/>
          </p:nvPr>
        </p:nvSpPr>
        <p:spPr/>
        <p:txBody>
          <a:bodyPr/>
          <a:lstStyle/>
          <a:p>
            <a:fld id="{06A0FECC-EED3-4BB9-B54A-7EB6C49B1F0F}" type="datetimeFigureOut">
              <a:rPr lang="en-ID" smtClean="0"/>
              <a:t>05/10/2022</a:t>
            </a:fld>
            <a:endParaRPr lang="en-ID"/>
          </a:p>
        </p:txBody>
      </p:sp>
      <p:sp>
        <p:nvSpPr>
          <p:cNvPr id="3" name="Footer Placeholder 2">
            <a:extLst>
              <a:ext uri="{FF2B5EF4-FFF2-40B4-BE49-F238E27FC236}">
                <a16:creationId xmlns:a16="http://schemas.microsoft.com/office/drawing/2014/main" id="{2F423DBD-D167-46E5-98CD-B1EE99417FCB}"/>
              </a:ext>
            </a:extLst>
          </p:cNvPr>
          <p:cNvSpPr>
            <a:spLocks noGrp="1"/>
          </p:cNvSpPr>
          <p:nvPr>
            <p:ph type="ftr" sz="quarter" idx="11"/>
          </p:nvPr>
        </p:nvSpPr>
        <p:spPr/>
        <p:txBody>
          <a:bodyPr/>
          <a:lstStyle/>
          <a:p>
            <a:endParaRPr lang="en-ID"/>
          </a:p>
        </p:txBody>
      </p:sp>
      <p:sp>
        <p:nvSpPr>
          <p:cNvPr id="4" name="Slide Number Placeholder 3">
            <a:extLst>
              <a:ext uri="{FF2B5EF4-FFF2-40B4-BE49-F238E27FC236}">
                <a16:creationId xmlns:a16="http://schemas.microsoft.com/office/drawing/2014/main" id="{D75A81B1-042A-4FF3-9A9C-8ACB0794C4A4}"/>
              </a:ext>
            </a:extLst>
          </p:cNvPr>
          <p:cNvSpPr>
            <a:spLocks noGrp="1"/>
          </p:cNvSpPr>
          <p:nvPr>
            <p:ph type="sldNum" sz="quarter" idx="12"/>
          </p:nvPr>
        </p:nvSpPr>
        <p:spPr/>
        <p:txBody>
          <a:bodyPr/>
          <a:lstStyle/>
          <a:p>
            <a:fld id="{FE9EB895-3920-46D0-8A14-88372ED6226A}" type="slidenum">
              <a:rPr lang="en-ID" smtClean="0"/>
              <a:t>‹#›</a:t>
            </a:fld>
            <a:endParaRPr lang="en-ID"/>
          </a:p>
        </p:txBody>
      </p:sp>
    </p:spTree>
    <p:extLst>
      <p:ext uri="{BB962C8B-B14F-4D97-AF65-F5344CB8AC3E}">
        <p14:creationId xmlns:p14="http://schemas.microsoft.com/office/powerpoint/2010/main" val="3338148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16CD5-30BB-41B4-8D4A-4C5DBC7E580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D"/>
          </a:p>
        </p:txBody>
      </p:sp>
      <p:sp>
        <p:nvSpPr>
          <p:cNvPr id="3" name="Content Placeholder 2">
            <a:extLst>
              <a:ext uri="{FF2B5EF4-FFF2-40B4-BE49-F238E27FC236}">
                <a16:creationId xmlns:a16="http://schemas.microsoft.com/office/drawing/2014/main" id="{96083095-8CA4-416B-85B4-D6FAA277BEF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Text Placeholder 3">
            <a:extLst>
              <a:ext uri="{FF2B5EF4-FFF2-40B4-BE49-F238E27FC236}">
                <a16:creationId xmlns:a16="http://schemas.microsoft.com/office/drawing/2014/main" id="{471085E5-E546-4490-B322-3465BAABB9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C6107D-0D33-4F66-9990-524CD207C284}"/>
              </a:ext>
            </a:extLst>
          </p:cNvPr>
          <p:cNvSpPr>
            <a:spLocks noGrp="1"/>
          </p:cNvSpPr>
          <p:nvPr>
            <p:ph type="dt" sz="half" idx="10"/>
          </p:nvPr>
        </p:nvSpPr>
        <p:spPr/>
        <p:txBody>
          <a:bodyPr/>
          <a:lstStyle/>
          <a:p>
            <a:fld id="{06A0FECC-EED3-4BB9-B54A-7EB6C49B1F0F}" type="datetimeFigureOut">
              <a:rPr lang="en-ID" smtClean="0"/>
              <a:t>05/10/2022</a:t>
            </a:fld>
            <a:endParaRPr lang="en-ID"/>
          </a:p>
        </p:txBody>
      </p:sp>
      <p:sp>
        <p:nvSpPr>
          <p:cNvPr id="6" name="Footer Placeholder 5">
            <a:extLst>
              <a:ext uri="{FF2B5EF4-FFF2-40B4-BE49-F238E27FC236}">
                <a16:creationId xmlns:a16="http://schemas.microsoft.com/office/drawing/2014/main" id="{9C5EFF32-7707-4AFB-8762-70C4FCEDC252}"/>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D89848EB-3FA3-4EDB-8572-36C754E69834}"/>
              </a:ext>
            </a:extLst>
          </p:cNvPr>
          <p:cNvSpPr>
            <a:spLocks noGrp="1"/>
          </p:cNvSpPr>
          <p:nvPr>
            <p:ph type="sldNum" sz="quarter" idx="12"/>
          </p:nvPr>
        </p:nvSpPr>
        <p:spPr/>
        <p:txBody>
          <a:bodyPr/>
          <a:lstStyle/>
          <a:p>
            <a:fld id="{FE9EB895-3920-46D0-8A14-88372ED6226A}" type="slidenum">
              <a:rPr lang="en-ID" smtClean="0"/>
              <a:t>‹#›</a:t>
            </a:fld>
            <a:endParaRPr lang="en-ID"/>
          </a:p>
        </p:txBody>
      </p:sp>
    </p:spTree>
    <p:extLst>
      <p:ext uri="{BB962C8B-B14F-4D97-AF65-F5344CB8AC3E}">
        <p14:creationId xmlns:p14="http://schemas.microsoft.com/office/powerpoint/2010/main" val="4220318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30A41-D427-4EE5-A9AA-3E98198357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D"/>
          </a:p>
        </p:txBody>
      </p:sp>
      <p:sp>
        <p:nvSpPr>
          <p:cNvPr id="3" name="Picture Placeholder 2">
            <a:extLst>
              <a:ext uri="{FF2B5EF4-FFF2-40B4-BE49-F238E27FC236}">
                <a16:creationId xmlns:a16="http://schemas.microsoft.com/office/drawing/2014/main" id="{D655B852-562A-4C14-B8F0-DCB880458A1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D"/>
          </a:p>
        </p:txBody>
      </p:sp>
      <p:sp>
        <p:nvSpPr>
          <p:cNvPr id="4" name="Text Placeholder 3">
            <a:extLst>
              <a:ext uri="{FF2B5EF4-FFF2-40B4-BE49-F238E27FC236}">
                <a16:creationId xmlns:a16="http://schemas.microsoft.com/office/drawing/2014/main" id="{1ED26B8A-8BAC-4B63-8E3E-D0B3267A4E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87659C-888A-4419-BF14-D5516DB6B3C9}"/>
              </a:ext>
            </a:extLst>
          </p:cNvPr>
          <p:cNvSpPr>
            <a:spLocks noGrp="1"/>
          </p:cNvSpPr>
          <p:nvPr>
            <p:ph type="dt" sz="half" idx="10"/>
          </p:nvPr>
        </p:nvSpPr>
        <p:spPr/>
        <p:txBody>
          <a:bodyPr/>
          <a:lstStyle/>
          <a:p>
            <a:fld id="{06A0FECC-EED3-4BB9-B54A-7EB6C49B1F0F}" type="datetimeFigureOut">
              <a:rPr lang="en-ID" smtClean="0"/>
              <a:t>05/10/2022</a:t>
            </a:fld>
            <a:endParaRPr lang="en-ID"/>
          </a:p>
        </p:txBody>
      </p:sp>
      <p:sp>
        <p:nvSpPr>
          <p:cNvPr id="6" name="Footer Placeholder 5">
            <a:extLst>
              <a:ext uri="{FF2B5EF4-FFF2-40B4-BE49-F238E27FC236}">
                <a16:creationId xmlns:a16="http://schemas.microsoft.com/office/drawing/2014/main" id="{4DB9D4E4-5897-40B1-8E59-F02E6B8141ED}"/>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46DA28B2-EC05-42DF-B435-967A8751C0AC}"/>
              </a:ext>
            </a:extLst>
          </p:cNvPr>
          <p:cNvSpPr>
            <a:spLocks noGrp="1"/>
          </p:cNvSpPr>
          <p:nvPr>
            <p:ph type="sldNum" sz="quarter" idx="12"/>
          </p:nvPr>
        </p:nvSpPr>
        <p:spPr/>
        <p:txBody>
          <a:bodyPr/>
          <a:lstStyle/>
          <a:p>
            <a:fld id="{FE9EB895-3920-46D0-8A14-88372ED6226A}" type="slidenum">
              <a:rPr lang="en-ID" smtClean="0"/>
              <a:t>‹#›</a:t>
            </a:fld>
            <a:endParaRPr lang="en-ID"/>
          </a:p>
        </p:txBody>
      </p:sp>
    </p:spTree>
    <p:extLst>
      <p:ext uri="{BB962C8B-B14F-4D97-AF65-F5344CB8AC3E}">
        <p14:creationId xmlns:p14="http://schemas.microsoft.com/office/powerpoint/2010/main" val="3939588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694DC51-7260-40B3-A588-48733A8A4C9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D"/>
          </a:p>
        </p:txBody>
      </p:sp>
      <p:sp>
        <p:nvSpPr>
          <p:cNvPr id="3" name="Text Placeholder 2">
            <a:extLst>
              <a:ext uri="{FF2B5EF4-FFF2-40B4-BE49-F238E27FC236}">
                <a16:creationId xmlns:a16="http://schemas.microsoft.com/office/drawing/2014/main" id="{2F466565-A0AF-49F1-B614-778A69522AD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1BA86BA2-F792-4EA0-A79D-627ED56C22D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A0FECC-EED3-4BB9-B54A-7EB6C49B1F0F}" type="datetimeFigureOut">
              <a:rPr lang="en-ID" smtClean="0"/>
              <a:t>05/10/2022</a:t>
            </a:fld>
            <a:endParaRPr lang="en-ID"/>
          </a:p>
        </p:txBody>
      </p:sp>
      <p:sp>
        <p:nvSpPr>
          <p:cNvPr id="5" name="Footer Placeholder 4">
            <a:extLst>
              <a:ext uri="{FF2B5EF4-FFF2-40B4-BE49-F238E27FC236}">
                <a16:creationId xmlns:a16="http://schemas.microsoft.com/office/drawing/2014/main" id="{CC1604FE-3318-42BC-8325-C5D111FFC2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D"/>
          </a:p>
        </p:txBody>
      </p:sp>
      <p:sp>
        <p:nvSpPr>
          <p:cNvPr id="6" name="Slide Number Placeholder 5">
            <a:extLst>
              <a:ext uri="{FF2B5EF4-FFF2-40B4-BE49-F238E27FC236}">
                <a16:creationId xmlns:a16="http://schemas.microsoft.com/office/drawing/2014/main" id="{006F3615-7A9D-4B6B-8F54-DD81B5DBD7F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9EB895-3920-46D0-8A14-88372ED6226A}" type="slidenum">
              <a:rPr lang="en-ID" smtClean="0"/>
              <a:t>‹#›</a:t>
            </a:fld>
            <a:endParaRPr lang="en-ID"/>
          </a:p>
        </p:txBody>
      </p:sp>
    </p:spTree>
    <p:extLst>
      <p:ext uri="{BB962C8B-B14F-4D97-AF65-F5344CB8AC3E}">
        <p14:creationId xmlns:p14="http://schemas.microsoft.com/office/powerpoint/2010/main" val="28923867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hyperlink" Target="http://nursenurul.blogspot.com/2010/03/skrining-antenatal-pada-ibu-hamil.html" TargetMode="External"/><Relationship Id="rId2" Type="http://schemas.openxmlformats.org/officeDocument/2006/relationships/image" Target="../media/image16.jpeg"/><Relationship Id="rId1" Type="http://schemas.openxmlformats.org/officeDocument/2006/relationships/slideLayout" Target="../slideLayouts/slideLayout3.xml"/><Relationship Id="rId4" Type="http://schemas.openxmlformats.org/officeDocument/2006/relationships/image" Target="../media/image17.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3.xml"/><Relationship Id="rId4" Type="http://schemas.openxmlformats.org/officeDocument/2006/relationships/image" Target="../media/image22.jpeg"/></Relationships>
</file>

<file path=ppt/slides/_rels/slide14.xml.rels><?xml version="1.0" encoding="UTF-8" standalone="yes"?>
<Relationships xmlns="http://schemas.openxmlformats.org/package/2006/relationships"><Relationship Id="rId3" Type="http://schemas.openxmlformats.org/officeDocument/2006/relationships/hyperlink" Target="https://www.orami.co.id/magazine/ketahui-8-kelainan-tabung-saraf-yang-bisa-terjadi-pada-bayi" TargetMode="External"/><Relationship Id="rId2" Type="http://schemas.openxmlformats.org/officeDocument/2006/relationships/image" Target="../media/image23.jpeg"/><Relationship Id="rId1" Type="http://schemas.openxmlformats.org/officeDocument/2006/relationships/slideLayout" Target="../slideLayouts/slideLayout3.xml"/><Relationship Id="rId4" Type="http://schemas.openxmlformats.org/officeDocument/2006/relationships/image" Target="../media/image24.jpeg"/></Relationships>
</file>

<file path=ppt/slides/_rels/slide15.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katadata.co.id/sitinuraeni/berita/623d8dfb56e15/pengertian-teknologi-jenis-contoh-dan-manfaatnya"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3.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AF98C2F-AE89-4C81-B60B-0F1DE08E5998}"/>
              </a:ext>
            </a:extLst>
          </p:cNvPr>
          <p:cNvSpPr/>
          <p:nvPr/>
        </p:nvSpPr>
        <p:spPr>
          <a:xfrm>
            <a:off x="685799" y="642408"/>
            <a:ext cx="6713307" cy="91440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dirty="0">
                <a:ln w="0"/>
                <a:solidFill>
                  <a:schemeClr val="tx1"/>
                </a:solidFill>
                <a:effectLst>
                  <a:outerShdw blurRad="38100" dist="19050" dir="2700000" algn="tl" rotWithShape="0">
                    <a:schemeClr val="dk1">
                      <a:alpha val="40000"/>
                    </a:schemeClr>
                  </a:outerShdw>
                </a:effectLst>
                <a:latin typeface="Algerian" panose="04020705040A02060702" pitchFamily="82" charset="0"/>
              </a:rPr>
              <a:t>PENGGUNAAN TEKNOLOGI PADA KEHAMILAN DAN KOMPLIKASINYA </a:t>
            </a:r>
            <a:endParaRPr lang="en-ID" dirty="0">
              <a:ln w="0"/>
              <a:solidFill>
                <a:schemeClr val="tx1"/>
              </a:solidFill>
              <a:effectLst>
                <a:outerShdw blurRad="38100" dist="19050" dir="2700000" algn="tl" rotWithShape="0">
                  <a:schemeClr val="dk1">
                    <a:alpha val="40000"/>
                  </a:schemeClr>
                </a:outerShdw>
              </a:effectLst>
              <a:latin typeface="Algerian" panose="04020705040A02060702" pitchFamily="82" charset="0"/>
            </a:endParaRPr>
          </a:p>
        </p:txBody>
      </p:sp>
      <p:pic>
        <p:nvPicPr>
          <p:cNvPr id="5" name="Gambar 1">
            <a:extLst>
              <a:ext uri="{FF2B5EF4-FFF2-40B4-BE49-F238E27FC236}">
                <a16:creationId xmlns:a16="http://schemas.microsoft.com/office/drawing/2014/main" id="{896BD52C-EA5C-4846-BC2E-E5143417AFE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30105" y="2181966"/>
            <a:ext cx="1729201" cy="1458379"/>
          </a:xfrm>
          <a:prstGeom prst="rect">
            <a:avLst/>
          </a:prstGeom>
          <a:noFill/>
          <a:ln>
            <a:noFill/>
          </a:ln>
        </p:spPr>
      </p:pic>
      <p:sp>
        <p:nvSpPr>
          <p:cNvPr id="7" name="Rectangle: Rounded Corners 6">
            <a:extLst>
              <a:ext uri="{FF2B5EF4-FFF2-40B4-BE49-F238E27FC236}">
                <a16:creationId xmlns:a16="http://schemas.microsoft.com/office/drawing/2014/main" id="{59C64018-D44A-4B9A-BD48-FB202702BB87}"/>
              </a:ext>
            </a:extLst>
          </p:cNvPr>
          <p:cNvSpPr/>
          <p:nvPr/>
        </p:nvSpPr>
        <p:spPr>
          <a:xfrm>
            <a:off x="828676" y="4265504"/>
            <a:ext cx="6570430" cy="1820691"/>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ID" dirty="0">
                <a:latin typeface="Algerian" panose="04020705040A02060702" pitchFamily="82" charset="0"/>
              </a:rPr>
              <a:t>ASMAH SUKARTA,S.ST.,</a:t>
            </a:r>
            <a:r>
              <a:rPr lang="en-ID" dirty="0" err="1">
                <a:latin typeface="Algerian" panose="04020705040A02060702" pitchFamily="82" charset="0"/>
              </a:rPr>
              <a:t>M.Kes</a:t>
            </a:r>
            <a:endParaRPr lang="en-ID" dirty="0">
              <a:latin typeface="Algerian" panose="04020705040A02060702" pitchFamily="82" charset="0"/>
            </a:endParaRPr>
          </a:p>
        </p:txBody>
      </p:sp>
      <p:pic>
        <p:nvPicPr>
          <p:cNvPr id="1026" name="Picture 2" descr="USG, Ini yang Harus Anda Ketahui - Alodokter">
            <a:extLst>
              <a:ext uri="{FF2B5EF4-FFF2-40B4-BE49-F238E27FC236}">
                <a16:creationId xmlns:a16="http://schemas.microsoft.com/office/drawing/2014/main" id="{076D819E-0460-44C7-BA6B-F2EEE8CDF4C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99108" y="642409"/>
            <a:ext cx="2619375" cy="237658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Adakah Efek Samping yang Ditimbulkan dari USG 3D pada Ibu Hamil?">
            <a:extLst>
              <a:ext uri="{FF2B5EF4-FFF2-40B4-BE49-F238E27FC236}">
                <a16:creationId xmlns:a16="http://schemas.microsoft.com/office/drawing/2014/main" id="{D89627E4-3A98-445B-8B88-E9B22205455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99107" y="3018994"/>
            <a:ext cx="2619375" cy="3067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50307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AB9767B-045C-48F0-AFA6-9F642AE39E26}"/>
              </a:ext>
            </a:extLst>
          </p:cNvPr>
          <p:cNvSpPr/>
          <p:nvPr/>
        </p:nvSpPr>
        <p:spPr>
          <a:xfrm>
            <a:off x="1362973" y="785004"/>
            <a:ext cx="2579299" cy="85401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a:t>KARTU PANTAU JANIN  </a:t>
            </a:r>
            <a:endParaRPr lang="en-ID" dirty="0"/>
          </a:p>
        </p:txBody>
      </p:sp>
      <p:sp>
        <p:nvSpPr>
          <p:cNvPr id="6" name="Rectangle 5">
            <a:extLst>
              <a:ext uri="{FF2B5EF4-FFF2-40B4-BE49-F238E27FC236}">
                <a16:creationId xmlns:a16="http://schemas.microsoft.com/office/drawing/2014/main" id="{E9D94181-45AD-4ED4-AFE5-ACA2FC00AED1}"/>
              </a:ext>
            </a:extLst>
          </p:cNvPr>
          <p:cNvSpPr/>
          <p:nvPr/>
        </p:nvSpPr>
        <p:spPr>
          <a:xfrm>
            <a:off x="4520242" y="785004"/>
            <a:ext cx="7315200" cy="854015"/>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err="1"/>
              <a:t>Digunakan</a:t>
            </a:r>
            <a:r>
              <a:rPr lang="en-US" dirty="0"/>
              <a:t> </a:t>
            </a:r>
            <a:r>
              <a:rPr lang="en-US" dirty="0" err="1"/>
              <a:t>untuk</a:t>
            </a:r>
            <a:r>
              <a:rPr lang="en-US" dirty="0"/>
              <a:t> </a:t>
            </a:r>
            <a:r>
              <a:rPr lang="en-US" dirty="0" err="1"/>
              <a:t>melihat</a:t>
            </a:r>
            <a:r>
              <a:rPr lang="en-US" dirty="0"/>
              <a:t> </a:t>
            </a:r>
            <a:r>
              <a:rPr lang="en-US" dirty="0" err="1"/>
              <a:t>perkembangan</a:t>
            </a:r>
            <a:r>
              <a:rPr lang="en-US" dirty="0"/>
              <a:t> </a:t>
            </a:r>
            <a:r>
              <a:rPr lang="en-US" dirty="0" err="1"/>
              <a:t>jantung</a:t>
            </a:r>
            <a:r>
              <a:rPr lang="en-US" dirty="0"/>
              <a:t> </a:t>
            </a:r>
            <a:r>
              <a:rPr lang="en-US" dirty="0" err="1"/>
              <a:t>janin</a:t>
            </a:r>
            <a:r>
              <a:rPr lang="en-US" dirty="0"/>
              <a:t> normal </a:t>
            </a:r>
            <a:r>
              <a:rPr lang="en-US" dirty="0" err="1"/>
              <a:t>atau</a:t>
            </a:r>
            <a:r>
              <a:rPr lang="en-US" dirty="0"/>
              <a:t> </a:t>
            </a:r>
            <a:r>
              <a:rPr lang="en-US" dirty="0" err="1"/>
              <a:t>tidak</a:t>
            </a:r>
            <a:r>
              <a:rPr lang="en-US" dirty="0"/>
              <a:t> normal </a:t>
            </a:r>
            <a:endParaRPr lang="en-ID" dirty="0"/>
          </a:p>
        </p:txBody>
      </p:sp>
      <p:cxnSp>
        <p:nvCxnSpPr>
          <p:cNvPr id="8" name="Straight Arrow Connector 7">
            <a:extLst>
              <a:ext uri="{FF2B5EF4-FFF2-40B4-BE49-F238E27FC236}">
                <a16:creationId xmlns:a16="http://schemas.microsoft.com/office/drawing/2014/main" id="{3320394E-6375-4C79-BE53-4878250C46FF}"/>
              </a:ext>
            </a:extLst>
          </p:cNvPr>
          <p:cNvCxnSpPr>
            <a:cxnSpLocks/>
            <a:stCxn id="5" idx="3"/>
            <a:endCxn id="6" idx="1"/>
          </p:cNvCxnSpPr>
          <p:nvPr/>
        </p:nvCxnSpPr>
        <p:spPr>
          <a:xfrm>
            <a:off x="3942272" y="1212011"/>
            <a:ext cx="577970"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A107FDF0-0635-4D0B-A6D7-4883C36E2245}"/>
              </a:ext>
            </a:extLst>
          </p:cNvPr>
          <p:cNvSpPr/>
          <p:nvPr/>
        </p:nvSpPr>
        <p:spPr>
          <a:xfrm>
            <a:off x="585789" y="2346387"/>
            <a:ext cx="3313352" cy="148374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a:t>Program </a:t>
            </a:r>
            <a:r>
              <a:rPr lang="en-US" dirty="0" err="1"/>
              <a:t>Perencanaan</a:t>
            </a:r>
            <a:r>
              <a:rPr lang="en-US" dirty="0"/>
              <a:t> </a:t>
            </a:r>
            <a:r>
              <a:rPr lang="en-US" dirty="0" err="1"/>
              <a:t>Persalinan</a:t>
            </a:r>
            <a:r>
              <a:rPr lang="en-US" dirty="0"/>
              <a:t> dan </a:t>
            </a:r>
            <a:r>
              <a:rPr lang="en-US" dirty="0" err="1"/>
              <a:t>Pencegahan</a:t>
            </a:r>
            <a:r>
              <a:rPr lang="en-US" dirty="0"/>
              <a:t> </a:t>
            </a:r>
            <a:r>
              <a:rPr lang="en-US" dirty="0" err="1"/>
              <a:t>Komplikasi</a:t>
            </a:r>
            <a:r>
              <a:rPr lang="en-US" dirty="0"/>
              <a:t> P4K</a:t>
            </a:r>
            <a:endParaRPr lang="en-ID" dirty="0"/>
          </a:p>
        </p:txBody>
      </p:sp>
      <p:sp>
        <p:nvSpPr>
          <p:cNvPr id="11" name="Rectangle 10">
            <a:extLst>
              <a:ext uri="{FF2B5EF4-FFF2-40B4-BE49-F238E27FC236}">
                <a16:creationId xmlns:a16="http://schemas.microsoft.com/office/drawing/2014/main" id="{B450EA0F-AE9F-4ACD-BF05-209C4532683A}"/>
              </a:ext>
            </a:extLst>
          </p:cNvPr>
          <p:cNvSpPr/>
          <p:nvPr/>
        </p:nvSpPr>
        <p:spPr>
          <a:xfrm>
            <a:off x="4439728" y="2066026"/>
            <a:ext cx="7395713" cy="2014268"/>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id-ID" sz="1800" dirty="0">
                <a:effectLst/>
                <a:latin typeface="Times New Roman" panose="02020603050405020304" pitchFamily="18" charset="0"/>
                <a:ea typeface="Times New Roman" panose="02020603050405020304" pitchFamily="18" charset="0"/>
              </a:rPr>
              <a:t>Program Perencanaan Persalinan dan Pencegahan Komplikasi (P4K) adalah kegiatan yang di fasilitasi oleh bidan dalam rangka meningkatkan peran aktif suami, keluarga dan masyarakat dalam merencanakan persalinan yang aman dan persiapan dalam menghadapi kemungkinan terjadinya komplikasi pada saat hamil, bersalin dan nifas, termasuk perencanaan menggunakan metode Keluarga Berencana (KB)</a:t>
            </a:r>
            <a:endParaRPr lang="en-ID" dirty="0"/>
          </a:p>
        </p:txBody>
      </p:sp>
      <p:cxnSp>
        <p:nvCxnSpPr>
          <p:cNvPr id="14" name="Straight Arrow Connector 13">
            <a:extLst>
              <a:ext uri="{FF2B5EF4-FFF2-40B4-BE49-F238E27FC236}">
                <a16:creationId xmlns:a16="http://schemas.microsoft.com/office/drawing/2014/main" id="{BBA6B57C-DE54-4B9C-AD7E-014E42FBCA65}"/>
              </a:ext>
            </a:extLst>
          </p:cNvPr>
          <p:cNvCxnSpPr>
            <a:cxnSpLocks/>
            <a:stCxn id="10" idx="3"/>
            <a:endCxn id="11" idx="1"/>
          </p:cNvCxnSpPr>
          <p:nvPr/>
        </p:nvCxnSpPr>
        <p:spPr>
          <a:xfrm flipV="1">
            <a:off x="3899141" y="3073160"/>
            <a:ext cx="540587" cy="150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9218" name="Picture 2" descr="Jual Kartu Pemeriksaan Ibu Hamil | Kartu Anc (14x20 cm) Indonesia|Shopee  Indonesia">
            <a:extLst>
              <a:ext uri="{FF2B5EF4-FFF2-40B4-BE49-F238E27FC236}">
                <a16:creationId xmlns:a16="http://schemas.microsoft.com/office/drawing/2014/main" id="{6F074C7B-B572-435A-978A-ADF64DC48A8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1600" y="4016135"/>
            <a:ext cx="8340400" cy="2269282"/>
          </a:xfrm>
          <a:prstGeom prst="rect">
            <a:avLst/>
          </a:prstGeom>
          <a:noFill/>
          <a:extLst>
            <a:ext uri="{909E8E84-426E-40DD-AFC4-6F175D3DCCD1}">
              <a14:hiddenFill xmlns:a14="http://schemas.microsoft.com/office/drawing/2010/main">
                <a:solidFill>
                  <a:srgbClr val="FFFFFF"/>
                </a:solidFill>
              </a14:hiddenFill>
            </a:ext>
          </a:extLst>
        </p:spPr>
      </p:pic>
      <p:sp>
        <p:nvSpPr>
          <p:cNvPr id="17" name="Rectangle 16">
            <a:extLst>
              <a:ext uri="{FF2B5EF4-FFF2-40B4-BE49-F238E27FC236}">
                <a16:creationId xmlns:a16="http://schemas.microsoft.com/office/drawing/2014/main" id="{1D2F2DDA-1295-4880-A42C-99A1A52BBC93}"/>
              </a:ext>
            </a:extLst>
          </p:cNvPr>
          <p:cNvSpPr/>
          <p:nvPr/>
        </p:nvSpPr>
        <p:spPr>
          <a:xfrm>
            <a:off x="7361207" y="6098876"/>
            <a:ext cx="4830793" cy="75912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u="sng" dirty="0" err="1">
                <a:solidFill>
                  <a:srgbClr val="0000FF"/>
                </a:solidFill>
                <a:latin typeface="Times New Roman" panose="02020603050405020304" pitchFamily="18" charset="0"/>
                <a:ea typeface="Times New Roman" panose="02020603050405020304" pitchFamily="18" charset="0"/>
                <a:hlinkClick r:id="rId3"/>
              </a:rPr>
              <a:t>Sumber</a:t>
            </a:r>
            <a:r>
              <a:rPr lang="en-US" u="sng" dirty="0">
                <a:solidFill>
                  <a:srgbClr val="0000FF"/>
                </a:solidFill>
                <a:latin typeface="Times New Roman" panose="02020603050405020304" pitchFamily="18" charset="0"/>
                <a:ea typeface="Times New Roman" panose="02020603050405020304" pitchFamily="18" charset="0"/>
                <a:hlinkClick r:id="rId3"/>
              </a:rPr>
              <a:t> </a:t>
            </a:r>
            <a:r>
              <a:rPr lang="id-ID" u="sng" dirty="0">
                <a:solidFill>
                  <a:srgbClr val="0000FF"/>
                </a:solidFill>
                <a:latin typeface="Times New Roman" panose="02020603050405020304" pitchFamily="18" charset="0"/>
                <a:ea typeface="Times New Roman" panose="02020603050405020304" pitchFamily="18" charset="0"/>
                <a:hlinkClick r:id="rId3"/>
              </a:rPr>
              <a:t>http://nursenur</a:t>
            </a:r>
            <a:r>
              <a:rPr lang="en-US" u="sng" dirty="0">
                <a:solidFill>
                  <a:srgbClr val="0000FF"/>
                </a:solidFill>
                <a:latin typeface="Times New Roman" panose="02020603050405020304" pitchFamily="18" charset="0"/>
                <a:ea typeface="Times New Roman" panose="02020603050405020304" pitchFamily="18" charset="0"/>
              </a:rPr>
              <a:t>.</a:t>
            </a:r>
            <a:r>
              <a:rPr lang="id-ID" sz="1800" u="sng" dirty="0">
                <a:solidFill>
                  <a:srgbClr val="0000FF"/>
                </a:solidFill>
                <a:effectLst/>
                <a:latin typeface="Times New Roman" panose="02020603050405020304" pitchFamily="18" charset="0"/>
                <a:ea typeface="Times New Roman" panose="02020603050405020304" pitchFamily="18" charset="0"/>
                <a:hlinkClick r:id="rId3"/>
              </a:rPr>
              <a:t>com/</a:t>
            </a:r>
            <a:r>
              <a:rPr lang="id-ID" sz="1800" u="sng" dirty="0">
                <a:solidFill>
                  <a:srgbClr val="0000FF"/>
                </a:solidFill>
                <a:effectLst/>
                <a:latin typeface="Times New Roman" panose="02020603050405020304" pitchFamily="18" charset="0"/>
                <a:ea typeface="Times New Roman" panose="02020603050405020304" pitchFamily="18" charset="0"/>
                <a:hlinkClick r:id="rId3"/>
              </a:rPr>
              <a:t>2010</a:t>
            </a:r>
            <a:r>
              <a:rPr lang="en-US" u="sng" dirty="0">
                <a:solidFill>
                  <a:srgbClr val="0000FF"/>
                </a:solidFill>
                <a:latin typeface="Times New Roman" panose="02020603050405020304" pitchFamily="18" charset="0"/>
                <a:ea typeface="Times New Roman" panose="02020603050405020304" pitchFamily="18" charset="0"/>
                <a:hlinkClick r:id="rId3"/>
              </a:rPr>
              <a:t>,</a:t>
            </a:r>
            <a:r>
              <a:rPr lang="id-ID" sz="1800" u="sng" dirty="0">
                <a:solidFill>
                  <a:srgbClr val="0000FF"/>
                </a:solidFill>
                <a:effectLst/>
                <a:latin typeface="Times New Roman" panose="02020603050405020304" pitchFamily="18" charset="0"/>
                <a:ea typeface="Times New Roman" panose="02020603050405020304" pitchFamily="18" charset="0"/>
                <a:hlinkClick r:id="rId3"/>
              </a:rPr>
              <a:t>skrining-antenatal-pada-ibu-hamil.html</a:t>
            </a:r>
            <a:endParaRPr lang="en-ID" dirty="0"/>
          </a:p>
        </p:txBody>
      </p:sp>
      <p:pic>
        <p:nvPicPr>
          <p:cNvPr id="1026" name="Picture 2" descr="Lihat gambar sumber">
            <a:extLst>
              <a:ext uri="{FF2B5EF4-FFF2-40B4-BE49-F238E27FC236}">
                <a16:creationId xmlns:a16="http://schemas.microsoft.com/office/drawing/2014/main" id="{50BEFE5E-E955-20DF-57FF-6C5FBCD0CDC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4080294"/>
            <a:ext cx="3304311" cy="28118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61125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39A7D95-DCC4-4263-880E-7EC745D4A1E8}"/>
              </a:ext>
            </a:extLst>
          </p:cNvPr>
          <p:cNvSpPr>
            <a:spLocks noGrp="1"/>
          </p:cNvSpPr>
          <p:nvPr>
            <p:ph type="title"/>
          </p:nvPr>
        </p:nvSpPr>
        <p:spPr>
          <a:xfrm>
            <a:off x="538552" y="381271"/>
            <a:ext cx="10515600" cy="791921"/>
          </a:xfrm>
        </p:spPr>
        <p:txBody>
          <a:bodyPr>
            <a:normAutofit fontScale="90000"/>
          </a:bodyPr>
          <a:lstStyle/>
          <a:p>
            <a:r>
              <a:rPr lang="en-US" dirty="0" err="1"/>
              <a:t>Sistem</a:t>
            </a:r>
            <a:r>
              <a:rPr lang="en-US" dirty="0"/>
              <a:t> </a:t>
            </a:r>
            <a:r>
              <a:rPr lang="en-US" dirty="0" err="1"/>
              <a:t>pengolaan</a:t>
            </a:r>
            <a:r>
              <a:rPr lang="en-US" dirty="0"/>
              <a:t> </a:t>
            </a:r>
            <a:r>
              <a:rPr lang="en-US" dirty="0" err="1"/>
              <a:t>teknologi</a:t>
            </a:r>
            <a:r>
              <a:rPr lang="en-US" dirty="0"/>
              <a:t> </a:t>
            </a:r>
            <a:r>
              <a:rPr lang="en-US" dirty="0" err="1"/>
              <a:t>ibu</a:t>
            </a:r>
            <a:r>
              <a:rPr lang="en-US" dirty="0"/>
              <a:t> </a:t>
            </a:r>
            <a:r>
              <a:rPr lang="en-US" dirty="0" err="1"/>
              <a:t>hamil</a:t>
            </a:r>
            <a:endParaRPr lang="en-ID" dirty="0"/>
          </a:p>
        </p:txBody>
      </p:sp>
      <p:sp>
        <p:nvSpPr>
          <p:cNvPr id="8" name="Rectangle 7">
            <a:extLst>
              <a:ext uri="{FF2B5EF4-FFF2-40B4-BE49-F238E27FC236}">
                <a16:creationId xmlns:a16="http://schemas.microsoft.com/office/drawing/2014/main" id="{26EC95BF-178E-4F21-BBDA-AB6CA06635C8}"/>
              </a:ext>
            </a:extLst>
          </p:cNvPr>
          <p:cNvSpPr/>
          <p:nvPr/>
        </p:nvSpPr>
        <p:spPr>
          <a:xfrm>
            <a:off x="538552" y="1712342"/>
            <a:ext cx="4347714" cy="99635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err="1"/>
              <a:t>Metode</a:t>
            </a:r>
            <a:r>
              <a:rPr lang="en-US" dirty="0"/>
              <a:t> one –way, text messaging/Short Message service SMS</a:t>
            </a:r>
            <a:endParaRPr lang="en-ID" dirty="0"/>
          </a:p>
        </p:txBody>
      </p:sp>
      <p:sp>
        <p:nvSpPr>
          <p:cNvPr id="9" name="Rectangle 8">
            <a:extLst>
              <a:ext uri="{FF2B5EF4-FFF2-40B4-BE49-F238E27FC236}">
                <a16:creationId xmlns:a16="http://schemas.microsoft.com/office/drawing/2014/main" id="{56A9482A-1397-4D4C-9CB1-8A6620FFF7CE}"/>
              </a:ext>
            </a:extLst>
          </p:cNvPr>
          <p:cNvSpPr/>
          <p:nvPr/>
        </p:nvSpPr>
        <p:spPr>
          <a:xfrm>
            <a:off x="538552" y="2982582"/>
            <a:ext cx="4347713" cy="99635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marR="74295" lvl="1" algn="just">
              <a:lnSpc>
                <a:spcPct val="150000"/>
              </a:lnSpc>
              <a:spcAft>
                <a:spcPts val="0"/>
              </a:spcAft>
            </a:pPr>
            <a:r>
              <a:rPr lang="id-ID" sz="1800" dirty="0">
                <a:effectLst/>
                <a:latin typeface="Times New Roman" panose="02020603050405020304" pitchFamily="18" charset="0"/>
                <a:ea typeface="Times New Roman" panose="02020603050405020304" pitchFamily="18" charset="0"/>
              </a:rPr>
              <a:t>Program Mobile Obstetrik Monitoring</a:t>
            </a:r>
            <a:r>
              <a:rPr lang="id-ID" sz="1800" spc="-10" dirty="0">
                <a:effectLst/>
                <a:latin typeface="Times New Roman" panose="02020603050405020304" pitchFamily="18" charset="0"/>
                <a:ea typeface="Times New Roman" panose="02020603050405020304" pitchFamily="18" charset="0"/>
              </a:rPr>
              <a:t> </a:t>
            </a:r>
            <a:r>
              <a:rPr lang="id-ID" sz="1800" dirty="0">
                <a:effectLst/>
                <a:latin typeface="Times New Roman" panose="02020603050405020304" pitchFamily="18" charset="0"/>
                <a:ea typeface="Times New Roman" panose="02020603050405020304" pitchFamily="18" charset="0"/>
              </a:rPr>
              <a:t>(MOM)</a:t>
            </a:r>
            <a:endParaRPr lang="en-ID" sz="1800" dirty="0">
              <a:effectLst/>
              <a:latin typeface="Times New Roman" panose="02020603050405020304" pitchFamily="18" charset="0"/>
              <a:ea typeface="Times New Roman" panose="02020603050405020304" pitchFamily="18" charset="0"/>
            </a:endParaRPr>
          </a:p>
        </p:txBody>
      </p:sp>
      <p:sp>
        <p:nvSpPr>
          <p:cNvPr id="10" name="Rectangle 9">
            <a:extLst>
              <a:ext uri="{FF2B5EF4-FFF2-40B4-BE49-F238E27FC236}">
                <a16:creationId xmlns:a16="http://schemas.microsoft.com/office/drawing/2014/main" id="{55FE51C6-E807-4042-A106-93E8B025DA98}"/>
              </a:ext>
            </a:extLst>
          </p:cNvPr>
          <p:cNvSpPr/>
          <p:nvPr/>
        </p:nvSpPr>
        <p:spPr>
          <a:xfrm>
            <a:off x="538552" y="4364966"/>
            <a:ext cx="4347713" cy="99635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id-ID" sz="1800" dirty="0">
                <a:effectLst/>
                <a:latin typeface="Times New Roman" panose="02020603050405020304" pitchFamily="18" charset="0"/>
                <a:ea typeface="Times New Roman" panose="02020603050405020304" pitchFamily="18" charset="0"/>
              </a:rPr>
              <a:t>ANC Kelas Ibu</a:t>
            </a:r>
            <a:r>
              <a:rPr lang="id-ID" sz="1800" spc="-5" dirty="0">
                <a:effectLst/>
                <a:latin typeface="Times New Roman" panose="02020603050405020304" pitchFamily="18" charset="0"/>
                <a:ea typeface="Times New Roman" panose="02020603050405020304" pitchFamily="18" charset="0"/>
              </a:rPr>
              <a:t> </a:t>
            </a:r>
            <a:r>
              <a:rPr lang="id-ID" sz="1800" dirty="0">
                <a:effectLst/>
                <a:latin typeface="Times New Roman" panose="02020603050405020304" pitchFamily="18" charset="0"/>
                <a:ea typeface="Times New Roman" panose="02020603050405020304" pitchFamily="18" charset="0"/>
              </a:rPr>
              <a:t>Hamil</a:t>
            </a:r>
            <a:endParaRPr lang="en-ID" dirty="0"/>
          </a:p>
        </p:txBody>
      </p:sp>
      <p:sp>
        <p:nvSpPr>
          <p:cNvPr id="11" name="Rectangle 10">
            <a:extLst>
              <a:ext uri="{FF2B5EF4-FFF2-40B4-BE49-F238E27FC236}">
                <a16:creationId xmlns:a16="http://schemas.microsoft.com/office/drawing/2014/main" id="{E8BFFE16-9A55-480D-B873-8575A8E5AC7A}"/>
              </a:ext>
            </a:extLst>
          </p:cNvPr>
          <p:cNvSpPr/>
          <p:nvPr/>
        </p:nvSpPr>
        <p:spPr>
          <a:xfrm>
            <a:off x="5287992" y="1712342"/>
            <a:ext cx="6840748" cy="99635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id-ID" sz="1800" dirty="0">
                <a:effectLst/>
                <a:latin typeface="Times New Roman" panose="02020603050405020304" pitchFamily="18" charset="0"/>
                <a:ea typeface="Times New Roman" panose="02020603050405020304" pitchFamily="18" charset="0"/>
              </a:rPr>
              <a:t>Short Message Service (SMS) adalah suatu fasilitas untuk mengirim dan menerima suatu pesan singkat berupa teks melalui perangkat nirkabel, yaitu perangkat komunikasi tele</a:t>
            </a:r>
            <a:r>
              <a:rPr lang="en-US" dirty="0">
                <a:latin typeface="Times New Roman" panose="02020603050405020304" pitchFamily="18" charset="0"/>
                <a:ea typeface="Times New Roman" panose="02020603050405020304" pitchFamily="18" charset="0"/>
              </a:rPr>
              <a:t>p</a:t>
            </a:r>
            <a:r>
              <a:rPr lang="id-ID" sz="1800" dirty="0">
                <a:effectLst/>
                <a:latin typeface="Times New Roman" panose="02020603050405020304" pitchFamily="18" charset="0"/>
                <a:ea typeface="Times New Roman" panose="02020603050405020304" pitchFamily="18" charset="0"/>
              </a:rPr>
              <a:t>on selular</a:t>
            </a:r>
            <a:r>
              <a:rPr lang="en-US" sz="1800" dirty="0">
                <a:effectLst/>
                <a:latin typeface="Times New Roman" panose="02020603050405020304" pitchFamily="18" charset="0"/>
                <a:ea typeface="Times New Roman" panose="02020603050405020304" pitchFamily="18" charset="0"/>
              </a:rPr>
              <a:t> </a:t>
            </a:r>
            <a:r>
              <a:rPr lang="id-ID" sz="1800" dirty="0">
                <a:effectLst/>
                <a:latin typeface="Times New Roman" panose="02020603050405020304" pitchFamily="18" charset="0"/>
                <a:ea typeface="Times New Roman" panose="02020603050405020304" pitchFamily="18" charset="0"/>
              </a:rPr>
              <a:t>(</a:t>
            </a:r>
            <a:r>
              <a:rPr lang="en-US" sz="1800" dirty="0">
                <a:effectLst/>
                <a:latin typeface="Times New Roman" panose="02020603050405020304" pitchFamily="18" charset="0"/>
                <a:ea typeface="Times New Roman" panose="02020603050405020304" pitchFamily="18" charset="0"/>
              </a:rPr>
              <a:t> </a:t>
            </a:r>
            <a:r>
              <a:rPr lang="en-ID" dirty="0"/>
              <a:t>Indah </a:t>
            </a:r>
            <a:r>
              <a:rPr lang="en-ID" dirty="0" err="1"/>
              <a:t>Puspitasari</a:t>
            </a:r>
            <a:r>
              <a:rPr lang="en-ID"/>
              <a:t>, 2020)</a:t>
            </a:r>
            <a:endParaRPr lang="en-ID" dirty="0"/>
          </a:p>
        </p:txBody>
      </p:sp>
      <p:cxnSp>
        <p:nvCxnSpPr>
          <p:cNvPr id="13" name="Straight Arrow Connector 12">
            <a:extLst>
              <a:ext uri="{FF2B5EF4-FFF2-40B4-BE49-F238E27FC236}">
                <a16:creationId xmlns:a16="http://schemas.microsoft.com/office/drawing/2014/main" id="{EEB46F26-D923-4FB3-B8FE-90E0C6BEBBA4}"/>
              </a:ext>
            </a:extLst>
          </p:cNvPr>
          <p:cNvCxnSpPr>
            <a:stCxn id="8" idx="3"/>
            <a:endCxn id="11" idx="1"/>
          </p:cNvCxnSpPr>
          <p:nvPr/>
        </p:nvCxnSpPr>
        <p:spPr>
          <a:xfrm>
            <a:off x="4886266" y="2210518"/>
            <a:ext cx="401726"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4" name="Rectangle 13">
            <a:extLst>
              <a:ext uri="{FF2B5EF4-FFF2-40B4-BE49-F238E27FC236}">
                <a16:creationId xmlns:a16="http://schemas.microsoft.com/office/drawing/2014/main" id="{6630EA9D-D383-41DF-822A-A82803F728C1}"/>
              </a:ext>
            </a:extLst>
          </p:cNvPr>
          <p:cNvSpPr/>
          <p:nvPr/>
        </p:nvSpPr>
        <p:spPr>
          <a:xfrm>
            <a:off x="5364792" y="2904947"/>
            <a:ext cx="6288656" cy="107398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id-ID" sz="1800" dirty="0">
                <a:effectLst/>
                <a:latin typeface="Times New Roman" panose="02020603050405020304" pitchFamily="18" charset="0"/>
                <a:ea typeface="Times New Roman" panose="02020603050405020304" pitchFamily="18" charset="0"/>
              </a:rPr>
              <a:t>sebuah </a:t>
            </a:r>
            <a:r>
              <a:rPr lang="id-ID" sz="1800" i="1" dirty="0">
                <a:effectLst/>
                <a:latin typeface="Times New Roman" panose="02020603050405020304" pitchFamily="18" charset="0"/>
                <a:ea typeface="Times New Roman" panose="02020603050405020304" pitchFamily="18" charset="0"/>
              </a:rPr>
              <a:t>platform prototipe telehealth </a:t>
            </a:r>
            <a:r>
              <a:rPr lang="id-ID" sz="1800" dirty="0">
                <a:effectLst/>
                <a:latin typeface="Times New Roman" panose="02020603050405020304" pitchFamily="18" charset="0"/>
                <a:ea typeface="Times New Roman" panose="02020603050405020304" pitchFamily="18" charset="0"/>
              </a:rPr>
              <a:t>yang bisa diadaptasi sesuai dengan kebutuhan  spesifik daerah pedesaan maupun perkotaan dengan memanfaatkan aplikasi ponsel</a:t>
            </a:r>
            <a:r>
              <a:rPr lang="en-US" sz="1800" dirty="0">
                <a:effectLst/>
                <a:latin typeface="Times New Roman" panose="02020603050405020304" pitchFamily="18" charset="0"/>
                <a:ea typeface="Times New Roman" panose="02020603050405020304" pitchFamily="18" charset="0"/>
              </a:rPr>
              <a:t> </a:t>
            </a:r>
            <a:r>
              <a:rPr lang="id-ID" sz="1800" dirty="0">
                <a:effectLst/>
                <a:latin typeface="Times New Roman" panose="02020603050405020304" pitchFamily="18" charset="0"/>
                <a:ea typeface="Times New Roman" panose="02020603050405020304" pitchFamily="18" charset="0"/>
              </a:rPr>
              <a:t>(</a:t>
            </a:r>
            <a:r>
              <a:rPr lang="en-US" sz="1800" dirty="0">
                <a:effectLst/>
                <a:latin typeface="Times New Roman" panose="02020603050405020304" pitchFamily="18" charset="0"/>
                <a:ea typeface="Times New Roman" panose="02020603050405020304" pitchFamily="18" charset="0"/>
              </a:rPr>
              <a:t> </a:t>
            </a:r>
            <a:r>
              <a:rPr lang="en-ID" dirty="0"/>
              <a:t>Indah </a:t>
            </a:r>
            <a:r>
              <a:rPr lang="en-ID" dirty="0" err="1"/>
              <a:t>Puspitasari</a:t>
            </a:r>
            <a:r>
              <a:rPr lang="en-ID" dirty="0"/>
              <a:t>, 2020)</a:t>
            </a:r>
          </a:p>
        </p:txBody>
      </p:sp>
      <p:cxnSp>
        <p:nvCxnSpPr>
          <p:cNvPr id="15" name="Straight Arrow Connector 14">
            <a:extLst>
              <a:ext uri="{FF2B5EF4-FFF2-40B4-BE49-F238E27FC236}">
                <a16:creationId xmlns:a16="http://schemas.microsoft.com/office/drawing/2014/main" id="{EC87A15B-A16D-4BBD-AF07-CBAC1220E223}"/>
              </a:ext>
            </a:extLst>
          </p:cNvPr>
          <p:cNvCxnSpPr/>
          <p:nvPr/>
        </p:nvCxnSpPr>
        <p:spPr>
          <a:xfrm>
            <a:off x="4932693" y="3449848"/>
            <a:ext cx="401726"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6" name="Rectangle 15">
            <a:extLst>
              <a:ext uri="{FF2B5EF4-FFF2-40B4-BE49-F238E27FC236}">
                <a16:creationId xmlns:a16="http://schemas.microsoft.com/office/drawing/2014/main" id="{7825201F-2CA2-4F8F-B7EA-1AA5C48A9026}"/>
              </a:ext>
            </a:extLst>
          </p:cNvPr>
          <p:cNvSpPr/>
          <p:nvPr/>
        </p:nvSpPr>
        <p:spPr>
          <a:xfrm>
            <a:off x="5334419" y="4149306"/>
            <a:ext cx="6288656" cy="16648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800">
                <a:effectLst/>
                <a:latin typeface="Times New Roman" panose="02020603050405020304" pitchFamily="18" charset="0"/>
                <a:ea typeface="Times New Roman" panose="02020603050405020304" pitchFamily="18" charset="0"/>
              </a:rPr>
              <a:t>Kelas ibu hamil merupakan sarana untuk belajar bersama tentang kesehatan bagi ibu hamil, dalam bentuk tatap muka dalam </a:t>
            </a:r>
            <a:r>
              <a:rPr lang="id-ID" sz="1800" spc="-15">
                <a:effectLst/>
                <a:latin typeface="Times New Roman" panose="02020603050405020304" pitchFamily="18" charset="0"/>
                <a:ea typeface="Times New Roman" panose="02020603050405020304" pitchFamily="18" charset="0"/>
              </a:rPr>
              <a:t>kelompok </a:t>
            </a:r>
            <a:r>
              <a:rPr lang="id-ID" sz="1800">
                <a:effectLst/>
                <a:latin typeface="Times New Roman" panose="02020603050405020304" pitchFamily="18" charset="0"/>
                <a:ea typeface="Times New Roman" panose="02020603050405020304" pitchFamily="18" charset="0"/>
              </a:rPr>
              <a:t>yang bertujuan meningkatkan pengetahuan dan ketrampilan ibu-ibu mengenai kehamilan, persalinan, perawatan nifas dan perawatan bayi baru lahir, mitos, penyakit menular dan akte kelahiran (Depkes RI, 2009). </a:t>
            </a:r>
            <a:endParaRPr lang="en-ID"/>
          </a:p>
        </p:txBody>
      </p:sp>
      <p:cxnSp>
        <p:nvCxnSpPr>
          <p:cNvPr id="17" name="Straight Arrow Connector 16">
            <a:extLst>
              <a:ext uri="{FF2B5EF4-FFF2-40B4-BE49-F238E27FC236}">
                <a16:creationId xmlns:a16="http://schemas.microsoft.com/office/drawing/2014/main" id="{103DB2C1-D425-41F0-B01B-C861439C671C}"/>
              </a:ext>
            </a:extLst>
          </p:cNvPr>
          <p:cNvCxnSpPr/>
          <p:nvPr/>
        </p:nvCxnSpPr>
        <p:spPr>
          <a:xfrm>
            <a:off x="4886266" y="4922090"/>
            <a:ext cx="401726"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8652064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36BA53A-E3F5-EF5E-B224-5C5D299761C4}"/>
              </a:ext>
            </a:extLst>
          </p:cNvPr>
          <p:cNvSpPr/>
          <p:nvPr/>
        </p:nvSpPr>
        <p:spPr>
          <a:xfrm>
            <a:off x="3271706" y="813732"/>
            <a:ext cx="6743832" cy="72984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JENIS-JENIS USG PADA KEHAMILAN </a:t>
            </a:r>
            <a:endParaRPr lang="en-ID" dirty="0"/>
          </a:p>
        </p:txBody>
      </p:sp>
      <p:sp>
        <p:nvSpPr>
          <p:cNvPr id="5" name="Rectangle 4">
            <a:extLst>
              <a:ext uri="{FF2B5EF4-FFF2-40B4-BE49-F238E27FC236}">
                <a16:creationId xmlns:a16="http://schemas.microsoft.com/office/drawing/2014/main" id="{398FA257-DD73-57DD-19D2-2A755B25082B}"/>
              </a:ext>
            </a:extLst>
          </p:cNvPr>
          <p:cNvSpPr/>
          <p:nvPr/>
        </p:nvSpPr>
        <p:spPr>
          <a:xfrm>
            <a:off x="715594" y="1590453"/>
            <a:ext cx="1577131" cy="68348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ID" sz="1800" b="0" spc="-70" dirty="0">
                <a:solidFill>
                  <a:srgbClr val="303030"/>
                </a:solidFill>
                <a:effectLst/>
                <a:latin typeface="Calibri Light" panose="020F0302020204030204" pitchFamily="34" charset="0"/>
                <a:ea typeface="Times New Roman" panose="02020603050405020304" pitchFamily="18" charset="0"/>
                <a:cs typeface="Times New Roman" panose="02020603050405020304" pitchFamily="18" charset="0"/>
              </a:rPr>
              <a:t>1. USG </a:t>
            </a:r>
            <a:r>
              <a:rPr lang="en-ID" sz="1800" b="0" spc="-70" dirty="0" err="1">
                <a:solidFill>
                  <a:srgbClr val="303030"/>
                </a:solidFill>
                <a:effectLst/>
                <a:latin typeface="Calibri Light" panose="020F0302020204030204" pitchFamily="34" charset="0"/>
                <a:ea typeface="Times New Roman" panose="02020603050405020304" pitchFamily="18" charset="0"/>
                <a:cs typeface="Times New Roman" panose="02020603050405020304" pitchFamily="18" charset="0"/>
              </a:rPr>
              <a:t>Standar</a:t>
            </a:r>
            <a:endParaRPr lang="en-ID" sz="1800" b="1" dirty="0">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gn="ctr"/>
            <a:endParaRPr lang="en-ID" dirty="0"/>
          </a:p>
        </p:txBody>
      </p:sp>
      <p:pic>
        <p:nvPicPr>
          <p:cNvPr id="6" name="Picture 5" descr="Hasil gambar untuk gambar usg standar">
            <a:extLst>
              <a:ext uri="{FF2B5EF4-FFF2-40B4-BE49-F238E27FC236}">
                <a16:creationId xmlns:a16="http://schemas.microsoft.com/office/drawing/2014/main" id="{8ED834CC-150B-7B9B-42DD-57960DD872B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0013" y="2377098"/>
            <a:ext cx="2643187" cy="1360351"/>
          </a:xfrm>
          <a:prstGeom prst="rect">
            <a:avLst/>
          </a:prstGeom>
          <a:noFill/>
          <a:ln>
            <a:noFill/>
          </a:ln>
        </p:spPr>
      </p:pic>
      <p:cxnSp>
        <p:nvCxnSpPr>
          <p:cNvPr id="8" name="Straight Arrow Connector 7">
            <a:extLst>
              <a:ext uri="{FF2B5EF4-FFF2-40B4-BE49-F238E27FC236}">
                <a16:creationId xmlns:a16="http://schemas.microsoft.com/office/drawing/2014/main" id="{36010AD2-F936-B02E-1AB3-16ED4E5CD458}"/>
              </a:ext>
            </a:extLst>
          </p:cNvPr>
          <p:cNvCxnSpPr>
            <a:cxnSpLocks/>
          </p:cNvCxnSpPr>
          <p:nvPr/>
        </p:nvCxnSpPr>
        <p:spPr>
          <a:xfrm>
            <a:off x="2299845" y="2035457"/>
            <a:ext cx="729841" cy="238483"/>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9" name="Rectangle: Rounded Corners 8">
            <a:extLst>
              <a:ext uri="{FF2B5EF4-FFF2-40B4-BE49-F238E27FC236}">
                <a16:creationId xmlns:a16="http://schemas.microsoft.com/office/drawing/2014/main" id="{539D1050-E478-09ED-82A6-20964F2D8584}"/>
              </a:ext>
            </a:extLst>
          </p:cNvPr>
          <p:cNvSpPr/>
          <p:nvPr/>
        </p:nvSpPr>
        <p:spPr>
          <a:xfrm>
            <a:off x="2978090" y="1984212"/>
            <a:ext cx="8794809" cy="110852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ID" sz="1800" dirty="0" err="1">
                <a:solidFill>
                  <a:srgbClr val="303030"/>
                </a:solidFill>
                <a:effectLst/>
                <a:latin typeface="Times New Roman" panose="02020603050405020304" pitchFamily="18" charset="0"/>
                <a:ea typeface="Times New Roman" panose="02020603050405020304" pitchFamily="18" charset="0"/>
              </a:rPr>
              <a:t>berbentuk</a:t>
            </a:r>
            <a:r>
              <a:rPr lang="en-ID" sz="1800" dirty="0">
                <a:solidFill>
                  <a:srgbClr val="303030"/>
                </a:solidFill>
                <a:effectLst/>
                <a:latin typeface="Times New Roman" panose="02020603050405020304" pitchFamily="18" charset="0"/>
                <a:ea typeface="Times New Roman" panose="02020603050405020304" pitchFamily="18" charset="0"/>
              </a:rPr>
              <a:t> </a:t>
            </a:r>
            <a:r>
              <a:rPr lang="en-ID" sz="1800" dirty="0" err="1">
                <a:solidFill>
                  <a:srgbClr val="303030"/>
                </a:solidFill>
                <a:effectLst/>
                <a:latin typeface="Times New Roman" panose="02020603050405020304" pitchFamily="18" charset="0"/>
                <a:ea typeface="Times New Roman" panose="02020603050405020304" pitchFamily="18" charset="0"/>
              </a:rPr>
              <a:t>tongkat</a:t>
            </a:r>
            <a:r>
              <a:rPr lang="en-ID" sz="1800" dirty="0">
                <a:solidFill>
                  <a:srgbClr val="303030"/>
                </a:solidFill>
                <a:effectLst/>
                <a:latin typeface="Times New Roman" panose="02020603050405020304" pitchFamily="18" charset="0"/>
                <a:ea typeface="Times New Roman" panose="02020603050405020304" pitchFamily="18" charset="0"/>
              </a:rPr>
              <a:t>  </a:t>
            </a:r>
            <a:r>
              <a:rPr lang="en-ID" sz="1800" dirty="0" err="1">
                <a:solidFill>
                  <a:srgbClr val="303030"/>
                </a:solidFill>
                <a:effectLst/>
                <a:latin typeface="Times New Roman" panose="02020603050405020304" pitchFamily="18" charset="0"/>
                <a:ea typeface="Times New Roman" panose="02020603050405020304" pitchFamily="18" charset="0"/>
              </a:rPr>
              <a:t>transduser</a:t>
            </a:r>
            <a:r>
              <a:rPr lang="en-ID" sz="1800" dirty="0">
                <a:solidFill>
                  <a:srgbClr val="303030"/>
                </a:solidFill>
                <a:effectLst/>
                <a:latin typeface="Times New Roman" panose="02020603050405020304" pitchFamily="18" charset="0"/>
                <a:ea typeface="Times New Roman" panose="02020603050405020304" pitchFamily="18" charset="0"/>
              </a:rPr>
              <a:t> dan </a:t>
            </a:r>
            <a:r>
              <a:rPr lang="en-ID" sz="1800" dirty="0" err="1">
                <a:solidFill>
                  <a:srgbClr val="303030"/>
                </a:solidFill>
                <a:effectLst/>
                <a:latin typeface="Times New Roman" panose="02020603050405020304" pitchFamily="18" charset="0"/>
                <a:ea typeface="Times New Roman" panose="02020603050405020304" pitchFamily="18" charset="0"/>
              </a:rPr>
              <a:t>kemudian</a:t>
            </a:r>
            <a:r>
              <a:rPr lang="en-ID" sz="1800" dirty="0">
                <a:solidFill>
                  <a:srgbClr val="303030"/>
                </a:solidFill>
                <a:effectLst/>
                <a:latin typeface="Times New Roman" panose="02020603050405020304" pitchFamily="18" charset="0"/>
                <a:ea typeface="Times New Roman" panose="02020603050405020304" pitchFamily="18" charset="0"/>
              </a:rPr>
              <a:t> </a:t>
            </a:r>
            <a:r>
              <a:rPr lang="en-ID" sz="1800" dirty="0" err="1">
                <a:solidFill>
                  <a:srgbClr val="303030"/>
                </a:solidFill>
                <a:effectLst/>
                <a:latin typeface="Times New Roman" panose="02020603050405020304" pitchFamily="18" charset="0"/>
                <a:ea typeface="Times New Roman" panose="02020603050405020304" pitchFamily="18" charset="0"/>
              </a:rPr>
              <a:t>digosokkan</a:t>
            </a:r>
            <a:r>
              <a:rPr lang="en-ID" sz="1800" dirty="0">
                <a:solidFill>
                  <a:srgbClr val="303030"/>
                </a:solidFill>
                <a:effectLst/>
                <a:latin typeface="Times New Roman" panose="02020603050405020304" pitchFamily="18" charset="0"/>
                <a:ea typeface="Times New Roman" panose="02020603050405020304" pitchFamily="18" charset="0"/>
              </a:rPr>
              <a:t> di </a:t>
            </a:r>
            <a:r>
              <a:rPr lang="en-ID" sz="1800" dirty="0" err="1">
                <a:solidFill>
                  <a:srgbClr val="303030"/>
                </a:solidFill>
                <a:effectLst/>
                <a:latin typeface="Times New Roman" panose="02020603050405020304" pitchFamily="18" charset="0"/>
                <a:ea typeface="Times New Roman" panose="02020603050405020304" pitchFamily="18" charset="0"/>
              </a:rPr>
              <a:t>atas</a:t>
            </a:r>
            <a:r>
              <a:rPr lang="en-ID" sz="1800" dirty="0">
                <a:solidFill>
                  <a:srgbClr val="303030"/>
                </a:solidFill>
                <a:effectLst/>
                <a:latin typeface="Times New Roman" panose="02020603050405020304" pitchFamily="18" charset="0"/>
                <a:ea typeface="Times New Roman" panose="02020603050405020304" pitchFamily="18" charset="0"/>
              </a:rPr>
              <a:t> </a:t>
            </a:r>
            <a:r>
              <a:rPr lang="en-ID" sz="1800" dirty="0" err="1">
                <a:solidFill>
                  <a:srgbClr val="303030"/>
                </a:solidFill>
                <a:effectLst/>
                <a:latin typeface="Times New Roman" panose="02020603050405020304" pitchFamily="18" charset="0"/>
                <a:ea typeface="Times New Roman" panose="02020603050405020304" pitchFamily="18" charset="0"/>
              </a:rPr>
              <a:t>perut</a:t>
            </a:r>
            <a:r>
              <a:rPr lang="en-ID" sz="1800" dirty="0">
                <a:solidFill>
                  <a:srgbClr val="303030"/>
                </a:solidFill>
                <a:effectLst/>
                <a:latin typeface="Times New Roman" panose="02020603050405020304" pitchFamily="18" charset="0"/>
                <a:ea typeface="Times New Roman" panose="02020603050405020304" pitchFamily="18" charset="0"/>
              </a:rPr>
              <a:t> </a:t>
            </a:r>
            <a:r>
              <a:rPr lang="en-ID" sz="1800" dirty="0" err="1">
                <a:solidFill>
                  <a:srgbClr val="303030"/>
                </a:solidFill>
                <a:effectLst/>
                <a:latin typeface="Times New Roman" panose="02020603050405020304" pitchFamily="18" charset="0"/>
                <a:ea typeface="Times New Roman" panose="02020603050405020304" pitchFamily="18" charset="0"/>
              </a:rPr>
              <a:t>untuk</a:t>
            </a:r>
            <a:r>
              <a:rPr lang="en-ID" sz="1800" dirty="0">
                <a:solidFill>
                  <a:srgbClr val="303030"/>
                </a:solidFill>
                <a:effectLst/>
                <a:latin typeface="Times New Roman" panose="02020603050405020304" pitchFamily="18" charset="0"/>
                <a:ea typeface="Times New Roman" panose="02020603050405020304" pitchFamily="18" charset="0"/>
              </a:rPr>
              <a:t> </a:t>
            </a:r>
            <a:r>
              <a:rPr lang="en-ID" sz="1800" dirty="0" err="1">
                <a:solidFill>
                  <a:srgbClr val="303030"/>
                </a:solidFill>
                <a:effectLst/>
                <a:latin typeface="Times New Roman" panose="02020603050405020304" pitchFamily="18" charset="0"/>
                <a:ea typeface="Times New Roman" panose="02020603050405020304" pitchFamily="18" charset="0"/>
              </a:rPr>
              <a:t>menghasilkan</a:t>
            </a:r>
            <a:r>
              <a:rPr lang="en-ID" sz="1800" dirty="0">
                <a:solidFill>
                  <a:srgbClr val="303030"/>
                </a:solidFill>
                <a:effectLst/>
                <a:latin typeface="Times New Roman" panose="02020603050405020304" pitchFamily="18" charset="0"/>
                <a:ea typeface="Times New Roman" panose="02020603050405020304" pitchFamily="18" charset="0"/>
              </a:rPr>
              <a:t> </a:t>
            </a:r>
            <a:r>
              <a:rPr lang="en-ID" sz="1800" dirty="0" err="1">
                <a:solidFill>
                  <a:srgbClr val="303030"/>
                </a:solidFill>
                <a:effectLst/>
                <a:latin typeface="Times New Roman" panose="02020603050405020304" pitchFamily="18" charset="0"/>
                <a:ea typeface="Times New Roman" panose="02020603050405020304" pitchFamily="18" charset="0"/>
              </a:rPr>
              <a:t>gambar</a:t>
            </a:r>
            <a:r>
              <a:rPr lang="en-ID" sz="1800" dirty="0">
                <a:solidFill>
                  <a:srgbClr val="303030"/>
                </a:solidFill>
                <a:effectLst/>
                <a:latin typeface="Times New Roman" panose="02020603050405020304" pitchFamily="18" charset="0"/>
                <a:ea typeface="Times New Roman" panose="02020603050405020304" pitchFamily="18" charset="0"/>
              </a:rPr>
              <a:t> </a:t>
            </a:r>
            <a:r>
              <a:rPr lang="en-ID" sz="1800" dirty="0" err="1">
                <a:solidFill>
                  <a:srgbClr val="303030"/>
                </a:solidFill>
                <a:effectLst/>
                <a:latin typeface="Times New Roman" panose="02020603050405020304" pitchFamily="18" charset="0"/>
                <a:ea typeface="Times New Roman" panose="02020603050405020304" pitchFamily="18" charset="0"/>
              </a:rPr>
              <a:t>dua</a:t>
            </a:r>
            <a:r>
              <a:rPr lang="en-ID" sz="1800" dirty="0">
                <a:solidFill>
                  <a:srgbClr val="303030"/>
                </a:solidFill>
                <a:effectLst/>
                <a:latin typeface="Times New Roman" panose="02020603050405020304" pitchFamily="18" charset="0"/>
                <a:ea typeface="Times New Roman" panose="02020603050405020304" pitchFamily="18" charset="0"/>
              </a:rPr>
              <a:t> </a:t>
            </a:r>
            <a:r>
              <a:rPr lang="en-ID" sz="1800" dirty="0" err="1">
                <a:solidFill>
                  <a:srgbClr val="303030"/>
                </a:solidFill>
                <a:effectLst/>
                <a:latin typeface="Times New Roman" panose="02020603050405020304" pitchFamily="18" charset="0"/>
                <a:ea typeface="Times New Roman" panose="02020603050405020304" pitchFamily="18" charset="0"/>
              </a:rPr>
              <a:t>dimensi</a:t>
            </a:r>
            <a:r>
              <a:rPr lang="en-ID" sz="1800" dirty="0">
                <a:solidFill>
                  <a:srgbClr val="303030"/>
                </a:solidFill>
                <a:effectLst/>
                <a:latin typeface="Times New Roman" panose="02020603050405020304" pitchFamily="18" charset="0"/>
                <a:ea typeface="Times New Roman" panose="02020603050405020304" pitchFamily="18" charset="0"/>
              </a:rPr>
              <a:t> </a:t>
            </a:r>
            <a:r>
              <a:rPr lang="en-ID" sz="1800" dirty="0" err="1">
                <a:solidFill>
                  <a:srgbClr val="303030"/>
                </a:solidFill>
                <a:effectLst/>
                <a:latin typeface="Times New Roman" panose="02020603050405020304" pitchFamily="18" charset="0"/>
                <a:ea typeface="Times New Roman" panose="02020603050405020304" pitchFamily="18" charset="0"/>
              </a:rPr>
              <a:t>dari</a:t>
            </a:r>
            <a:r>
              <a:rPr lang="en-ID" sz="1800" dirty="0">
                <a:solidFill>
                  <a:srgbClr val="303030"/>
                </a:solidFill>
                <a:effectLst/>
                <a:latin typeface="Times New Roman" panose="02020603050405020304" pitchFamily="18" charset="0"/>
                <a:ea typeface="Times New Roman" panose="02020603050405020304" pitchFamily="18" charset="0"/>
              </a:rPr>
              <a:t> </a:t>
            </a:r>
            <a:r>
              <a:rPr lang="en-ID" sz="1800" dirty="0" err="1">
                <a:solidFill>
                  <a:srgbClr val="303030"/>
                </a:solidFill>
                <a:effectLst/>
                <a:latin typeface="Times New Roman" panose="02020603050405020304" pitchFamily="18" charset="0"/>
                <a:ea typeface="Times New Roman" panose="02020603050405020304" pitchFamily="18" charset="0"/>
              </a:rPr>
              <a:t>bayi</a:t>
            </a:r>
            <a:r>
              <a:rPr lang="en-ID" sz="1800" dirty="0">
                <a:solidFill>
                  <a:srgbClr val="303030"/>
                </a:solidFill>
                <a:effectLst/>
                <a:latin typeface="Times New Roman" panose="02020603050405020304" pitchFamily="18" charset="0"/>
                <a:ea typeface="Times New Roman" panose="02020603050405020304" pitchFamily="18" charset="0"/>
              </a:rPr>
              <a:t>.</a:t>
            </a:r>
            <a:endParaRPr lang="en-ID" dirty="0"/>
          </a:p>
        </p:txBody>
      </p:sp>
      <p:sp>
        <p:nvSpPr>
          <p:cNvPr id="13" name="Rectangle 12">
            <a:extLst>
              <a:ext uri="{FF2B5EF4-FFF2-40B4-BE49-F238E27FC236}">
                <a16:creationId xmlns:a16="http://schemas.microsoft.com/office/drawing/2014/main" id="{CC73A349-191B-B820-AAEE-7086399CC538}"/>
              </a:ext>
            </a:extLst>
          </p:cNvPr>
          <p:cNvSpPr/>
          <p:nvPr/>
        </p:nvSpPr>
        <p:spPr>
          <a:xfrm>
            <a:off x="671118" y="3931641"/>
            <a:ext cx="1577131" cy="57045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ID" sz="1800" b="0" spc="-70" dirty="0">
                <a:solidFill>
                  <a:srgbClr val="303030"/>
                </a:solidFill>
                <a:effectLst/>
                <a:latin typeface="Calibri Light" panose="020F0302020204030204" pitchFamily="34" charset="0"/>
                <a:ea typeface="Times New Roman" panose="02020603050405020304" pitchFamily="18" charset="0"/>
                <a:cs typeface="Times New Roman" panose="02020603050405020304" pitchFamily="18" charset="0"/>
              </a:rPr>
              <a:t>2. </a:t>
            </a:r>
          </a:p>
          <a:p>
            <a:pPr algn="ctr"/>
            <a:endParaRPr lang="en-ID" i="0" spc="-70" dirty="0">
              <a:solidFill>
                <a:srgbClr val="303030"/>
              </a:solidFill>
              <a:latin typeface="Calibri Light" panose="020F0302020204030204" pitchFamily="34" charset="0"/>
              <a:ea typeface="Times New Roman" panose="02020603050405020304" pitchFamily="18" charset="0"/>
              <a:cs typeface="Times New Roman" panose="02020603050405020304" pitchFamily="18" charset="0"/>
            </a:endParaRPr>
          </a:p>
          <a:p>
            <a:pPr algn="ctr"/>
            <a:r>
              <a:rPr lang="en-ID" sz="1800" b="1" spc="-70" dirty="0">
                <a:solidFill>
                  <a:srgbClr val="303030"/>
                </a:solidFill>
                <a:effectLst/>
                <a:latin typeface="Calibri Light" panose="020F0302020204030204" pitchFamily="34" charset="0"/>
                <a:ea typeface="Times New Roman" panose="02020603050405020304" pitchFamily="18" charset="0"/>
                <a:cs typeface="Times New Roman" panose="02020603050405020304" pitchFamily="18" charset="0"/>
              </a:rPr>
              <a:t>2. </a:t>
            </a:r>
            <a:r>
              <a:rPr lang="en-ID" sz="1800" b="1" i="0" spc="-70" dirty="0">
                <a:solidFill>
                  <a:srgbClr val="303030"/>
                </a:solidFill>
                <a:effectLst/>
                <a:latin typeface="Calibri Light" panose="020F0302020204030204" pitchFamily="34" charset="0"/>
                <a:ea typeface="Times New Roman" panose="02020603050405020304" pitchFamily="18" charset="0"/>
                <a:cs typeface="Times New Roman" panose="02020603050405020304" pitchFamily="18" charset="0"/>
              </a:rPr>
              <a:t>Transvaginal scans</a:t>
            </a:r>
            <a:endParaRPr lang="en-ID" sz="1800" b="1" dirty="0">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gn="ctr"/>
            <a:endParaRPr lang="en-ID" sz="1800" b="1" dirty="0">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gn="ctr"/>
            <a:endParaRPr lang="en-ID" dirty="0"/>
          </a:p>
        </p:txBody>
      </p:sp>
      <p:cxnSp>
        <p:nvCxnSpPr>
          <p:cNvPr id="14" name="Straight Arrow Connector 13">
            <a:extLst>
              <a:ext uri="{FF2B5EF4-FFF2-40B4-BE49-F238E27FC236}">
                <a16:creationId xmlns:a16="http://schemas.microsoft.com/office/drawing/2014/main" id="{8DD5687F-6B20-2309-F6DA-4C8CAA6A52A7}"/>
              </a:ext>
            </a:extLst>
          </p:cNvPr>
          <p:cNvCxnSpPr>
            <a:cxnSpLocks/>
          </p:cNvCxnSpPr>
          <p:nvPr/>
        </p:nvCxnSpPr>
        <p:spPr>
          <a:xfrm flipV="1">
            <a:off x="2248249" y="4216866"/>
            <a:ext cx="729841" cy="1"/>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16" name="Rectangle: Rounded Corners 15">
            <a:extLst>
              <a:ext uri="{FF2B5EF4-FFF2-40B4-BE49-F238E27FC236}">
                <a16:creationId xmlns:a16="http://schemas.microsoft.com/office/drawing/2014/main" id="{072552EC-A105-D869-DCB1-DB2D415CF3CB}"/>
              </a:ext>
            </a:extLst>
          </p:cNvPr>
          <p:cNvSpPr/>
          <p:nvPr/>
        </p:nvSpPr>
        <p:spPr>
          <a:xfrm>
            <a:off x="2961312" y="3442934"/>
            <a:ext cx="8794809" cy="168618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en-ID" sz="1800" dirty="0" err="1">
                <a:solidFill>
                  <a:srgbClr val="303030"/>
                </a:solidFill>
                <a:effectLst/>
                <a:latin typeface="Times New Roman" panose="02020603050405020304" pitchFamily="18" charset="0"/>
                <a:ea typeface="Times New Roman" panose="02020603050405020304" pitchFamily="18" charset="0"/>
              </a:rPr>
              <a:t>biasanya</a:t>
            </a:r>
            <a:r>
              <a:rPr lang="en-ID" sz="1800" dirty="0">
                <a:solidFill>
                  <a:srgbClr val="303030"/>
                </a:solidFill>
                <a:effectLst/>
                <a:latin typeface="Times New Roman" panose="02020603050405020304" pitchFamily="18" charset="0"/>
                <a:ea typeface="Times New Roman" panose="02020603050405020304" pitchFamily="18" charset="0"/>
              </a:rPr>
              <a:t> </a:t>
            </a:r>
            <a:r>
              <a:rPr lang="en-ID" sz="1800" dirty="0" err="1">
                <a:solidFill>
                  <a:srgbClr val="303030"/>
                </a:solidFill>
                <a:effectLst/>
                <a:latin typeface="Times New Roman" panose="02020603050405020304" pitchFamily="18" charset="0"/>
                <a:ea typeface="Times New Roman" panose="02020603050405020304" pitchFamily="18" charset="0"/>
              </a:rPr>
              <a:t>dilakukan</a:t>
            </a:r>
            <a:r>
              <a:rPr lang="en-ID" sz="1800" dirty="0">
                <a:solidFill>
                  <a:srgbClr val="303030"/>
                </a:solidFill>
                <a:effectLst/>
                <a:latin typeface="Times New Roman" panose="02020603050405020304" pitchFamily="18" charset="0"/>
                <a:ea typeface="Times New Roman" panose="02020603050405020304" pitchFamily="18" charset="0"/>
              </a:rPr>
              <a:t> pada </a:t>
            </a:r>
            <a:r>
              <a:rPr lang="en-ID" sz="1800" dirty="0" err="1">
                <a:solidFill>
                  <a:srgbClr val="303030"/>
                </a:solidFill>
                <a:effectLst/>
                <a:latin typeface="Times New Roman" panose="02020603050405020304" pitchFamily="18" charset="0"/>
                <a:ea typeface="Times New Roman" panose="02020603050405020304" pitchFamily="18" charset="0"/>
              </a:rPr>
              <a:t>awal</a:t>
            </a:r>
            <a:r>
              <a:rPr lang="en-ID" sz="1800" dirty="0">
                <a:solidFill>
                  <a:srgbClr val="303030"/>
                </a:solidFill>
                <a:effectLst/>
                <a:latin typeface="Times New Roman" panose="02020603050405020304" pitchFamily="18" charset="0"/>
                <a:ea typeface="Times New Roman" panose="02020603050405020304" pitchFamily="18" charset="0"/>
              </a:rPr>
              <a:t> </a:t>
            </a:r>
            <a:r>
              <a:rPr lang="en-ID" sz="1800" dirty="0" err="1">
                <a:solidFill>
                  <a:srgbClr val="303030"/>
                </a:solidFill>
                <a:effectLst/>
                <a:latin typeface="Times New Roman" panose="02020603050405020304" pitchFamily="18" charset="0"/>
                <a:ea typeface="Times New Roman" panose="02020603050405020304" pitchFamily="18" charset="0"/>
              </a:rPr>
              <a:t>kehamilan</a:t>
            </a:r>
            <a:r>
              <a:rPr lang="en-ID" sz="1800" dirty="0">
                <a:solidFill>
                  <a:srgbClr val="303030"/>
                </a:solidFill>
                <a:effectLst/>
                <a:latin typeface="Times New Roman" panose="02020603050405020304" pitchFamily="18" charset="0"/>
                <a:ea typeface="Times New Roman" panose="02020603050405020304" pitchFamily="18" charset="0"/>
              </a:rPr>
              <a:t> </a:t>
            </a:r>
            <a:r>
              <a:rPr lang="en-ID" sz="1800" dirty="0" err="1">
                <a:solidFill>
                  <a:srgbClr val="303030"/>
                </a:solidFill>
                <a:effectLst/>
                <a:latin typeface="Times New Roman" panose="02020603050405020304" pitchFamily="18" charset="0"/>
                <a:ea typeface="Times New Roman" panose="02020603050405020304" pitchFamily="18" charset="0"/>
              </a:rPr>
              <a:t>untuk</a:t>
            </a:r>
            <a:r>
              <a:rPr lang="en-ID" sz="1800" dirty="0">
                <a:solidFill>
                  <a:srgbClr val="303030"/>
                </a:solidFill>
                <a:effectLst/>
                <a:latin typeface="Times New Roman" panose="02020603050405020304" pitchFamily="18" charset="0"/>
                <a:ea typeface="Times New Roman" panose="02020603050405020304" pitchFamily="18" charset="0"/>
              </a:rPr>
              <a:t> </a:t>
            </a:r>
            <a:r>
              <a:rPr lang="en-ID" sz="1800" dirty="0" err="1">
                <a:solidFill>
                  <a:srgbClr val="303030"/>
                </a:solidFill>
                <a:effectLst/>
                <a:latin typeface="Times New Roman" panose="02020603050405020304" pitchFamily="18" charset="0"/>
                <a:ea typeface="Times New Roman" panose="02020603050405020304" pitchFamily="18" charset="0"/>
              </a:rPr>
              <a:t>mengetahui</a:t>
            </a:r>
            <a:r>
              <a:rPr lang="en-ID" sz="1800" dirty="0">
                <a:solidFill>
                  <a:srgbClr val="303030"/>
                </a:solidFill>
                <a:effectLst/>
                <a:latin typeface="Times New Roman" panose="02020603050405020304" pitchFamily="18" charset="0"/>
                <a:ea typeface="Times New Roman" panose="02020603050405020304" pitchFamily="18" charset="0"/>
              </a:rPr>
              <a:t>  </a:t>
            </a:r>
            <a:r>
              <a:rPr lang="en-ID" sz="1800" dirty="0" err="1">
                <a:solidFill>
                  <a:srgbClr val="303030"/>
                </a:solidFill>
                <a:effectLst/>
                <a:latin typeface="Times New Roman" panose="02020603050405020304" pitchFamily="18" charset="0"/>
                <a:ea typeface="Times New Roman" panose="02020603050405020304" pitchFamily="18" charset="0"/>
              </a:rPr>
              <a:t>bagaimana</a:t>
            </a:r>
            <a:r>
              <a:rPr lang="en-ID" sz="1800" dirty="0">
                <a:solidFill>
                  <a:srgbClr val="303030"/>
                </a:solidFill>
                <a:effectLst/>
                <a:latin typeface="Times New Roman" panose="02020603050405020304" pitchFamily="18" charset="0"/>
                <a:ea typeface="Times New Roman" panose="02020603050405020304" pitchFamily="18" charset="0"/>
              </a:rPr>
              <a:t> </a:t>
            </a:r>
            <a:r>
              <a:rPr lang="en-ID" sz="1800" dirty="0" err="1">
                <a:solidFill>
                  <a:srgbClr val="303030"/>
                </a:solidFill>
                <a:effectLst/>
                <a:latin typeface="Times New Roman" panose="02020603050405020304" pitchFamily="18" charset="0"/>
                <a:ea typeface="Times New Roman" panose="02020603050405020304" pitchFamily="18" charset="0"/>
              </a:rPr>
              <a:t>detak</a:t>
            </a:r>
            <a:r>
              <a:rPr lang="en-ID" sz="1800" dirty="0">
                <a:solidFill>
                  <a:srgbClr val="303030"/>
                </a:solidFill>
                <a:effectLst/>
                <a:latin typeface="Times New Roman" panose="02020603050405020304" pitchFamily="18" charset="0"/>
                <a:ea typeface="Times New Roman" panose="02020603050405020304" pitchFamily="18" charset="0"/>
              </a:rPr>
              <a:t> </a:t>
            </a:r>
            <a:r>
              <a:rPr lang="en-ID" sz="1800" dirty="0" err="1">
                <a:solidFill>
                  <a:srgbClr val="303030"/>
                </a:solidFill>
                <a:effectLst/>
                <a:latin typeface="Times New Roman" panose="02020603050405020304" pitchFamily="18" charset="0"/>
                <a:ea typeface="Times New Roman" panose="02020603050405020304" pitchFamily="18" charset="0"/>
              </a:rPr>
              <a:t>jantung</a:t>
            </a:r>
            <a:r>
              <a:rPr lang="en-ID" sz="1800" dirty="0">
                <a:solidFill>
                  <a:srgbClr val="303030"/>
                </a:solidFill>
                <a:effectLst/>
                <a:latin typeface="Times New Roman" panose="02020603050405020304" pitchFamily="18" charset="0"/>
                <a:ea typeface="Times New Roman" panose="02020603050405020304" pitchFamily="18" charset="0"/>
              </a:rPr>
              <a:t> </a:t>
            </a:r>
            <a:r>
              <a:rPr lang="en-ID" sz="1800" dirty="0" err="1">
                <a:solidFill>
                  <a:srgbClr val="303030"/>
                </a:solidFill>
                <a:effectLst/>
                <a:latin typeface="Times New Roman" panose="02020603050405020304" pitchFamily="18" charset="0"/>
                <a:ea typeface="Times New Roman" panose="02020603050405020304" pitchFamily="18" charset="0"/>
              </a:rPr>
              <a:t>janin</a:t>
            </a:r>
            <a:r>
              <a:rPr lang="en-ID" dirty="0">
                <a:solidFill>
                  <a:srgbClr val="303030"/>
                </a:solidFill>
                <a:latin typeface="Times New Roman" panose="02020603050405020304" pitchFamily="18" charset="0"/>
                <a:ea typeface="Times New Roman" panose="02020603050405020304" pitchFamily="18" charset="0"/>
              </a:rPr>
              <a:t> </a:t>
            </a:r>
            <a:r>
              <a:rPr lang="en-ID" sz="1800" dirty="0">
                <a:solidFill>
                  <a:srgbClr val="303030"/>
                </a:solidFill>
                <a:effectLst/>
                <a:latin typeface="Times New Roman" panose="02020603050405020304" pitchFamily="18" charset="0"/>
                <a:ea typeface="Times New Roman" panose="02020603050405020304" pitchFamily="18" charset="0"/>
              </a:rPr>
              <a:t>di </a:t>
            </a:r>
            <a:r>
              <a:rPr lang="en-ID" sz="1800" dirty="0" err="1">
                <a:solidFill>
                  <a:srgbClr val="303030"/>
                </a:solidFill>
                <a:effectLst/>
                <a:latin typeface="Times New Roman" panose="02020603050405020304" pitchFamily="18" charset="0"/>
                <a:ea typeface="Times New Roman" panose="02020603050405020304" pitchFamily="18" charset="0"/>
              </a:rPr>
              <a:t>dalam</a:t>
            </a:r>
            <a:r>
              <a:rPr lang="en-ID" sz="1800" dirty="0">
                <a:solidFill>
                  <a:srgbClr val="303030"/>
                </a:solidFill>
                <a:effectLst/>
                <a:latin typeface="Times New Roman" panose="02020603050405020304" pitchFamily="18" charset="0"/>
                <a:ea typeface="Times New Roman" panose="02020603050405020304" pitchFamily="18" charset="0"/>
              </a:rPr>
              <a:t> </a:t>
            </a:r>
            <a:r>
              <a:rPr lang="en-ID" sz="1800" dirty="0" err="1">
                <a:solidFill>
                  <a:srgbClr val="303030"/>
                </a:solidFill>
                <a:effectLst/>
                <a:latin typeface="Times New Roman" panose="02020603050405020304" pitchFamily="18" charset="0"/>
                <a:ea typeface="Times New Roman" panose="02020603050405020304" pitchFamily="18" charset="0"/>
              </a:rPr>
              <a:t>rahim</a:t>
            </a:r>
            <a:r>
              <a:rPr lang="en-ID" sz="1800" dirty="0">
                <a:solidFill>
                  <a:srgbClr val="303030"/>
                </a:solidFill>
                <a:effectLst/>
                <a:latin typeface="Times New Roman" panose="02020603050405020304" pitchFamily="18" charset="0"/>
                <a:ea typeface="Times New Roman" panose="02020603050405020304" pitchFamily="18" charset="0"/>
              </a:rPr>
              <a:t> dan </a:t>
            </a:r>
            <a:r>
              <a:rPr lang="en-ID" sz="1800" dirty="0" err="1">
                <a:solidFill>
                  <a:srgbClr val="303030"/>
                </a:solidFill>
                <a:effectLst/>
                <a:latin typeface="Times New Roman" panose="02020603050405020304" pitchFamily="18" charset="0"/>
                <a:ea typeface="Times New Roman" panose="02020603050405020304" pitchFamily="18" charset="0"/>
              </a:rPr>
              <a:t>mengalami</a:t>
            </a:r>
            <a:r>
              <a:rPr lang="en-ID" sz="1800" dirty="0">
                <a:solidFill>
                  <a:srgbClr val="303030"/>
                </a:solidFill>
                <a:effectLst/>
                <a:latin typeface="Times New Roman" panose="02020603050405020304" pitchFamily="18" charset="0"/>
                <a:ea typeface="Times New Roman" panose="02020603050405020304" pitchFamily="18" charset="0"/>
              </a:rPr>
              <a:t> </a:t>
            </a:r>
            <a:r>
              <a:rPr lang="en-ID" sz="1800" dirty="0" err="1">
                <a:solidFill>
                  <a:srgbClr val="303030"/>
                </a:solidFill>
                <a:effectLst/>
                <a:latin typeface="Times New Roman" panose="02020603050405020304" pitchFamily="18" charset="0"/>
                <a:ea typeface="Times New Roman" panose="02020603050405020304" pitchFamily="18" charset="0"/>
              </a:rPr>
              <a:t>setiap</a:t>
            </a:r>
            <a:r>
              <a:rPr lang="en-ID" sz="1800" dirty="0">
                <a:solidFill>
                  <a:srgbClr val="303030"/>
                </a:solidFill>
                <a:effectLst/>
                <a:latin typeface="Times New Roman" panose="02020603050405020304" pitchFamily="18" charset="0"/>
                <a:ea typeface="Times New Roman" panose="02020603050405020304" pitchFamily="18" charset="0"/>
              </a:rPr>
              <a:t> </a:t>
            </a:r>
            <a:r>
              <a:rPr lang="en-ID" sz="1800" dirty="0" err="1">
                <a:solidFill>
                  <a:srgbClr val="303030"/>
                </a:solidFill>
                <a:effectLst/>
                <a:latin typeface="Times New Roman" panose="02020603050405020304" pitchFamily="18" charset="0"/>
                <a:ea typeface="Times New Roman" panose="02020603050405020304" pitchFamily="18" charset="0"/>
              </a:rPr>
              <a:t>perubahan</a:t>
            </a:r>
            <a:r>
              <a:rPr lang="en-ID" sz="1800" dirty="0">
                <a:solidFill>
                  <a:srgbClr val="303030"/>
                </a:solidFill>
                <a:effectLst/>
                <a:latin typeface="Times New Roman" panose="02020603050405020304" pitchFamily="18" charset="0"/>
                <a:ea typeface="Times New Roman" panose="02020603050405020304" pitchFamily="18" charset="0"/>
              </a:rPr>
              <a:t> pada </a:t>
            </a:r>
            <a:r>
              <a:rPr lang="en-ID" sz="1800" dirty="0" err="1">
                <a:solidFill>
                  <a:srgbClr val="303030"/>
                </a:solidFill>
                <a:effectLst/>
                <a:latin typeface="Times New Roman" panose="02020603050405020304" pitchFamily="18" charset="0"/>
                <a:ea typeface="Times New Roman" panose="02020603050405020304" pitchFamily="18" charset="0"/>
              </a:rPr>
              <a:t>leher</a:t>
            </a:r>
            <a:r>
              <a:rPr lang="en-ID" sz="1800" dirty="0">
                <a:solidFill>
                  <a:srgbClr val="303030"/>
                </a:solidFill>
                <a:effectLst/>
                <a:latin typeface="Times New Roman" panose="02020603050405020304" pitchFamily="18" charset="0"/>
                <a:ea typeface="Times New Roman" panose="02020603050405020304" pitchFamily="18" charset="0"/>
              </a:rPr>
              <a:t> </a:t>
            </a:r>
            <a:r>
              <a:rPr lang="en-ID" sz="1800" dirty="0" err="1">
                <a:solidFill>
                  <a:srgbClr val="303030"/>
                </a:solidFill>
                <a:effectLst/>
                <a:latin typeface="Times New Roman" panose="02020603050405020304" pitchFamily="18" charset="0"/>
                <a:ea typeface="Times New Roman" panose="02020603050405020304" pitchFamily="18" charset="0"/>
              </a:rPr>
              <a:t>rahim</a:t>
            </a:r>
            <a:r>
              <a:rPr lang="en-ID" sz="1800" dirty="0">
                <a:solidFill>
                  <a:srgbClr val="303030"/>
                </a:solidFill>
                <a:effectLst/>
                <a:latin typeface="Times New Roman" panose="02020603050405020304" pitchFamily="18" charset="0"/>
                <a:ea typeface="Times New Roman" panose="02020603050405020304" pitchFamily="18" charset="0"/>
              </a:rPr>
              <a:t> yang </a:t>
            </a:r>
            <a:r>
              <a:rPr lang="en-ID" sz="1800" dirty="0" err="1">
                <a:solidFill>
                  <a:srgbClr val="303030"/>
                </a:solidFill>
                <a:effectLst/>
                <a:latin typeface="Times New Roman" panose="02020603050405020304" pitchFamily="18" charset="0"/>
                <a:ea typeface="Times New Roman" panose="02020603050405020304" pitchFamily="18" charset="0"/>
              </a:rPr>
              <a:t>dapat</a:t>
            </a:r>
            <a:r>
              <a:rPr lang="en-ID" sz="1800" dirty="0">
                <a:solidFill>
                  <a:srgbClr val="303030"/>
                </a:solidFill>
                <a:effectLst/>
                <a:latin typeface="Times New Roman" panose="02020603050405020304" pitchFamily="18" charset="0"/>
                <a:ea typeface="Times New Roman" panose="02020603050405020304" pitchFamily="18" charset="0"/>
              </a:rPr>
              <a:t> </a:t>
            </a:r>
            <a:r>
              <a:rPr lang="en-ID" sz="1800" dirty="0" err="1">
                <a:solidFill>
                  <a:srgbClr val="303030"/>
                </a:solidFill>
                <a:effectLst/>
                <a:latin typeface="Times New Roman" panose="02020603050405020304" pitchFamily="18" charset="0"/>
                <a:ea typeface="Times New Roman" panose="02020603050405020304" pitchFamily="18" charset="0"/>
              </a:rPr>
              <a:t>menyebabkan</a:t>
            </a:r>
            <a:r>
              <a:rPr lang="en-ID" sz="1800" dirty="0">
                <a:solidFill>
                  <a:srgbClr val="303030"/>
                </a:solidFill>
                <a:effectLst/>
                <a:latin typeface="Times New Roman" panose="02020603050405020304" pitchFamily="18" charset="0"/>
                <a:ea typeface="Times New Roman" panose="02020603050405020304" pitchFamily="18" charset="0"/>
              </a:rPr>
              <a:t> </a:t>
            </a:r>
            <a:r>
              <a:rPr lang="en-ID" sz="1800" dirty="0" err="1">
                <a:solidFill>
                  <a:srgbClr val="303030"/>
                </a:solidFill>
                <a:effectLst/>
                <a:latin typeface="Times New Roman" panose="02020603050405020304" pitchFamily="18" charset="0"/>
                <a:ea typeface="Times New Roman" panose="02020603050405020304" pitchFamily="18" charset="0"/>
              </a:rPr>
              <a:t>komplikasi</a:t>
            </a:r>
            <a:r>
              <a:rPr lang="en-ID" sz="1800" dirty="0">
                <a:solidFill>
                  <a:srgbClr val="303030"/>
                </a:solidFill>
                <a:effectLst/>
                <a:latin typeface="Times New Roman" panose="02020603050405020304" pitchFamily="18" charset="0"/>
                <a:ea typeface="Times New Roman" panose="02020603050405020304" pitchFamily="18" charset="0"/>
              </a:rPr>
              <a:t>, </a:t>
            </a:r>
            <a:r>
              <a:rPr lang="en-ID" sz="1800" dirty="0" err="1">
                <a:solidFill>
                  <a:srgbClr val="303030"/>
                </a:solidFill>
                <a:effectLst/>
                <a:latin typeface="Times New Roman" panose="02020603050405020304" pitchFamily="18" charset="0"/>
                <a:ea typeface="Times New Roman" panose="02020603050405020304" pitchFamily="18" charset="0"/>
              </a:rPr>
              <a:t>seperti</a:t>
            </a:r>
            <a:r>
              <a:rPr lang="en-ID" sz="1800" dirty="0">
                <a:solidFill>
                  <a:srgbClr val="303030"/>
                </a:solidFill>
                <a:effectLst/>
                <a:latin typeface="Times New Roman" panose="02020603050405020304" pitchFamily="18" charset="0"/>
                <a:ea typeface="Times New Roman" panose="02020603050405020304" pitchFamily="18" charset="0"/>
              </a:rPr>
              <a:t> </a:t>
            </a:r>
            <a:r>
              <a:rPr lang="en-ID" sz="1800" dirty="0" err="1">
                <a:solidFill>
                  <a:srgbClr val="303030"/>
                </a:solidFill>
                <a:effectLst/>
                <a:latin typeface="Times New Roman" panose="02020603050405020304" pitchFamily="18" charset="0"/>
                <a:ea typeface="Times New Roman" panose="02020603050405020304" pitchFamily="18" charset="0"/>
              </a:rPr>
              <a:t>keguguran</a:t>
            </a:r>
            <a:r>
              <a:rPr lang="en-ID" sz="1800" dirty="0">
                <a:solidFill>
                  <a:srgbClr val="303030"/>
                </a:solidFill>
                <a:effectLst/>
                <a:latin typeface="Times New Roman" panose="02020603050405020304" pitchFamily="18" charset="0"/>
                <a:ea typeface="Times New Roman" panose="02020603050405020304" pitchFamily="18" charset="0"/>
              </a:rPr>
              <a:t> </a:t>
            </a:r>
            <a:r>
              <a:rPr lang="en-ID" sz="1800" dirty="0" err="1">
                <a:solidFill>
                  <a:srgbClr val="303030"/>
                </a:solidFill>
                <a:effectLst/>
                <a:latin typeface="Times New Roman" panose="02020603050405020304" pitchFamily="18" charset="0"/>
                <a:ea typeface="Times New Roman" panose="02020603050405020304" pitchFamily="18" charset="0"/>
              </a:rPr>
              <a:t>atau</a:t>
            </a:r>
            <a:r>
              <a:rPr lang="en-ID" sz="1800" dirty="0">
                <a:solidFill>
                  <a:srgbClr val="303030"/>
                </a:solidFill>
                <a:effectLst/>
                <a:latin typeface="Times New Roman" panose="02020603050405020304" pitchFamily="18" charset="0"/>
                <a:ea typeface="Times New Roman" panose="02020603050405020304" pitchFamily="18" charset="0"/>
              </a:rPr>
              <a:t> </a:t>
            </a:r>
            <a:r>
              <a:rPr lang="en-ID" sz="1800" dirty="0" err="1">
                <a:solidFill>
                  <a:srgbClr val="303030"/>
                </a:solidFill>
                <a:effectLst/>
                <a:latin typeface="Times New Roman" panose="02020603050405020304" pitchFamily="18" charset="0"/>
                <a:ea typeface="Times New Roman" panose="02020603050405020304" pitchFamily="18" charset="0"/>
              </a:rPr>
              <a:t>persalinan</a:t>
            </a:r>
            <a:r>
              <a:rPr lang="en-ID" sz="1800" dirty="0">
                <a:solidFill>
                  <a:srgbClr val="303030"/>
                </a:solidFill>
                <a:effectLst/>
                <a:latin typeface="Times New Roman" panose="02020603050405020304" pitchFamily="18" charset="0"/>
                <a:ea typeface="Times New Roman" panose="02020603050405020304" pitchFamily="18" charset="0"/>
              </a:rPr>
              <a:t> </a:t>
            </a:r>
            <a:r>
              <a:rPr lang="en-ID" sz="1800" dirty="0" err="1">
                <a:solidFill>
                  <a:srgbClr val="303030"/>
                </a:solidFill>
                <a:effectLst/>
                <a:latin typeface="Times New Roman" panose="02020603050405020304" pitchFamily="18" charset="0"/>
                <a:ea typeface="Times New Roman" panose="02020603050405020304" pitchFamily="18" charset="0"/>
              </a:rPr>
              <a:t>prematur</a:t>
            </a:r>
            <a:endParaRPr lang="en-ID" dirty="0"/>
          </a:p>
        </p:txBody>
      </p:sp>
      <p:pic>
        <p:nvPicPr>
          <p:cNvPr id="17" name="Picture 16">
            <a:extLst>
              <a:ext uri="{FF2B5EF4-FFF2-40B4-BE49-F238E27FC236}">
                <a16:creationId xmlns:a16="http://schemas.microsoft.com/office/drawing/2014/main" id="{5931E114-C153-F38A-5CF4-C2C0E20BFABB}"/>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605249"/>
            <a:ext cx="2978090" cy="1839763"/>
          </a:xfrm>
          <a:prstGeom prst="rect">
            <a:avLst/>
          </a:prstGeom>
          <a:noFill/>
          <a:ln>
            <a:noFill/>
          </a:ln>
        </p:spPr>
      </p:pic>
    </p:spTree>
    <p:extLst>
      <p:ext uri="{BB962C8B-B14F-4D97-AF65-F5344CB8AC3E}">
        <p14:creationId xmlns:p14="http://schemas.microsoft.com/office/powerpoint/2010/main" val="21828498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C2DD4A0-5D30-BB79-CE5A-B4AC5F5CE83A}"/>
              </a:ext>
            </a:extLst>
          </p:cNvPr>
          <p:cNvSpPr/>
          <p:nvPr/>
        </p:nvSpPr>
        <p:spPr>
          <a:xfrm>
            <a:off x="4865615" y="419450"/>
            <a:ext cx="3649211" cy="54528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err="1"/>
              <a:t>Lanjutan</a:t>
            </a:r>
            <a:r>
              <a:rPr lang="en-US" dirty="0"/>
              <a:t> ………..</a:t>
            </a:r>
            <a:endParaRPr lang="en-ID" dirty="0"/>
          </a:p>
        </p:txBody>
      </p:sp>
      <p:sp>
        <p:nvSpPr>
          <p:cNvPr id="6" name="TextBox 5">
            <a:extLst>
              <a:ext uri="{FF2B5EF4-FFF2-40B4-BE49-F238E27FC236}">
                <a16:creationId xmlns:a16="http://schemas.microsoft.com/office/drawing/2014/main" id="{D41C5D6C-1694-E9C0-05FA-40BE82F76925}"/>
              </a:ext>
            </a:extLst>
          </p:cNvPr>
          <p:cNvSpPr txBox="1"/>
          <p:nvPr/>
        </p:nvSpPr>
        <p:spPr>
          <a:xfrm>
            <a:off x="595618" y="1417468"/>
            <a:ext cx="1652632" cy="923330"/>
          </a:xfrm>
          <a:prstGeom prst="rect">
            <a:avLst/>
          </a:prstGeom>
          <a:noFill/>
        </p:spPr>
        <p:txBody>
          <a:bodyPr wrap="square">
            <a:spAutoFit/>
          </a:bodyPr>
          <a:lstStyle/>
          <a:p>
            <a:r>
              <a:rPr lang="en-ID" sz="1800" i="0" spc="-70" dirty="0">
                <a:solidFill>
                  <a:srgbClr val="303030"/>
                </a:solidFill>
                <a:effectLst/>
                <a:latin typeface="Times New Roman" panose="02020603050405020304" pitchFamily="18" charset="0"/>
                <a:ea typeface="Times New Roman" panose="02020603050405020304" pitchFamily="18" charset="0"/>
              </a:rPr>
              <a:t>3. Doppler imaging</a:t>
            </a:r>
            <a:endParaRPr lang="en-ID" sz="1800" dirty="0">
              <a:effectLst/>
              <a:latin typeface="Times New Roman" panose="02020603050405020304" pitchFamily="18" charset="0"/>
              <a:ea typeface="Times New Roman" panose="02020603050405020304" pitchFamily="18" charset="0"/>
            </a:endParaRPr>
          </a:p>
          <a:p>
            <a:endParaRPr lang="en-ID" dirty="0"/>
          </a:p>
        </p:txBody>
      </p:sp>
      <p:pic>
        <p:nvPicPr>
          <p:cNvPr id="7" name="Picture 6" descr="Ultrasound Doppler Harga Pembuatan Warna Doppler Ultrasound Scanner Untuk  Bayi Detak Jantung Janin Doppler - Buy Doppler Janin,Doppler Janin Monitor, Doppler Pembuluh Darah Product on Alibaba.com">
            <a:extLst>
              <a:ext uri="{FF2B5EF4-FFF2-40B4-BE49-F238E27FC236}">
                <a16:creationId xmlns:a16="http://schemas.microsoft.com/office/drawing/2014/main" id="{1E59662D-CA1D-C856-A71F-C2D06119276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85994" y="1740632"/>
            <a:ext cx="1535754" cy="1002567"/>
          </a:xfrm>
          <a:prstGeom prst="rect">
            <a:avLst/>
          </a:prstGeom>
          <a:noFill/>
          <a:ln>
            <a:noFill/>
          </a:ln>
        </p:spPr>
      </p:pic>
      <p:cxnSp>
        <p:nvCxnSpPr>
          <p:cNvPr id="9" name="Straight Arrow Connector 8">
            <a:extLst>
              <a:ext uri="{FF2B5EF4-FFF2-40B4-BE49-F238E27FC236}">
                <a16:creationId xmlns:a16="http://schemas.microsoft.com/office/drawing/2014/main" id="{7614F366-5FAA-6EB9-CC8B-6E7C880087EB}"/>
              </a:ext>
            </a:extLst>
          </p:cNvPr>
          <p:cNvCxnSpPr/>
          <p:nvPr/>
        </p:nvCxnSpPr>
        <p:spPr>
          <a:xfrm>
            <a:off x="2021748" y="2248250"/>
            <a:ext cx="1224791" cy="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10" name="Rectangle: Rounded Corners 9">
            <a:extLst>
              <a:ext uri="{FF2B5EF4-FFF2-40B4-BE49-F238E27FC236}">
                <a16:creationId xmlns:a16="http://schemas.microsoft.com/office/drawing/2014/main" id="{F85E46DE-2784-2AD4-9A16-76D87791E5F4}"/>
              </a:ext>
            </a:extLst>
          </p:cNvPr>
          <p:cNvSpPr/>
          <p:nvPr/>
        </p:nvSpPr>
        <p:spPr>
          <a:xfrm>
            <a:off x="3246539" y="1484580"/>
            <a:ext cx="8683524" cy="132573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en-ID" sz="1800" dirty="0" err="1">
                <a:solidFill>
                  <a:srgbClr val="303030"/>
                </a:solidFill>
                <a:effectLst/>
                <a:latin typeface="Times New Roman" panose="02020603050405020304" pitchFamily="18" charset="0"/>
                <a:ea typeface="Times New Roman" panose="02020603050405020304" pitchFamily="18" charset="0"/>
              </a:rPr>
              <a:t>untuk</a:t>
            </a:r>
            <a:r>
              <a:rPr lang="en-ID" sz="1800" dirty="0">
                <a:solidFill>
                  <a:srgbClr val="303030"/>
                </a:solidFill>
                <a:effectLst/>
                <a:latin typeface="Times New Roman" panose="02020603050405020304" pitchFamily="18" charset="0"/>
                <a:ea typeface="Times New Roman" panose="02020603050405020304" pitchFamily="18" charset="0"/>
              </a:rPr>
              <a:t> </a:t>
            </a:r>
            <a:r>
              <a:rPr lang="en-ID" sz="1800" dirty="0" err="1">
                <a:solidFill>
                  <a:srgbClr val="303030"/>
                </a:solidFill>
                <a:effectLst/>
                <a:latin typeface="Times New Roman" panose="02020603050405020304" pitchFamily="18" charset="0"/>
                <a:ea typeface="Times New Roman" panose="02020603050405020304" pitchFamily="18" charset="0"/>
              </a:rPr>
              <a:t>mengukur</a:t>
            </a:r>
            <a:r>
              <a:rPr lang="en-ID" sz="1800" dirty="0">
                <a:solidFill>
                  <a:srgbClr val="303030"/>
                </a:solidFill>
                <a:effectLst/>
                <a:latin typeface="Times New Roman" panose="02020603050405020304" pitchFamily="18" charset="0"/>
                <a:ea typeface="Times New Roman" panose="02020603050405020304" pitchFamily="18" charset="0"/>
              </a:rPr>
              <a:t> </a:t>
            </a:r>
            <a:r>
              <a:rPr lang="en-ID" sz="1800" dirty="0" err="1">
                <a:solidFill>
                  <a:srgbClr val="303030"/>
                </a:solidFill>
                <a:effectLst/>
                <a:latin typeface="Times New Roman" panose="02020603050405020304" pitchFamily="18" charset="0"/>
                <a:ea typeface="Times New Roman" panose="02020603050405020304" pitchFamily="18" charset="0"/>
              </a:rPr>
              <a:t>seberapa</a:t>
            </a:r>
            <a:r>
              <a:rPr lang="en-ID" sz="1800" dirty="0">
                <a:solidFill>
                  <a:srgbClr val="303030"/>
                </a:solidFill>
                <a:effectLst/>
                <a:latin typeface="Times New Roman" panose="02020603050405020304" pitchFamily="18" charset="0"/>
                <a:ea typeface="Times New Roman" panose="02020603050405020304" pitchFamily="18" charset="0"/>
              </a:rPr>
              <a:t> </a:t>
            </a:r>
            <a:r>
              <a:rPr lang="en-ID" sz="1800" dirty="0" err="1">
                <a:solidFill>
                  <a:srgbClr val="303030"/>
                </a:solidFill>
                <a:effectLst/>
                <a:latin typeface="Times New Roman" panose="02020603050405020304" pitchFamily="18" charset="0"/>
                <a:ea typeface="Times New Roman" panose="02020603050405020304" pitchFamily="18" charset="0"/>
              </a:rPr>
              <a:t>baik</a:t>
            </a:r>
            <a:r>
              <a:rPr lang="en-ID" sz="1800" dirty="0">
                <a:solidFill>
                  <a:srgbClr val="303030"/>
                </a:solidFill>
                <a:effectLst/>
                <a:latin typeface="Times New Roman" panose="02020603050405020304" pitchFamily="18" charset="0"/>
                <a:ea typeface="Times New Roman" panose="02020603050405020304" pitchFamily="18" charset="0"/>
              </a:rPr>
              <a:t> </a:t>
            </a:r>
            <a:r>
              <a:rPr lang="en-ID" sz="1800" dirty="0" err="1">
                <a:solidFill>
                  <a:srgbClr val="303030"/>
                </a:solidFill>
                <a:effectLst/>
                <a:latin typeface="Times New Roman" panose="02020603050405020304" pitchFamily="18" charset="0"/>
                <a:ea typeface="Times New Roman" panose="02020603050405020304" pitchFamily="18" charset="0"/>
              </a:rPr>
              <a:t>darah</a:t>
            </a:r>
            <a:r>
              <a:rPr lang="en-ID" sz="1800" dirty="0">
                <a:solidFill>
                  <a:srgbClr val="303030"/>
                </a:solidFill>
                <a:effectLst/>
                <a:latin typeface="Times New Roman" panose="02020603050405020304" pitchFamily="18" charset="0"/>
                <a:ea typeface="Times New Roman" panose="02020603050405020304" pitchFamily="18" charset="0"/>
              </a:rPr>
              <a:t> yang </a:t>
            </a:r>
            <a:r>
              <a:rPr lang="en-ID" sz="1800" dirty="0" err="1">
                <a:solidFill>
                  <a:srgbClr val="303030"/>
                </a:solidFill>
                <a:effectLst/>
                <a:latin typeface="Times New Roman" panose="02020603050405020304" pitchFamily="18" charset="0"/>
                <a:ea typeface="Times New Roman" panose="02020603050405020304" pitchFamily="18" charset="0"/>
              </a:rPr>
              <a:t>mengalir</a:t>
            </a:r>
            <a:r>
              <a:rPr lang="en-ID" sz="1800" dirty="0">
                <a:solidFill>
                  <a:srgbClr val="303030"/>
                </a:solidFill>
                <a:effectLst/>
                <a:latin typeface="Times New Roman" panose="02020603050405020304" pitchFamily="18" charset="0"/>
                <a:ea typeface="Times New Roman" panose="02020603050405020304" pitchFamily="18" charset="0"/>
              </a:rPr>
              <a:t> di </a:t>
            </a:r>
            <a:r>
              <a:rPr lang="en-ID" sz="1800" dirty="0" err="1">
                <a:solidFill>
                  <a:srgbClr val="303030"/>
                </a:solidFill>
                <a:effectLst/>
                <a:latin typeface="Times New Roman" panose="02020603050405020304" pitchFamily="18" charset="0"/>
                <a:ea typeface="Times New Roman" panose="02020603050405020304" pitchFamily="18" charset="0"/>
              </a:rPr>
              <a:t>dalam</a:t>
            </a:r>
            <a:r>
              <a:rPr lang="en-ID" sz="1800" dirty="0">
                <a:solidFill>
                  <a:srgbClr val="303030"/>
                </a:solidFill>
                <a:effectLst/>
                <a:latin typeface="Times New Roman" panose="02020603050405020304" pitchFamily="18" charset="0"/>
                <a:ea typeface="Times New Roman" panose="02020603050405020304" pitchFamily="18" charset="0"/>
              </a:rPr>
              <a:t> </a:t>
            </a:r>
            <a:r>
              <a:rPr lang="en-ID" sz="1800" dirty="0" err="1">
                <a:solidFill>
                  <a:srgbClr val="303030"/>
                </a:solidFill>
                <a:effectLst/>
                <a:latin typeface="Times New Roman" panose="02020603050405020304" pitchFamily="18" charset="0"/>
                <a:ea typeface="Times New Roman" panose="02020603050405020304" pitchFamily="18" charset="0"/>
              </a:rPr>
              <a:t>tubuh</a:t>
            </a:r>
            <a:r>
              <a:rPr lang="en-ID" sz="1800" dirty="0">
                <a:solidFill>
                  <a:srgbClr val="303030"/>
                </a:solidFill>
                <a:effectLst/>
                <a:latin typeface="Times New Roman" panose="02020603050405020304" pitchFamily="18" charset="0"/>
                <a:ea typeface="Times New Roman" panose="02020603050405020304" pitchFamily="18" charset="0"/>
              </a:rPr>
              <a:t> </a:t>
            </a:r>
            <a:r>
              <a:rPr lang="en-ID" sz="1800" dirty="0" err="1">
                <a:solidFill>
                  <a:srgbClr val="303030"/>
                </a:solidFill>
                <a:effectLst/>
                <a:latin typeface="Times New Roman" panose="02020603050405020304" pitchFamily="18" charset="0"/>
                <a:ea typeface="Times New Roman" panose="02020603050405020304" pitchFamily="18" charset="0"/>
              </a:rPr>
              <a:t>janin</a:t>
            </a:r>
            <a:r>
              <a:rPr lang="en-ID" sz="1800" dirty="0">
                <a:solidFill>
                  <a:srgbClr val="303030"/>
                </a:solidFill>
                <a:effectLst/>
                <a:latin typeface="Times New Roman" panose="02020603050405020304" pitchFamily="18" charset="0"/>
                <a:ea typeface="Times New Roman" panose="02020603050405020304" pitchFamily="18" charset="0"/>
              </a:rPr>
              <a:t>.  </a:t>
            </a:r>
            <a:r>
              <a:rPr lang="en-ID" sz="1800" dirty="0" err="1">
                <a:solidFill>
                  <a:srgbClr val="303030"/>
                </a:solidFill>
                <a:effectLst/>
                <a:latin typeface="Times New Roman" panose="02020603050405020304" pitchFamily="18" charset="0"/>
                <a:ea typeface="Times New Roman" panose="02020603050405020304" pitchFamily="18" charset="0"/>
              </a:rPr>
              <a:t>Selain</a:t>
            </a:r>
            <a:r>
              <a:rPr lang="en-ID" sz="1800" dirty="0">
                <a:solidFill>
                  <a:srgbClr val="303030"/>
                </a:solidFill>
                <a:effectLst/>
                <a:latin typeface="Times New Roman" panose="02020603050405020304" pitchFamily="18" charset="0"/>
                <a:ea typeface="Times New Roman" panose="02020603050405020304" pitchFamily="18" charset="0"/>
              </a:rPr>
              <a:t> </a:t>
            </a:r>
            <a:r>
              <a:rPr lang="en-ID" sz="1800" dirty="0" err="1">
                <a:solidFill>
                  <a:srgbClr val="303030"/>
                </a:solidFill>
                <a:effectLst/>
                <a:latin typeface="Times New Roman" panose="02020603050405020304" pitchFamily="18" charset="0"/>
                <a:ea typeface="Times New Roman" panose="02020603050405020304" pitchFamily="18" charset="0"/>
              </a:rPr>
              <a:t>itu</a:t>
            </a:r>
            <a:r>
              <a:rPr lang="en-ID" sz="1800" dirty="0">
                <a:solidFill>
                  <a:srgbClr val="303030"/>
                </a:solidFill>
                <a:effectLst/>
                <a:latin typeface="Times New Roman" panose="02020603050405020304" pitchFamily="18" charset="0"/>
                <a:ea typeface="Times New Roman" panose="02020603050405020304" pitchFamily="18" charset="0"/>
              </a:rPr>
              <a:t>, USG </a:t>
            </a:r>
            <a:r>
              <a:rPr lang="en-ID" sz="1800" dirty="0" err="1">
                <a:solidFill>
                  <a:srgbClr val="303030"/>
                </a:solidFill>
                <a:effectLst/>
                <a:latin typeface="Times New Roman" panose="02020603050405020304" pitchFamily="18" charset="0"/>
                <a:ea typeface="Times New Roman" panose="02020603050405020304" pitchFamily="18" charset="0"/>
              </a:rPr>
              <a:t>ini</a:t>
            </a:r>
            <a:r>
              <a:rPr lang="en-ID" sz="1800" dirty="0">
                <a:solidFill>
                  <a:srgbClr val="303030"/>
                </a:solidFill>
                <a:effectLst/>
                <a:latin typeface="Times New Roman" panose="02020603050405020304" pitchFamily="18" charset="0"/>
                <a:ea typeface="Times New Roman" panose="02020603050405020304" pitchFamily="18" charset="0"/>
              </a:rPr>
              <a:t> juga </a:t>
            </a:r>
            <a:r>
              <a:rPr lang="en-ID" sz="1800" dirty="0" err="1">
                <a:solidFill>
                  <a:srgbClr val="303030"/>
                </a:solidFill>
                <a:effectLst/>
                <a:latin typeface="Times New Roman" panose="02020603050405020304" pitchFamily="18" charset="0"/>
                <a:ea typeface="Times New Roman" panose="02020603050405020304" pitchFamily="18" charset="0"/>
              </a:rPr>
              <a:t>dilakukan</a:t>
            </a:r>
            <a:r>
              <a:rPr lang="en-ID" sz="1800" dirty="0">
                <a:solidFill>
                  <a:srgbClr val="303030"/>
                </a:solidFill>
                <a:effectLst/>
                <a:latin typeface="Times New Roman" panose="02020603050405020304" pitchFamily="18" charset="0"/>
                <a:ea typeface="Times New Roman" panose="02020603050405020304" pitchFamily="18" charset="0"/>
              </a:rPr>
              <a:t> </a:t>
            </a:r>
            <a:r>
              <a:rPr lang="en-ID" sz="1800" dirty="0" err="1">
                <a:solidFill>
                  <a:srgbClr val="303030"/>
                </a:solidFill>
                <a:effectLst/>
                <a:latin typeface="Times New Roman" panose="02020603050405020304" pitchFamily="18" charset="0"/>
                <a:ea typeface="Times New Roman" panose="02020603050405020304" pitchFamily="18" charset="0"/>
              </a:rPr>
              <a:t>bagi</a:t>
            </a:r>
            <a:r>
              <a:rPr lang="en-ID" sz="1800" dirty="0">
                <a:solidFill>
                  <a:srgbClr val="303030"/>
                </a:solidFill>
                <a:effectLst/>
                <a:latin typeface="Times New Roman" panose="02020603050405020304" pitchFamily="18" charset="0"/>
                <a:ea typeface="Times New Roman" panose="02020603050405020304" pitchFamily="18" charset="0"/>
              </a:rPr>
              <a:t> </a:t>
            </a:r>
            <a:r>
              <a:rPr lang="en-ID" sz="1800" dirty="0" err="1">
                <a:solidFill>
                  <a:srgbClr val="303030"/>
                </a:solidFill>
                <a:effectLst/>
                <a:latin typeface="Times New Roman" panose="02020603050405020304" pitchFamily="18" charset="0"/>
                <a:ea typeface="Times New Roman" panose="02020603050405020304" pitchFamily="18" charset="0"/>
              </a:rPr>
              <a:t>ibu</a:t>
            </a:r>
            <a:r>
              <a:rPr lang="en-ID" sz="1800" dirty="0">
                <a:solidFill>
                  <a:srgbClr val="303030"/>
                </a:solidFill>
                <a:effectLst/>
                <a:latin typeface="Times New Roman" panose="02020603050405020304" pitchFamily="18" charset="0"/>
                <a:ea typeface="Times New Roman" panose="02020603050405020304" pitchFamily="18" charset="0"/>
              </a:rPr>
              <a:t> </a:t>
            </a:r>
            <a:r>
              <a:rPr lang="en-ID" sz="1800" dirty="0" err="1">
                <a:solidFill>
                  <a:srgbClr val="303030"/>
                </a:solidFill>
                <a:effectLst/>
                <a:latin typeface="Times New Roman" panose="02020603050405020304" pitchFamily="18" charset="0"/>
                <a:ea typeface="Times New Roman" panose="02020603050405020304" pitchFamily="18" charset="0"/>
              </a:rPr>
              <a:t>hamil</a:t>
            </a:r>
            <a:r>
              <a:rPr lang="en-ID" sz="1800" dirty="0">
                <a:solidFill>
                  <a:srgbClr val="303030"/>
                </a:solidFill>
                <a:effectLst/>
                <a:latin typeface="Times New Roman" panose="02020603050405020304" pitchFamily="18" charset="0"/>
                <a:ea typeface="Times New Roman" panose="02020603050405020304" pitchFamily="18" charset="0"/>
              </a:rPr>
              <a:t>  yang </a:t>
            </a:r>
            <a:r>
              <a:rPr lang="en-ID" sz="1800" dirty="0" err="1">
                <a:solidFill>
                  <a:srgbClr val="303030"/>
                </a:solidFill>
                <a:effectLst/>
                <a:latin typeface="Times New Roman" panose="02020603050405020304" pitchFamily="18" charset="0"/>
                <a:ea typeface="Times New Roman" panose="02020603050405020304" pitchFamily="18" charset="0"/>
              </a:rPr>
              <a:t>memiliki</a:t>
            </a:r>
            <a:r>
              <a:rPr lang="en-ID" sz="1800" dirty="0">
                <a:solidFill>
                  <a:srgbClr val="303030"/>
                </a:solidFill>
                <a:effectLst/>
                <a:latin typeface="Times New Roman" panose="02020603050405020304" pitchFamily="18" charset="0"/>
                <a:ea typeface="Times New Roman" panose="02020603050405020304" pitchFamily="18" charset="0"/>
              </a:rPr>
              <a:t> </a:t>
            </a:r>
            <a:r>
              <a:rPr lang="en-ID" sz="1800" dirty="0" err="1">
                <a:solidFill>
                  <a:srgbClr val="303030"/>
                </a:solidFill>
                <a:effectLst/>
                <a:latin typeface="Times New Roman" panose="02020603050405020304" pitchFamily="18" charset="0"/>
                <a:ea typeface="Times New Roman" panose="02020603050405020304" pitchFamily="18" charset="0"/>
              </a:rPr>
              <a:t>tekanan</a:t>
            </a:r>
            <a:r>
              <a:rPr lang="en-ID" sz="1800" dirty="0">
                <a:solidFill>
                  <a:srgbClr val="303030"/>
                </a:solidFill>
                <a:effectLst/>
                <a:latin typeface="Times New Roman" panose="02020603050405020304" pitchFamily="18" charset="0"/>
                <a:ea typeface="Times New Roman" panose="02020603050405020304" pitchFamily="18" charset="0"/>
              </a:rPr>
              <a:t> </a:t>
            </a:r>
            <a:r>
              <a:rPr lang="en-ID" sz="1800" dirty="0" err="1">
                <a:solidFill>
                  <a:srgbClr val="303030"/>
                </a:solidFill>
                <a:effectLst/>
                <a:latin typeface="Times New Roman" panose="02020603050405020304" pitchFamily="18" charset="0"/>
                <a:ea typeface="Times New Roman" panose="02020603050405020304" pitchFamily="18" charset="0"/>
              </a:rPr>
              <a:t>darah</a:t>
            </a:r>
            <a:r>
              <a:rPr lang="en-ID" sz="1800" dirty="0">
                <a:solidFill>
                  <a:srgbClr val="303030"/>
                </a:solidFill>
                <a:effectLst/>
                <a:latin typeface="Times New Roman" panose="02020603050405020304" pitchFamily="18" charset="0"/>
                <a:ea typeface="Times New Roman" panose="02020603050405020304" pitchFamily="18" charset="0"/>
              </a:rPr>
              <a:t> </a:t>
            </a:r>
            <a:r>
              <a:rPr lang="en-ID" sz="1800" dirty="0" err="1">
                <a:solidFill>
                  <a:srgbClr val="303030"/>
                </a:solidFill>
                <a:effectLst/>
                <a:latin typeface="Times New Roman" panose="02020603050405020304" pitchFamily="18" charset="0"/>
                <a:ea typeface="Times New Roman" panose="02020603050405020304" pitchFamily="18" charset="0"/>
              </a:rPr>
              <a:t>tinggi</a:t>
            </a:r>
            <a:r>
              <a:rPr lang="en-ID" sz="1800" dirty="0">
                <a:solidFill>
                  <a:srgbClr val="303030"/>
                </a:solidFill>
                <a:effectLst/>
                <a:latin typeface="Times New Roman" panose="02020603050405020304" pitchFamily="18" charset="0"/>
                <a:ea typeface="Times New Roman" panose="02020603050405020304" pitchFamily="18" charset="0"/>
              </a:rPr>
              <a:t> </a:t>
            </a:r>
            <a:r>
              <a:rPr lang="en-ID" sz="1800" dirty="0" err="1">
                <a:solidFill>
                  <a:srgbClr val="303030"/>
                </a:solidFill>
                <a:effectLst/>
                <a:latin typeface="Times New Roman" panose="02020603050405020304" pitchFamily="18" charset="0"/>
                <a:ea typeface="Times New Roman" panose="02020603050405020304" pitchFamily="18" charset="0"/>
              </a:rPr>
              <a:t>atau</a:t>
            </a:r>
            <a:r>
              <a:rPr lang="en-ID" sz="1800" dirty="0">
                <a:solidFill>
                  <a:srgbClr val="303030"/>
                </a:solidFill>
                <a:effectLst/>
                <a:latin typeface="Times New Roman" panose="02020603050405020304" pitchFamily="18" charset="0"/>
                <a:ea typeface="Times New Roman" panose="02020603050405020304" pitchFamily="18" charset="0"/>
              </a:rPr>
              <a:t> </a:t>
            </a:r>
            <a:r>
              <a:rPr lang="en-ID" sz="1800" dirty="0" err="1">
                <a:solidFill>
                  <a:srgbClr val="303030"/>
                </a:solidFill>
                <a:effectLst/>
                <a:latin typeface="Times New Roman" panose="02020603050405020304" pitchFamily="18" charset="0"/>
                <a:ea typeface="Times New Roman" panose="02020603050405020304" pitchFamily="18" charset="0"/>
              </a:rPr>
              <a:t>pertumbuhan</a:t>
            </a:r>
            <a:r>
              <a:rPr lang="en-ID" sz="1800" dirty="0">
                <a:solidFill>
                  <a:srgbClr val="303030"/>
                </a:solidFill>
                <a:effectLst/>
                <a:latin typeface="Times New Roman" panose="02020603050405020304" pitchFamily="18" charset="0"/>
                <a:ea typeface="Times New Roman" panose="02020603050405020304" pitchFamily="18" charset="0"/>
              </a:rPr>
              <a:t> </a:t>
            </a:r>
            <a:r>
              <a:rPr lang="en-ID" sz="1800" dirty="0" err="1">
                <a:solidFill>
                  <a:srgbClr val="303030"/>
                </a:solidFill>
                <a:effectLst/>
                <a:latin typeface="Times New Roman" panose="02020603050405020304" pitchFamily="18" charset="0"/>
                <a:ea typeface="Times New Roman" panose="02020603050405020304" pitchFamily="18" charset="0"/>
              </a:rPr>
              <a:t>janin</a:t>
            </a:r>
            <a:r>
              <a:rPr lang="en-ID" sz="1800" dirty="0">
                <a:solidFill>
                  <a:srgbClr val="303030"/>
                </a:solidFill>
                <a:effectLst/>
                <a:latin typeface="Times New Roman" panose="02020603050405020304" pitchFamily="18" charset="0"/>
                <a:ea typeface="Times New Roman" panose="02020603050405020304" pitchFamily="18" charset="0"/>
              </a:rPr>
              <a:t> </a:t>
            </a:r>
            <a:r>
              <a:rPr lang="en-ID" sz="1800" dirty="0" err="1">
                <a:solidFill>
                  <a:srgbClr val="303030"/>
                </a:solidFill>
                <a:effectLst/>
                <a:latin typeface="Times New Roman" panose="02020603050405020304" pitchFamily="18" charset="0"/>
                <a:ea typeface="Times New Roman" panose="02020603050405020304" pitchFamily="18" charset="0"/>
              </a:rPr>
              <a:t>menjadi</a:t>
            </a:r>
            <a:r>
              <a:rPr lang="en-ID" sz="1800" dirty="0">
                <a:solidFill>
                  <a:srgbClr val="303030"/>
                </a:solidFill>
                <a:effectLst/>
                <a:latin typeface="Times New Roman" panose="02020603050405020304" pitchFamily="18" charset="0"/>
                <a:ea typeface="Times New Roman" panose="02020603050405020304" pitchFamily="18" charset="0"/>
              </a:rPr>
              <a:t> </a:t>
            </a:r>
            <a:r>
              <a:rPr lang="en-ID" sz="1800" dirty="0" err="1">
                <a:solidFill>
                  <a:srgbClr val="303030"/>
                </a:solidFill>
                <a:effectLst/>
                <a:latin typeface="Times New Roman" panose="02020603050405020304" pitchFamily="18" charset="0"/>
                <a:ea typeface="Times New Roman" panose="02020603050405020304" pitchFamily="18" charset="0"/>
              </a:rPr>
              <a:t>lebih</a:t>
            </a:r>
            <a:r>
              <a:rPr lang="en-ID" sz="1800" dirty="0">
                <a:solidFill>
                  <a:srgbClr val="303030"/>
                </a:solidFill>
                <a:effectLst/>
                <a:latin typeface="Times New Roman" panose="02020603050405020304" pitchFamily="18" charset="0"/>
                <a:ea typeface="Times New Roman" panose="02020603050405020304" pitchFamily="18" charset="0"/>
              </a:rPr>
              <a:t> </a:t>
            </a:r>
            <a:r>
              <a:rPr lang="en-ID" sz="1800" dirty="0" err="1">
                <a:solidFill>
                  <a:srgbClr val="303030"/>
                </a:solidFill>
                <a:effectLst/>
                <a:latin typeface="Times New Roman" panose="02020603050405020304" pitchFamily="18" charset="0"/>
                <a:ea typeface="Times New Roman" panose="02020603050405020304" pitchFamily="18" charset="0"/>
              </a:rPr>
              <a:t>lambat</a:t>
            </a:r>
            <a:r>
              <a:rPr lang="en-ID" sz="1800" dirty="0">
                <a:solidFill>
                  <a:srgbClr val="303030"/>
                </a:solidFill>
                <a:effectLst/>
                <a:latin typeface="Times New Roman" panose="02020603050405020304" pitchFamily="18" charset="0"/>
                <a:ea typeface="Times New Roman" panose="02020603050405020304" pitchFamily="18" charset="0"/>
              </a:rPr>
              <a:t> </a:t>
            </a:r>
            <a:r>
              <a:rPr lang="en-ID" sz="1800" dirty="0" err="1">
                <a:solidFill>
                  <a:srgbClr val="303030"/>
                </a:solidFill>
                <a:effectLst/>
                <a:latin typeface="Times New Roman" panose="02020603050405020304" pitchFamily="18" charset="0"/>
                <a:ea typeface="Times New Roman" panose="02020603050405020304" pitchFamily="18" charset="0"/>
              </a:rPr>
              <a:t>dari</a:t>
            </a:r>
            <a:r>
              <a:rPr lang="en-ID" sz="1800" dirty="0">
                <a:solidFill>
                  <a:srgbClr val="303030"/>
                </a:solidFill>
                <a:effectLst/>
                <a:latin typeface="Times New Roman" panose="02020603050405020304" pitchFamily="18" charset="0"/>
                <a:ea typeface="Times New Roman" panose="02020603050405020304" pitchFamily="18" charset="0"/>
              </a:rPr>
              <a:t> </a:t>
            </a:r>
            <a:r>
              <a:rPr lang="en-ID" sz="1800" dirty="0" err="1">
                <a:solidFill>
                  <a:srgbClr val="303030"/>
                </a:solidFill>
                <a:effectLst/>
                <a:latin typeface="Times New Roman" panose="02020603050405020304" pitchFamily="18" charset="0"/>
                <a:ea typeface="Times New Roman" panose="02020603050405020304" pitchFamily="18" charset="0"/>
              </a:rPr>
              <a:t>biasanya</a:t>
            </a:r>
            <a:endParaRPr lang="en-ID" dirty="0"/>
          </a:p>
        </p:txBody>
      </p:sp>
      <p:sp>
        <p:nvSpPr>
          <p:cNvPr id="11" name="TextBox 10">
            <a:extLst>
              <a:ext uri="{FF2B5EF4-FFF2-40B4-BE49-F238E27FC236}">
                <a16:creationId xmlns:a16="http://schemas.microsoft.com/office/drawing/2014/main" id="{10251786-69DA-F56A-60C6-6F67A9944714}"/>
              </a:ext>
            </a:extLst>
          </p:cNvPr>
          <p:cNvSpPr txBox="1"/>
          <p:nvPr/>
        </p:nvSpPr>
        <p:spPr>
          <a:xfrm>
            <a:off x="595618" y="3256055"/>
            <a:ext cx="2550254" cy="800219"/>
          </a:xfrm>
          <a:prstGeom prst="rect">
            <a:avLst/>
          </a:prstGeom>
          <a:noFill/>
        </p:spPr>
        <p:txBody>
          <a:bodyPr wrap="square">
            <a:spAutoFit/>
          </a:bodyPr>
          <a:lstStyle/>
          <a:p>
            <a:pPr lvl="0" algn="just">
              <a:spcAft>
                <a:spcPts val="1200"/>
              </a:spcAft>
            </a:pPr>
            <a:r>
              <a:rPr lang="en-ID" sz="1800" i="0" spc="-70" dirty="0">
                <a:solidFill>
                  <a:srgbClr val="303030"/>
                </a:solidFill>
                <a:effectLst/>
                <a:latin typeface="Times New Roman" panose="02020603050405020304" pitchFamily="18" charset="0"/>
                <a:ea typeface="Times New Roman" panose="02020603050405020304" pitchFamily="18" charset="0"/>
              </a:rPr>
              <a:t>4. Echocardiography </a:t>
            </a:r>
            <a:r>
              <a:rPr lang="en-ID" sz="1800" b="0" spc="-70" dirty="0" err="1">
                <a:solidFill>
                  <a:srgbClr val="303030"/>
                </a:solidFill>
                <a:effectLst/>
                <a:latin typeface="Times New Roman" panose="02020603050405020304" pitchFamily="18" charset="0"/>
                <a:ea typeface="Times New Roman" panose="02020603050405020304" pitchFamily="18" charset="0"/>
              </a:rPr>
              <a:t>janin</a:t>
            </a:r>
            <a:endParaRPr lang="en-ID" sz="1800" dirty="0">
              <a:effectLst/>
              <a:latin typeface="Times New Roman" panose="02020603050405020304" pitchFamily="18" charset="0"/>
              <a:ea typeface="Times New Roman" panose="02020603050405020304" pitchFamily="18" charset="0"/>
            </a:endParaRPr>
          </a:p>
          <a:p>
            <a:endParaRPr lang="en-ID" dirty="0"/>
          </a:p>
        </p:txBody>
      </p:sp>
      <p:pic>
        <p:nvPicPr>
          <p:cNvPr id="12" name="Picture 11">
            <a:extLst>
              <a:ext uri="{FF2B5EF4-FFF2-40B4-BE49-F238E27FC236}">
                <a16:creationId xmlns:a16="http://schemas.microsoft.com/office/drawing/2014/main" id="{2FE74302-9480-73A5-48C1-5E202BB12D8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677236" y="3385947"/>
            <a:ext cx="1830705" cy="1371600"/>
          </a:xfrm>
          <a:prstGeom prst="rect">
            <a:avLst/>
          </a:prstGeom>
          <a:noFill/>
          <a:ln>
            <a:noFill/>
          </a:ln>
        </p:spPr>
      </p:pic>
      <p:sp>
        <p:nvSpPr>
          <p:cNvPr id="13" name="Rectangle: Rounded Corners 12">
            <a:extLst>
              <a:ext uri="{FF2B5EF4-FFF2-40B4-BE49-F238E27FC236}">
                <a16:creationId xmlns:a16="http://schemas.microsoft.com/office/drawing/2014/main" id="{83E8147E-07BD-085D-62E9-136849E1CFE9}"/>
              </a:ext>
            </a:extLst>
          </p:cNvPr>
          <p:cNvSpPr/>
          <p:nvPr/>
        </p:nvSpPr>
        <p:spPr>
          <a:xfrm>
            <a:off x="3246538" y="3068903"/>
            <a:ext cx="5880681" cy="132573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en-ID" sz="1800" dirty="0" err="1">
                <a:solidFill>
                  <a:srgbClr val="303030"/>
                </a:solidFill>
                <a:effectLst/>
                <a:latin typeface="Times New Roman" panose="02020603050405020304" pitchFamily="18" charset="0"/>
                <a:ea typeface="Times New Roman" panose="02020603050405020304" pitchFamily="18" charset="0"/>
              </a:rPr>
              <a:t>untuk</a:t>
            </a:r>
            <a:r>
              <a:rPr lang="en-ID" sz="1800" dirty="0">
                <a:solidFill>
                  <a:srgbClr val="303030"/>
                </a:solidFill>
                <a:effectLst/>
                <a:latin typeface="Times New Roman" panose="02020603050405020304" pitchFamily="18" charset="0"/>
                <a:ea typeface="Times New Roman" panose="02020603050405020304" pitchFamily="18" charset="0"/>
              </a:rPr>
              <a:t> </a:t>
            </a:r>
            <a:r>
              <a:rPr lang="en-ID" sz="1800" dirty="0" err="1">
                <a:solidFill>
                  <a:srgbClr val="303030"/>
                </a:solidFill>
                <a:effectLst/>
                <a:latin typeface="Times New Roman" panose="02020603050405020304" pitchFamily="18" charset="0"/>
                <a:ea typeface="Times New Roman" panose="02020603050405020304" pitchFamily="18" charset="0"/>
              </a:rPr>
              <a:t>mengukur</a:t>
            </a:r>
            <a:r>
              <a:rPr lang="en-ID" sz="1800" dirty="0">
                <a:solidFill>
                  <a:srgbClr val="303030"/>
                </a:solidFill>
                <a:effectLst/>
                <a:latin typeface="Times New Roman" panose="02020603050405020304" pitchFamily="18" charset="0"/>
                <a:ea typeface="Times New Roman" panose="02020603050405020304" pitchFamily="18" charset="0"/>
              </a:rPr>
              <a:t> </a:t>
            </a:r>
            <a:r>
              <a:rPr lang="en-ID" sz="1800" dirty="0" err="1">
                <a:solidFill>
                  <a:srgbClr val="303030"/>
                </a:solidFill>
                <a:effectLst/>
                <a:latin typeface="Times New Roman" panose="02020603050405020304" pitchFamily="18" charset="0"/>
                <a:ea typeface="Times New Roman" panose="02020603050405020304" pitchFamily="18" charset="0"/>
              </a:rPr>
              <a:t>seberapa</a:t>
            </a:r>
            <a:r>
              <a:rPr lang="en-ID" sz="1800" dirty="0">
                <a:solidFill>
                  <a:srgbClr val="303030"/>
                </a:solidFill>
                <a:effectLst/>
                <a:latin typeface="Times New Roman" panose="02020603050405020304" pitchFamily="18" charset="0"/>
                <a:ea typeface="Times New Roman" panose="02020603050405020304" pitchFamily="18" charset="0"/>
              </a:rPr>
              <a:t> </a:t>
            </a:r>
            <a:r>
              <a:rPr lang="en-ID" sz="1800" dirty="0" err="1">
                <a:solidFill>
                  <a:srgbClr val="303030"/>
                </a:solidFill>
                <a:effectLst/>
                <a:latin typeface="Times New Roman" panose="02020603050405020304" pitchFamily="18" charset="0"/>
                <a:ea typeface="Times New Roman" panose="02020603050405020304" pitchFamily="18" charset="0"/>
              </a:rPr>
              <a:t>baik</a:t>
            </a:r>
            <a:r>
              <a:rPr lang="en-ID" sz="1800" dirty="0">
                <a:solidFill>
                  <a:srgbClr val="303030"/>
                </a:solidFill>
                <a:effectLst/>
                <a:latin typeface="Times New Roman" panose="02020603050405020304" pitchFamily="18" charset="0"/>
                <a:ea typeface="Times New Roman" panose="02020603050405020304" pitchFamily="18" charset="0"/>
              </a:rPr>
              <a:t> </a:t>
            </a:r>
            <a:r>
              <a:rPr lang="en-ID" sz="1800" dirty="0" err="1">
                <a:solidFill>
                  <a:srgbClr val="303030"/>
                </a:solidFill>
                <a:effectLst/>
                <a:latin typeface="Times New Roman" panose="02020603050405020304" pitchFamily="18" charset="0"/>
                <a:ea typeface="Times New Roman" panose="02020603050405020304" pitchFamily="18" charset="0"/>
              </a:rPr>
              <a:t>darah</a:t>
            </a:r>
            <a:r>
              <a:rPr lang="en-ID" sz="1800" dirty="0">
                <a:solidFill>
                  <a:srgbClr val="303030"/>
                </a:solidFill>
                <a:effectLst/>
                <a:latin typeface="Times New Roman" panose="02020603050405020304" pitchFamily="18" charset="0"/>
                <a:ea typeface="Times New Roman" panose="02020603050405020304" pitchFamily="18" charset="0"/>
              </a:rPr>
              <a:t> yang </a:t>
            </a:r>
            <a:r>
              <a:rPr lang="en-ID" sz="1800" dirty="0" err="1">
                <a:solidFill>
                  <a:srgbClr val="303030"/>
                </a:solidFill>
                <a:effectLst/>
                <a:latin typeface="Times New Roman" panose="02020603050405020304" pitchFamily="18" charset="0"/>
                <a:ea typeface="Times New Roman" panose="02020603050405020304" pitchFamily="18" charset="0"/>
              </a:rPr>
              <a:t>mengalir</a:t>
            </a:r>
            <a:r>
              <a:rPr lang="en-ID" sz="1800" dirty="0">
                <a:solidFill>
                  <a:srgbClr val="303030"/>
                </a:solidFill>
                <a:effectLst/>
                <a:latin typeface="Times New Roman" panose="02020603050405020304" pitchFamily="18" charset="0"/>
                <a:ea typeface="Times New Roman" panose="02020603050405020304" pitchFamily="18" charset="0"/>
              </a:rPr>
              <a:t> di </a:t>
            </a:r>
            <a:r>
              <a:rPr lang="en-ID" sz="1800" dirty="0" err="1">
                <a:solidFill>
                  <a:srgbClr val="303030"/>
                </a:solidFill>
                <a:effectLst/>
                <a:latin typeface="Times New Roman" panose="02020603050405020304" pitchFamily="18" charset="0"/>
                <a:ea typeface="Times New Roman" panose="02020603050405020304" pitchFamily="18" charset="0"/>
              </a:rPr>
              <a:t>dalam</a:t>
            </a:r>
            <a:r>
              <a:rPr lang="en-ID" sz="1800" dirty="0">
                <a:solidFill>
                  <a:srgbClr val="303030"/>
                </a:solidFill>
                <a:effectLst/>
                <a:latin typeface="Times New Roman" panose="02020603050405020304" pitchFamily="18" charset="0"/>
                <a:ea typeface="Times New Roman" panose="02020603050405020304" pitchFamily="18" charset="0"/>
              </a:rPr>
              <a:t> </a:t>
            </a:r>
            <a:r>
              <a:rPr lang="en-ID" sz="1800" dirty="0" err="1">
                <a:solidFill>
                  <a:srgbClr val="303030"/>
                </a:solidFill>
                <a:effectLst/>
                <a:latin typeface="Times New Roman" panose="02020603050405020304" pitchFamily="18" charset="0"/>
                <a:ea typeface="Times New Roman" panose="02020603050405020304" pitchFamily="18" charset="0"/>
              </a:rPr>
              <a:t>tubuh</a:t>
            </a:r>
            <a:r>
              <a:rPr lang="en-ID" sz="1800" dirty="0">
                <a:solidFill>
                  <a:srgbClr val="303030"/>
                </a:solidFill>
                <a:effectLst/>
                <a:latin typeface="Times New Roman" panose="02020603050405020304" pitchFamily="18" charset="0"/>
                <a:ea typeface="Times New Roman" panose="02020603050405020304" pitchFamily="18" charset="0"/>
              </a:rPr>
              <a:t> </a:t>
            </a:r>
            <a:r>
              <a:rPr lang="en-ID" sz="1800" dirty="0" err="1">
                <a:solidFill>
                  <a:srgbClr val="303030"/>
                </a:solidFill>
                <a:effectLst/>
                <a:latin typeface="Times New Roman" panose="02020603050405020304" pitchFamily="18" charset="0"/>
                <a:ea typeface="Times New Roman" panose="02020603050405020304" pitchFamily="18" charset="0"/>
              </a:rPr>
              <a:t>janin</a:t>
            </a:r>
            <a:r>
              <a:rPr lang="en-ID" sz="1800" dirty="0">
                <a:solidFill>
                  <a:srgbClr val="303030"/>
                </a:solidFill>
                <a:effectLst/>
                <a:latin typeface="Times New Roman" panose="02020603050405020304" pitchFamily="18" charset="0"/>
                <a:ea typeface="Times New Roman" panose="02020603050405020304" pitchFamily="18" charset="0"/>
              </a:rPr>
              <a:t>.  </a:t>
            </a:r>
            <a:r>
              <a:rPr lang="en-ID" sz="1800" dirty="0" err="1">
                <a:solidFill>
                  <a:srgbClr val="303030"/>
                </a:solidFill>
                <a:effectLst/>
                <a:latin typeface="Times New Roman" panose="02020603050405020304" pitchFamily="18" charset="0"/>
                <a:ea typeface="Times New Roman" panose="02020603050405020304" pitchFamily="18" charset="0"/>
              </a:rPr>
              <a:t>Selain</a:t>
            </a:r>
            <a:r>
              <a:rPr lang="en-ID" sz="1800" dirty="0">
                <a:solidFill>
                  <a:srgbClr val="303030"/>
                </a:solidFill>
                <a:effectLst/>
                <a:latin typeface="Times New Roman" panose="02020603050405020304" pitchFamily="18" charset="0"/>
                <a:ea typeface="Times New Roman" panose="02020603050405020304" pitchFamily="18" charset="0"/>
              </a:rPr>
              <a:t> </a:t>
            </a:r>
            <a:r>
              <a:rPr lang="en-ID" sz="1800" dirty="0" err="1">
                <a:solidFill>
                  <a:srgbClr val="303030"/>
                </a:solidFill>
                <a:effectLst/>
                <a:latin typeface="Times New Roman" panose="02020603050405020304" pitchFamily="18" charset="0"/>
                <a:ea typeface="Times New Roman" panose="02020603050405020304" pitchFamily="18" charset="0"/>
              </a:rPr>
              <a:t>itu</a:t>
            </a:r>
            <a:r>
              <a:rPr lang="en-ID" sz="1800" dirty="0">
                <a:solidFill>
                  <a:srgbClr val="303030"/>
                </a:solidFill>
                <a:effectLst/>
                <a:latin typeface="Times New Roman" panose="02020603050405020304" pitchFamily="18" charset="0"/>
                <a:ea typeface="Times New Roman" panose="02020603050405020304" pitchFamily="18" charset="0"/>
              </a:rPr>
              <a:t>, USG </a:t>
            </a:r>
            <a:r>
              <a:rPr lang="en-ID" sz="1800" dirty="0" err="1">
                <a:solidFill>
                  <a:srgbClr val="303030"/>
                </a:solidFill>
                <a:effectLst/>
                <a:latin typeface="Times New Roman" panose="02020603050405020304" pitchFamily="18" charset="0"/>
                <a:ea typeface="Times New Roman" panose="02020603050405020304" pitchFamily="18" charset="0"/>
              </a:rPr>
              <a:t>ini</a:t>
            </a:r>
            <a:r>
              <a:rPr lang="en-ID" sz="1800" dirty="0">
                <a:solidFill>
                  <a:srgbClr val="303030"/>
                </a:solidFill>
                <a:effectLst/>
                <a:latin typeface="Times New Roman" panose="02020603050405020304" pitchFamily="18" charset="0"/>
                <a:ea typeface="Times New Roman" panose="02020603050405020304" pitchFamily="18" charset="0"/>
              </a:rPr>
              <a:t> juga </a:t>
            </a:r>
            <a:r>
              <a:rPr lang="en-ID" sz="1800" dirty="0" err="1">
                <a:solidFill>
                  <a:srgbClr val="303030"/>
                </a:solidFill>
                <a:effectLst/>
                <a:latin typeface="Times New Roman" panose="02020603050405020304" pitchFamily="18" charset="0"/>
                <a:ea typeface="Times New Roman" panose="02020603050405020304" pitchFamily="18" charset="0"/>
              </a:rPr>
              <a:t>dilakukan</a:t>
            </a:r>
            <a:r>
              <a:rPr lang="en-ID" sz="1800" dirty="0">
                <a:solidFill>
                  <a:srgbClr val="303030"/>
                </a:solidFill>
                <a:effectLst/>
                <a:latin typeface="Times New Roman" panose="02020603050405020304" pitchFamily="18" charset="0"/>
                <a:ea typeface="Times New Roman" panose="02020603050405020304" pitchFamily="18" charset="0"/>
              </a:rPr>
              <a:t> </a:t>
            </a:r>
            <a:r>
              <a:rPr lang="en-ID" sz="1800" dirty="0" err="1">
                <a:solidFill>
                  <a:srgbClr val="303030"/>
                </a:solidFill>
                <a:effectLst/>
                <a:latin typeface="Times New Roman" panose="02020603050405020304" pitchFamily="18" charset="0"/>
                <a:ea typeface="Times New Roman" panose="02020603050405020304" pitchFamily="18" charset="0"/>
              </a:rPr>
              <a:t>bagi</a:t>
            </a:r>
            <a:r>
              <a:rPr lang="en-ID" sz="1800" dirty="0">
                <a:solidFill>
                  <a:srgbClr val="303030"/>
                </a:solidFill>
                <a:effectLst/>
                <a:latin typeface="Times New Roman" panose="02020603050405020304" pitchFamily="18" charset="0"/>
                <a:ea typeface="Times New Roman" panose="02020603050405020304" pitchFamily="18" charset="0"/>
              </a:rPr>
              <a:t> </a:t>
            </a:r>
            <a:r>
              <a:rPr lang="en-ID" sz="1800" dirty="0" err="1">
                <a:solidFill>
                  <a:srgbClr val="303030"/>
                </a:solidFill>
                <a:effectLst/>
                <a:latin typeface="Times New Roman" panose="02020603050405020304" pitchFamily="18" charset="0"/>
                <a:ea typeface="Times New Roman" panose="02020603050405020304" pitchFamily="18" charset="0"/>
              </a:rPr>
              <a:t>ibu</a:t>
            </a:r>
            <a:r>
              <a:rPr lang="en-ID" sz="1800" dirty="0">
                <a:solidFill>
                  <a:srgbClr val="303030"/>
                </a:solidFill>
                <a:effectLst/>
                <a:latin typeface="Times New Roman" panose="02020603050405020304" pitchFamily="18" charset="0"/>
                <a:ea typeface="Times New Roman" panose="02020603050405020304" pitchFamily="18" charset="0"/>
              </a:rPr>
              <a:t> </a:t>
            </a:r>
            <a:r>
              <a:rPr lang="en-ID" sz="1800" dirty="0" err="1">
                <a:solidFill>
                  <a:srgbClr val="303030"/>
                </a:solidFill>
                <a:effectLst/>
                <a:latin typeface="Times New Roman" panose="02020603050405020304" pitchFamily="18" charset="0"/>
                <a:ea typeface="Times New Roman" panose="02020603050405020304" pitchFamily="18" charset="0"/>
              </a:rPr>
              <a:t>hamil</a:t>
            </a:r>
            <a:r>
              <a:rPr lang="en-ID" sz="1800" dirty="0">
                <a:solidFill>
                  <a:srgbClr val="303030"/>
                </a:solidFill>
                <a:effectLst/>
                <a:latin typeface="Times New Roman" panose="02020603050405020304" pitchFamily="18" charset="0"/>
                <a:ea typeface="Times New Roman" panose="02020603050405020304" pitchFamily="18" charset="0"/>
              </a:rPr>
              <a:t>  yang </a:t>
            </a:r>
            <a:r>
              <a:rPr lang="en-ID" sz="1800" dirty="0" err="1">
                <a:solidFill>
                  <a:srgbClr val="303030"/>
                </a:solidFill>
                <a:effectLst/>
                <a:latin typeface="Times New Roman" panose="02020603050405020304" pitchFamily="18" charset="0"/>
                <a:ea typeface="Times New Roman" panose="02020603050405020304" pitchFamily="18" charset="0"/>
              </a:rPr>
              <a:t>memiliki</a:t>
            </a:r>
            <a:r>
              <a:rPr lang="en-ID" sz="1800" dirty="0">
                <a:solidFill>
                  <a:srgbClr val="303030"/>
                </a:solidFill>
                <a:effectLst/>
                <a:latin typeface="Times New Roman" panose="02020603050405020304" pitchFamily="18" charset="0"/>
                <a:ea typeface="Times New Roman" panose="02020603050405020304" pitchFamily="18" charset="0"/>
              </a:rPr>
              <a:t> </a:t>
            </a:r>
            <a:r>
              <a:rPr lang="en-ID" sz="1800" dirty="0" err="1">
                <a:solidFill>
                  <a:srgbClr val="303030"/>
                </a:solidFill>
                <a:effectLst/>
                <a:latin typeface="Times New Roman" panose="02020603050405020304" pitchFamily="18" charset="0"/>
                <a:ea typeface="Times New Roman" panose="02020603050405020304" pitchFamily="18" charset="0"/>
              </a:rPr>
              <a:t>tekanan</a:t>
            </a:r>
            <a:r>
              <a:rPr lang="en-ID" sz="1800" dirty="0">
                <a:solidFill>
                  <a:srgbClr val="303030"/>
                </a:solidFill>
                <a:effectLst/>
                <a:latin typeface="Times New Roman" panose="02020603050405020304" pitchFamily="18" charset="0"/>
                <a:ea typeface="Times New Roman" panose="02020603050405020304" pitchFamily="18" charset="0"/>
              </a:rPr>
              <a:t> </a:t>
            </a:r>
            <a:r>
              <a:rPr lang="en-ID" sz="1800" dirty="0" err="1">
                <a:solidFill>
                  <a:srgbClr val="303030"/>
                </a:solidFill>
                <a:effectLst/>
                <a:latin typeface="Times New Roman" panose="02020603050405020304" pitchFamily="18" charset="0"/>
                <a:ea typeface="Times New Roman" panose="02020603050405020304" pitchFamily="18" charset="0"/>
              </a:rPr>
              <a:t>darah</a:t>
            </a:r>
            <a:r>
              <a:rPr lang="en-ID" sz="1800" dirty="0">
                <a:solidFill>
                  <a:srgbClr val="303030"/>
                </a:solidFill>
                <a:effectLst/>
                <a:latin typeface="Times New Roman" panose="02020603050405020304" pitchFamily="18" charset="0"/>
                <a:ea typeface="Times New Roman" panose="02020603050405020304" pitchFamily="18" charset="0"/>
              </a:rPr>
              <a:t> </a:t>
            </a:r>
            <a:r>
              <a:rPr lang="en-ID" sz="1800" dirty="0" err="1">
                <a:solidFill>
                  <a:srgbClr val="303030"/>
                </a:solidFill>
                <a:effectLst/>
                <a:latin typeface="Times New Roman" panose="02020603050405020304" pitchFamily="18" charset="0"/>
                <a:ea typeface="Times New Roman" panose="02020603050405020304" pitchFamily="18" charset="0"/>
              </a:rPr>
              <a:t>tinggi</a:t>
            </a:r>
            <a:r>
              <a:rPr lang="en-ID" sz="1800" dirty="0">
                <a:solidFill>
                  <a:srgbClr val="303030"/>
                </a:solidFill>
                <a:effectLst/>
                <a:latin typeface="Times New Roman" panose="02020603050405020304" pitchFamily="18" charset="0"/>
                <a:ea typeface="Times New Roman" panose="02020603050405020304" pitchFamily="18" charset="0"/>
              </a:rPr>
              <a:t> </a:t>
            </a:r>
            <a:r>
              <a:rPr lang="en-ID" sz="1800" dirty="0" err="1">
                <a:solidFill>
                  <a:srgbClr val="303030"/>
                </a:solidFill>
                <a:effectLst/>
                <a:latin typeface="Times New Roman" panose="02020603050405020304" pitchFamily="18" charset="0"/>
                <a:ea typeface="Times New Roman" panose="02020603050405020304" pitchFamily="18" charset="0"/>
              </a:rPr>
              <a:t>atau</a:t>
            </a:r>
            <a:r>
              <a:rPr lang="en-ID" sz="1800" dirty="0">
                <a:solidFill>
                  <a:srgbClr val="303030"/>
                </a:solidFill>
                <a:effectLst/>
                <a:latin typeface="Times New Roman" panose="02020603050405020304" pitchFamily="18" charset="0"/>
                <a:ea typeface="Times New Roman" panose="02020603050405020304" pitchFamily="18" charset="0"/>
              </a:rPr>
              <a:t> </a:t>
            </a:r>
            <a:r>
              <a:rPr lang="en-ID" sz="1800" dirty="0" err="1">
                <a:solidFill>
                  <a:srgbClr val="303030"/>
                </a:solidFill>
                <a:effectLst/>
                <a:latin typeface="Times New Roman" panose="02020603050405020304" pitchFamily="18" charset="0"/>
                <a:ea typeface="Times New Roman" panose="02020603050405020304" pitchFamily="18" charset="0"/>
              </a:rPr>
              <a:t>pertumbuhan</a:t>
            </a:r>
            <a:r>
              <a:rPr lang="en-ID" sz="1800" dirty="0">
                <a:solidFill>
                  <a:srgbClr val="303030"/>
                </a:solidFill>
                <a:effectLst/>
                <a:latin typeface="Times New Roman" panose="02020603050405020304" pitchFamily="18" charset="0"/>
                <a:ea typeface="Times New Roman" panose="02020603050405020304" pitchFamily="18" charset="0"/>
              </a:rPr>
              <a:t> </a:t>
            </a:r>
            <a:r>
              <a:rPr lang="en-ID" sz="1800" dirty="0" err="1">
                <a:solidFill>
                  <a:srgbClr val="303030"/>
                </a:solidFill>
                <a:effectLst/>
                <a:latin typeface="Times New Roman" panose="02020603050405020304" pitchFamily="18" charset="0"/>
                <a:ea typeface="Times New Roman" panose="02020603050405020304" pitchFamily="18" charset="0"/>
              </a:rPr>
              <a:t>janin</a:t>
            </a:r>
            <a:r>
              <a:rPr lang="en-ID" sz="1800" dirty="0">
                <a:solidFill>
                  <a:srgbClr val="303030"/>
                </a:solidFill>
                <a:effectLst/>
                <a:latin typeface="Times New Roman" panose="02020603050405020304" pitchFamily="18" charset="0"/>
                <a:ea typeface="Times New Roman" panose="02020603050405020304" pitchFamily="18" charset="0"/>
              </a:rPr>
              <a:t> </a:t>
            </a:r>
            <a:r>
              <a:rPr lang="en-ID" sz="1800" dirty="0" err="1">
                <a:solidFill>
                  <a:srgbClr val="303030"/>
                </a:solidFill>
                <a:effectLst/>
                <a:latin typeface="Times New Roman" panose="02020603050405020304" pitchFamily="18" charset="0"/>
                <a:ea typeface="Times New Roman" panose="02020603050405020304" pitchFamily="18" charset="0"/>
              </a:rPr>
              <a:t>menjadi</a:t>
            </a:r>
            <a:r>
              <a:rPr lang="en-ID" sz="1800" dirty="0">
                <a:solidFill>
                  <a:srgbClr val="303030"/>
                </a:solidFill>
                <a:effectLst/>
                <a:latin typeface="Times New Roman" panose="02020603050405020304" pitchFamily="18" charset="0"/>
                <a:ea typeface="Times New Roman" panose="02020603050405020304" pitchFamily="18" charset="0"/>
              </a:rPr>
              <a:t> </a:t>
            </a:r>
            <a:r>
              <a:rPr lang="en-ID" sz="1800" dirty="0" err="1">
                <a:solidFill>
                  <a:srgbClr val="303030"/>
                </a:solidFill>
                <a:effectLst/>
                <a:latin typeface="Times New Roman" panose="02020603050405020304" pitchFamily="18" charset="0"/>
                <a:ea typeface="Times New Roman" panose="02020603050405020304" pitchFamily="18" charset="0"/>
              </a:rPr>
              <a:t>lebih</a:t>
            </a:r>
            <a:r>
              <a:rPr lang="en-ID" sz="1800" dirty="0">
                <a:solidFill>
                  <a:srgbClr val="303030"/>
                </a:solidFill>
                <a:effectLst/>
                <a:latin typeface="Times New Roman" panose="02020603050405020304" pitchFamily="18" charset="0"/>
                <a:ea typeface="Times New Roman" panose="02020603050405020304" pitchFamily="18" charset="0"/>
              </a:rPr>
              <a:t> </a:t>
            </a:r>
            <a:r>
              <a:rPr lang="en-ID" sz="1800" dirty="0" err="1">
                <a:solidFill>
                  <a:srgbClr val="303030"/>
                </a:solidFill>
                <a:effectLst/>
                <a:latin typeface="Times New Roman" panose="02020603050405020304" pitchFamily="18" charset="0"/>
                <a:ea typeface="Times New Roman" panose="02020603050405020304" pitchFamily="18" charset="0"/>
              </a:rPr>
              <a:t>lambat</a:t>
            </a:r>
            <a:r>
              <a:rPr lang="en-ID" sz="1800" dirty="0">
                <a:solidFill>
                  <a:srgbClr val="303030"/>
                </a:solidFill>
                <a:effectLst/>
                <a:latin typeface="Times New Roman" panose="02020603050405020304" pitchFamily="18" charset="0"/>
                <a:ea typeface="Times New Roman" panose="02020603050405020304" pitchFamily="18" charset="0"/>
              </a:rPr>
              <a:t> </a:t>
            </a:r>
            <a:r>
              <a:rPr lang="en-ID" sz="1800" dirty="0" err="1">
                <a:solidFill>
                  <a:srgbClr val="303030"/>
                </a:solidFill>
                <a:effectLst/>
                <a:latin typeface="Times New Roman" panose="02020603050405020304" pitchFamily="18" charset="0"/>
                <a:ea typeface="Times New Roman" panose="02020603050405020304" pitchFamily="18" charset="0"/>
              </a:rPr>
              <a:t>dari</a:t>
            </a:r>
            <a:r>
              <a:rPr lang="en-ID" sz="1800" dirty="0">
                <a:solidFill>
                  <a:srgbClr val="303030"/>
                </a:solidFill>
                <a:effectLst/>
                <a:latin typeface="Times New Roman" panose="02020603050405020304" pitchFamily="18" charset="0"/>
                <a:ea typeface="Times New Roman" panose="02020603050405020304" pitchFamily="18" charset="0"/>
              </a:rPr>
              <a:t> </a:t>
            </a:r>
            <a:r>
              <a:rPr lang="en-ID" sz="1800" dirty="0" err="1">
                <a:solidFill>
                  <a:srgbClr val="303030"/>
                </a:solidFill>
                <a:effectLst/>
                <a:latin typeface="Times New Roman" panose="02020603050405020304" pitchFamily="18" charset="0"/>
                <a:ea typeface="Times New Roman" panose="02020603050405020304" pitchFamily="18" charset="0"/>
              </a:rPr>
              <a:t>biasanya</a:t>
            </a:r>
            <a:endParaRPr lang="en-ID" dirty="0"/>
          </a:p>
        </p:txBody>
      </p:sp>
      <p:sp>
        <p:nvSpPr>
          <p:cNvPr id="16" name="TextBox 15">
            <a:extLst>
              <a:ext uri="{FF2B5EF4-FFF2-40B4-BE49-F238E27FC236}">
                <a16:creationId xmlns:a16="http://schemas.microsoft.com/office/drawing/2014/main" id="{F86BFECF-25AB-4792-09FA-A5115C339B57}"/>
              </a:ext>
            </a:extLst>
          </p:cNvPr>
          <p:cNvSpPr txBox="1"/>
          <p:nvPr/>
        </p:nvSpPr>
        <p:spPr>
          <a:xfrm>
            <a:off x="595618" y="5262422"/>
            <a:ext cx="2172749" cy="1231106"/>
          </a:xfrm>
          <a:prstGeom prst="rect">
            <a:avLst/>
          </a:prstGeom>
          <a:noFill/>
        </p:spPr>
        <p:txBody>
          <a:bodyPr wrap="square">
            <a:spAutoFit/>
          </a:bodyPr>
          <a:lstStyle/>
          <a:p>
            <a:pPr algn="just">
              <a:spcAft>
                <a:spcPts val="1200"/>
              </a:spcAft>
            </a:pPr>
            <a:r>
              <a:rPr lang="en-ID" sz="1800" i="0" spc="-70" dirty="0">
                <a:solidFill>
                  <a:srgbClr val="303030"/>
                </a:solidFill>
                <a:effectLst/>
                <a:latin typeface="Times New Roman" panose="02020603050405020304" pitchFamily="18" charset="0"/>
                <a:ea typeface="Times New Roman" panose="02020603050405020304" pitchFamily="18" charset="0"/>
              </a:rPr>
              <a:t>5. </a:t>
            </a:r>
            <a:r>
              <a:rPr lang="en-ID" sz="1800" spc="40" dirty="0" err="1">
                <a:solidFill>
                  <a:srgbClr val="000000"/>
                </a:solidFill>
                <a:effectLst/>
                <a:latin typeface="Times New Roman" panose="02020603050405020304" pitchFamily="18" charset="0"/>
                <a:ea typeface="Times New Roman" panose="02020603050405020304" pitchFamily="18" charset="0"/>
              </a:rPr>
              <a:t>Ultrasonografi</a:t>
            </a:r>
            <a:r>
              <a:rPr lang="en-ID" sz="1800" spc="40" dirty="0">
                <a:solidFill>
                  <a:srgbClr val="000000"/>
                </a:solidFill>
                <a:effectLst/>
                <a:latin typeface="Times New Roman" panose="02020603050405020304" pitchFamily="18" charset="0"/>
                <a:ea typeface="Times New Roman" panose="02020603050405020304" pitchFamily="18" charset="0"/>
              </a:rPr>
              <a:t> 2D</a:t>
            </a:r>
            <a:endParaRPr lang="en-ID" sz="1800" dirty="0">
              <a:effectLst/>
              <a:latin typeface="Times New Roman" panose="02020603050405020304" pitchFamily="18" charset="0"/>
              <a:ea typeface="Times New Roman" panose="02020603050405020304" pitchFamily="18" charset="0"/>
            </a:endParaRPr>
          </a:p>
          <a:p>
            <a:pPr lvl="0" algn="just">
              <a:spcAft>
                <a:spcPts val="1200"/>
              </a:spcAft>
            </a:pPr>
            <a:endParaRPr lang="en-ID" sz="1800" dirty="0">
              <a:effectLst/>
              <a:latin typeface="Times New Roman" panose="02020603050405020304" pitchFamily="18" charset="0"/>
              <a:ea typeface="Times New Roman" panose="02020603050405020304" pitchFamily="18" charset="0"/>
            </a:endParaRPr>
          </a:p>
          <a:p>
            <a:endParaRPr lang="en-ID" dirty="0"/>
          </a:p>
        </p:txBody>
      </p:sp>
      <p:sp>
        <p:nvSpPr>
          <p:cNvPr id="18" name="Rectangle: Rounded Corners 17">
            <a:extLst>
              <a:ext uri="{FF2B5EF4-FFF2-40B4-BE49-F238E27FC236}">
                <a16:creationId xmlns:a16="http://schemas.microsoft.com/office/drawing/2014/main" id="{6D203C19-FB26-F99E-20F5-03447AA52A01}"/>
              </a:ext>
            </a:extLst>
          </p:cNvPr>
          <p:cNvSpPr/>
          <p:nvPr/>
        </p:nvSpPr>
        <p:spPr>
          <a:xfrm>
            <a:off x="3182926" y="4710554"/>
            <a:ext cx="5880681" cy="132573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en-ID" sz="1800" spc="40" dirty="0" err="1">
                <a:solidFill>
                  <a:srgbClr val="362E49"/>
                </a:solidFill>
                <a:effectLst/>
                <a:latin typeface="Times New Roman" panose="02020603050405020304" pitchFamily="18" charset="0"/>
                <a:ea typeface="Times New Roman" panose="02020603050405020304" pitchFamily="18" charset="0"/>
              </a:rPr>
              <a:t>dilakukan</a:t>
            </a:r>
            <a:r>
              <a:rPr lang="en-ID" sz="1800" spc="40" dirty="0">
                <a:solidFill>
                  <a:srgbClr val="362E49"/>
                </a:solidFill>
                <a:effectLst/>
                <a:latin typeface="Times New Roman" panose="02020603050405020304" pitchFamily="18" charset="0"/>
                <a:ea typeface="Times New Roman" panose="02020603050405020304" pitchFamily="18" charset="0"/>
              </a:rPr>
              <a:t> </a:t>
            </a:r>
            <a:r>
              <a:rPr lang="en-ID" sz="1800" spc="40" dirty="0" err="1">
                <a:solidFill>
                  <a:srgbClr val="362E49"/>
                </a:solidFill>
                <a:effectLst/>
                <a:latin typeface="Times New Roman" panose="02020603050405020304" pitchFamily="18" charset="0"/>
                <a:ea typeface="Times New Roman" panose="02020603050405020304" pitchFamily="18" charset="0"/>
              </a:rPr>
              <a:t>ketika</a:t>
            </a:r>
            <a:r>
              <a:rPr lang="en-ID" sz="1800" spc="40" dirty="0">
                <a:solidFill>
                  <a:srgbClr val="362E49"/>
                </a:solidFill>
                <a:effectLst/>
                <a:latin typeface="Times New Roman" panose="02020603050405020304" pitchFamily="18" charset="0"/>
                <a:ea typeface="Times New Roman" panose="02020603050405020304" pitchFamily="18" charset="0"/>
              </a:rPr>
              <a:t> </a:t>
            </a:r>
            <a:r>
              <a:rPr lang="en-ID" sz="1800" spc="40" dirty="0" err="1">
                <a:solidFill>
                  <a:srgbClr val="362E49"/>
                </a:solidFill>
                <a:effectLst/>
                <a:latin typeface="Times New Roman" panose="02020603050405020304" pitchFamily="18" charset="0"/>
                <a:ea typeface="Times New Roman" panose="02020603050405020304" pitchFamily="18" charset="0"/>
              </a:rPr>
              <a:t>awal</a:t>
            </a:r>
            <a:r>
              <a:rPr lang="en-ID" sz="1800" spc="40" dirty="0">
                <a:solidFill>
                  <a:srgbClr val="362E49"/>
                </a:solidFill>
                <a:effectLst/>
                <a:latin typeface="Times New Roman" panose="02020603050405020304" pitchFamily="18" charset="0"/>
                <a:ea typeface="Times New Roman" panose="02020603050405020304" pitchFamily="18" charset="0"/>
              </a:rPr>
              <a:t> </a:t>
            </a:r>
            <a:r>
              <a:rPr lang="en-ID" sz="1800" spc="40" dirty="0" err="1">
                <a:solidFill>
                  <a:srgbClr val="362E49"/>
                </a:solidFill>
                <a:effectLst/>
                <a:latin typeface="Times New Roman" panose="02020603050405020304" pitchFamily="18" charset="0"/>
                <a:ea typeface="Times New Roman" panose="02020603050405020304" pitchFamily="18" charset="0"/>
              </a:rPr>
              <a:t>kehamilan</a:t>
            </a:r>
            <a:r>
              <a:rPr lang="en-ID" sz="1800" spc="40" dirty="0">
                <a:solidFill>
                  <a:srgbClr val="362E49"/>
                </a:solidFill>
                <a:effectLst/>
                <a:latin typeface="Times New Roman" panose="02020603050405020304" pitchFamily="18" charset="0"/>
                <a:ea typeface="Times New Roman" panose="02020603050405020304" pitchFamily="18" charset="0"/>
              </a:rPr>
              <a:t>. </a:t>
            </a:r>
            <a:r>
              <a:rPr lang="en-ID" sz="1800" spc="40" dirty="0" err="1">
                <a:solidFill>
                  <a:srgbClr val="362E49"/>
                </a:solidFill>
                <a:effectLst/>
                <a:latin typeface="Times New Roman" panose="02020603050405020304" pitchFamily="18" charset="0"/>
                <a:ea typeface="Times New Roman" panose="02020603050405020304" pitchFamily="18" charset="0"/>
              </a:rPr>
              <a:t>Jenis</a:t>
            </a:r>
            <a:r>
              <a:rPr lang="en-ID" sz="1800" spc="40" dirty="0">
                <a:solidFill>
                  <a:srgbClr val="362E49"/>
                </a:solidFill>
                <a:effectLst/>
                <a:latin typeface="Times New Roman" panose="02020603050405020304" pitchFamily="18" charset="0"/>
                <a:ea typeface="Times New Roman" panose="02020603050405020304" pitchFamily="18" charset="0"/>
              </a:rPr>
              <a:t> USG </a:t>
            </a:r>
            <a:r>
              <a:rPr lang="en-ID" sz="1800" spc="40" dirty="0" err="1">
                <a:solidFill>
                  <a:srgbClr val="362E49"/>
                </a:solidFill>
                <a:effectLst/>
                <a:latin typeface="Times New Roman" panose="02020603050405020304" pitchFamily="18" charset="0"/>
                <a:ea typeface="Times New Roman" panose="02020603050405020304" pitchFamily="18" charset="0"/>
              </a:rPr>
              <a:t>ini</a:t>
            </a:r>
            <a:r>
              <a:rPr lang="en-ID" sz="1800" spc="40" dirty="0">
                <a:solidFill>
                  <a:srgbClr val="362E49"/>
                </a:solidFill>
                <a:effectLst/>
                <a:latin typeface="Times New Roman" panose="02020603050405020304" pitchFamily="18" charset="0"/>
                <a:ea typeface="Times New Roman" panose="02020603050405020304" pitchFamily="18" charset="0"/>
              </a:rPr>
              <a:t> </a:t>
            </a:r>
            <a:r>
              <a:rPr lang="en-ID" sz="1800" spc="40" dirty="0" err="1">
                <a:solidFill>
                  <a:srgbClr val="362E49"/>
                </a:solidFill>
                <a:effectLst/>
                <a:latin typeface="Times New Roman" panose="02020603050405020304" pitchFamily="18" charset="0"/>
                <a:ea typeface="Times New Roman" panose="02020603050405020304" pitchFamily="18" charset="0"/>
              </a:rPr>
              <a:t>hanya</a:t>
            </a:r>
            <a:r>
              <a:rPr lang="en-ID" sz="1800" spc="40" dirty="0">
                <a:solidFill>
                  <a:srgbClr val="362E49"/>
                </a:solidFill>
                <a:effectLst/>
                <a:latin typeface="Times New Roman" panose="02020603050405020304" pitchFamily="18" charset="0"/>
                <a:ea typeface="Times New Roman" panose="02020603050405020304" pitchFamily="18" charset="0"/>
              </a:rPr>
              <a:t> </a:t>
            </a:r>
            <a:r>
              <a:rPr lang="en-ID" sz="1800" spc="40" dirty="0" err="1">
                <a:solidFill>
                  <a:srgbClr val="362E49"/>
                </a:solidFill>
                <a:effectLst/>
                <a:latin typeface="Times New Roman" panose="02020603050405020304" pitchFamily="18" charset="0"/>
                <a:ea typeface="Times New Roman" panose="02020603050405020304" pitchFamily="18" charset="0"/>
              </a:rPr>
              <a:t>menampilkan</a:t>
            </a:r>
            <a:r>
              <a:rPr lang="en-ID" sz="1800" spc="40" dirty="0">
                <a:solidFill>
                  <a:srgbClr val="362E49"/>
                </a:solidFill>
                <a:effectLst/>
                <a:latin typeface="Times New Roman" panose="02020603050405020304" pitchFamily="18" charset="0"/>
                <a:ea typeface="Times New Roman" panose="02020603050405020304" pitchFamily="18" charset="0"/>
              </a:rPr>
              <a:t> </a:t>
            </a:r>
            <a:r>
              <a:rPr lang="en-ID" sz="1800" spc="40" dirty="0" err="1">
                <a:solidFill>
                  <a:srgbClr val="362E49"/>
                </a:solidFill>
                <a:effectLst/>
                <a:latin typeface="Times New Roman" panose="02020603050405020304" pitchFamily="18" charset="0"/>
                <a:ea typeface="Times New Roman" panose="02020603050405020304" pitchFamily="18" charset="0"/>
              </a:rPr>
              <a:t>gambar</a:t>
            </a:r>
            <a:r>
              <a:rPr lang="en-ID" sz="1800" spc="40" dirty="0">
                <a:solidFill>
                  <a:srgbClr val="362E49"/>
                </a:solidFill>
                <a:effectLst/>
                <a:latin typeface="Times New Roman" panose="02020603050405020304" pitchFamily="18" charset="0"/>
                <a:ea typeface="Times New Roman" panose="02020603050405020304" pitchFamily="18" charset="0"/>
              </a:rPr>
              <a:t> </a:t>
            </a:r>
            <a:r>
              <a:rPr lang="en-ID" sz="1800" spc="40" dirty="0" err="1">
                <a:solidFill>
                  <a:srgbClr val="362E49"/>
                </a:solidFill>
                <a:effectLst/>
                <a:latin typeface="Times New Roman" panose="02020603050405020304" pitchFamily="18" charset="0"/>
                <a:ea typeface="Times New Roman" panose="02020603050405020304" pitchFamily="18" charset="0"/>
              </a:rPr>
              <a:t>dalam</a:t>
            </a:r>
            <a:r>
              <a:rPr lang="en-ID" sz="1800" spc="40" dirty="0">
                <a:solidFill>
                  <a:srgbClr val="362E49"/>
                </a:solidFill>
                <a:effectLst/>
                <a:latin typeface="Times New Roman" panose="02020603050405020304" pitchFamily="18" charset="0"/>
                <a:ea typeface="Times New Roman" panose="02020603050405020304" pitchFamily="18" charset="0"/>
              </a:rPr>
              <a:t> </a:t>
            </a:r>
            <a:r>
              <a:rPr lang="en-ID" sz="1800" spc="40" dirty="0" err="1">
                <a:solidFill>
                  <a:srgbClr val="362E49"/>
                </a:solidFill>
                <a:effectLst/>
                <a:latin typeface="Times New Roman" panose="02020603050405020304" pitchFamily="18" charset="0"/>
                <a:ea typeface="Times New Roman" panose="02020603050405020304" pitchFamily="18" charset="0"/>
              </a:rPr>
              <a:t>warna</a:t>
            </a:r>
            <a:r>
              <a:rPr lang="en-ID" sz="1800" spc="40" dirty="0">
                <a:solidFill>
                  <a:srgbClr val="362E49"/>
                </a:solidFill>
                <a:effectLst/>
                <a:latin typeface="Times New Roman" panose="02020603050405020304" pitchFamily="18" charset="0"/>
                <a:ea typeface="Times New Roman" panose="02020603050405020304" pitchFamily="18" charset="0"/>
              </a:rPr>
              <a:t> </a:t>
            </a:r>
            <a:r>
              <a:rPr lang="en-ID" sz="1800" spc="40" dirty="0" err="1">
                <a:solidFill>
                  <a:srgbClr val="362E49"/>
                </a:solidFill>
                <a:effectLst/>
                <a:latin typeface="Times New Roman" panose="02020603050405020304" pitchFamily="18" charset="0"/>
                <a:ea typeface="Times New Roman" panose="02020603050405020304" pitchFamily="18" charset="0"/>
              </a:rPr>
              <a:t>hitam</a:t>
            </a:r>
            <a:r>
              <a:rPr lang="en-ID" sz="1800" spc="40" dirty="0">
                <a:solidFill>
                  <a:srgbClr val="362E49"/>
                </a:solidFill>
                <a:effectLst/>
                <a:latin typeface="Times New Roman" panose="02020603050405020304" pitchFamily="18" charset="0"/>
                <a:ea typeface="Times New Roman" panose="02020603050405020304" pitchFamily="18" charset="0"/>
              </a:rPr>
              <a:t> </a:t>
            </a:r>
            <a:r>
              <a:rPr lang="en-ID" sz="1800" spc="40" dirty="0" err="1">
                <a:solidFill>
                  <a:srgbClr val="362E49"/>
                </a:solidFill>
                <a:effectLst/>
                <a:latin typeface="Times New Roman" panose="02020603050405020304" pitchFamily="18" charset="0"/>
                <a:ea typeface="Times New Roman" panose="02020603050405020304" pitchFamily="18" charset="0"/>
              </a:rPr>
              <a:t>putih</a:t>
            </a:r>
            <a:endParaRPr lang="en-ID" dirty="0"/>
          </a:p>
        </p:txBody>
      </p:sp>
      <p:cxnSp>
        <p:nvCxnSpPr>
          <p:cNvPr id="20" name="Straight Arrow Connector 19">
            <a:extLst>
              <a:ext uri="{FF2B5EF4-FFF2-40B4-BE49-F238E27FC236}">
                <a16:creationId xmlns:a16="http://schemas.microsoft.com/office/drawing/2014/main" id="{AB437BFB-2598-935A-34B4-5A103E590CAF}"/>
              </a:ext>
            </a:extLst>
          </p:cNvPr>
          <p:cNvCxnSpPr>
            <a:cxnSpLocks/>
          </p:cNvCxnSpPr>
          <p:nvPr/>
        </p:nvCxnSpPr>
        <p:spPr>
          <a:xfrm>
            <a:off x="2634143" y="5459760"/>
            <a:ext cx="548783" cy="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pic>
        <p:nvPicPr>
          <p:cNvPr id="21" name="Picture 20">
            <a:extLst>
              <a:ext uri="{FF2B5EF4-FFF2-40B4-BE49-F238E27FC236}">
                <a16:creationId xmlns:a16="http://schemas.microsoft.com/office/drawing/2014/main" id="{4AE99949-3E3B-8041-7CD8-EE1D1A1095B8}"/>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557856" y="4963881"/>
            <a:ext cx="1950085" cy="1514475"/>
          </a:xfrm>
          <a:prstGeom prst="rect">
            <a:avLst/>
          </a:prstGeom>
          <a:noFill/>
          <a:ln>
            <a:noFill/>
          </a:ln>
        </p:spPr>
      </p:pic>
    </p:spTree>
    <p:extLst>
      <p:ext uri="{BB962C8B-B14F-4D97-AF65-F5344CB8AC3E}">
        <p14:creationId xmlns:p14="http://schemas.microsoft.com/office/powerpoint/2010/main" val="11419406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CEBEF6-85E3-24CC-3C88-E937FFF760DD}"/>
              </a:ext>
            </a:extLst>
          </p:cNvPr>
          <p:cNvSpPr>
            <a:spLocks noGrp="1"/>
          </p:cNvSpPr>
          <p:nvPr>
            <p:ph type="title"/>
          </p:nvPr>
        </p:nvSpPr>
        <p:spPr>
          <a:xfrm>
            <a:off x="2325091" y="369065"/>
            <a:ext cx="6802132" cy="798570"/>
          </a:xfrm>
        </p:spPr>
        <p:txBody>
          <a:bodyPr>
            <a:normAutofit fontScale="90000"/>
          </a:bodyPr>
          <a:lstStyle/>
          <a:p>
            <a:r>
              <a:rPr lang="en-US" dirty="0" err="1"/>
              <a:t>Lanjutan</a:t>
            </a:r>
            <a:r>
              <a:rPr lang="en-US" dirty="0"/>
              <a:t>…..</a:t>
            </a:r>
            <a:endParaRPr lang="en-ID" dirty="0"/>
          </a:p>
        </p:txBody>
      </p:sp>
      <p:sp>
        <p:nvSpPr>
          <p:cNvPr id="5" name="TextBox 4">
            <a:extLst>
              <a:ext uri="{FF2B5EF4-FFF2-40B4-BE49-F238E27FC236}">
                <a16:creationId xmlns:a16="http://schemas.microsoft.com/office/drawing/2014/main" id="{3B97064E-C68B-066B-7C8C-6028FA3EB2C2}"/>
              </a:ext>
            </a:extLst>
          </p:cNvPr>
          <p:cNvSpPr txBox="1"/>
          <p:nvPr/>
        </p:nvSpPr>
        <p:spPr>
          <a:xfrm>
            <a:off x="453005" y="1279322"/>
            <a:ext cx="2550254" cy="800219"/>
          </a:xfrm>
          <a:prstGeom prst="rect">
            <a:avLst/>
          </a:prstGeom>
          <a:noFill/>
        </p:spPr>
        <p:txBody>
          <a:bodyPr wrap="square">
            <a:spAutoFit/>
          </a:bodyPr>
          <a:lstStyle/>
          <a:p>
            <a:pPr algn="just">
              <a:spcAft>
                <a:spcPts val="1200"/>
              </a:spcAft>
            </a:pPr>
            <a:r>
              <a:rPr lang="en-ID" spc="-70" dirty="0">
                <a:solidFill>
                  <a:srgbClr val="303030"/>
                </a:solidFill>
                <a:latin typeface="Times New Roman" panose="02020603050405020304" pitchFamily="18" charset="0"/>
                <a:ea typeface="Times New Roman" panose="02020603050405020304" pitchFamily="18" charset="0"/>
              </a:rPr>
              <a:t>6. </a:t>
            </a:r>
            <a:r>
              <a:rPr lang="en-ID" sz="1800" spc="40" dirty="0" err="1">
                <a:solidFill>
                  <a:srgbClr val="000000"/>
                </a:solidFill>
                <a:effectLst/>
                <a:latin typeface="Times New Roman" panose="02020603050405020304" pitchFamily="18" charset="0"/>
                <a:ea typeface="Times New Roman" panose="02020603050405020304" pitchFamily="18" charset="0"/>
              </a:rPr>
              <a:t>Ultrasonografi</a:t>
            </a:r>
            <a:r>
              <a:rPr lang="en-ID" sz="1800" spc="40" dirty="0">
                <a:solidFill>
                  <a:srgbClr val="000000"/>
                </a:solidFill>
                <a:effectLst/>
                <a:latin typeface="Times New Roman" panose="02020603050405020304" pitchFamily="18" charset="0"/>
                <a:ea typeface="Times New Roman" panose="02020603050405020304" pitchFamily="18" charset="0"/>
              </a:rPr>
              <a:t> 3D</a:t>
            </a:r>
            <a:endParaRPr lang="en-ID" sz="1800" dirty="0">
              <a:effectLst/>
              <a:latin typeface="Times New Roman" panose="02020603050405020304" pitchFamily="18" charset="0"/>
              <a:ea typeface="Times New Roman" panose="02020603050405020304" pitchFamily="18" charset="0"/>
            </a:endParaRPr>
          </a:p>
          <a:p>
            <a:endParaRPr lang="en-ID" dirty="0"/>
          </a:p>
        </p:txBody>
      </p:sp>
      <p:pic>
        <p:nvPicPr>
          <p:cNvPr id="6" name="Picture 5">
            <a:extLst>
              <a:ext uri="{FF2B5EF4-FFF2-40B4-BE49-F238E27FC236}">
                <a16:creationId xmlns:a16="http://schemas.microsoft.com/office/drawing/2014/main" id="{63BB7C37-51C5-56A5-342A-CD3AC544D10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58216" y="1679432"/>
            <a:ext cx="1666875" cy="1325732"/>
          </a:xfrm>
          <a:prstGeom prst="rect">
            <a:avLst/>
          </a:prstGeom>
          <a:noFill/>
          <a:ln>
            <a:noFill/>
          </a:ln>
        </p:spPr>
      </p:pic>
      <p:sp>
        <p:nvSpPr>
          <p:cNvPr id="7" name="Rectangle: Rounded Corners 6">
            <a:extLst>
              <a:ext uri="{FF2B5EF4-FFF2-40B4-BE49-F238E27FC236}">
                <a16:creationId xmlns:a16="http://schemas.microsoft.com/office/drawing/2014/main" id="{56AAB424-F36A-7462-D92A-27B18AE5CEFF}"/>
              </a:ext>
            </a:extLst>
          </p:cNvPr>
          <p:cNvSpPr/>
          <p:nvPr/>
        </p:nvSpPr>
        <p:spPr>
          <a:xfrm>
            <a:off x="2530302" y="1679431"/>
            <a:ext cx="5880681" cy="132573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en-ID" sz="1800" spc="40" dirty="0" err="1">
                <a:solidFill>
                  <a:srgbClr val="362E49"/>
                </a:solidFill>
                <a:effectLst/>
                <a:latin typeface="Times New Roman" panose="02020603050405020304" pitchFamily="18" charset="0"/>
                <a:ea typeface="Times New Roman" panose="02020603050405020304" pitchFamily="18" charset="0"/>
              </a:rPr>
              <a:t>dapat</a:t>
            </a:r>
            <a:r>
              <a:rPr lang="en-ID" sz="1800" spc="40" dirty="0">
                <a:solidFill>
                  <a:srgbClr val="362E49"/>
                </a:solidFill>
                <a:effectLst/>
                <a:latin typeface="Times New Roman" panose="02020603050405020304" pitchFamily="18" charset="0"/>
                <a:ea typeface="Times New Roman" panose="02020603050405020304" pitchFamily="18" charset="0"/>
              </a:rPr>
              <a:t> sangat </a:t>
            </a:r>
            <a:r>
              <a:rPr lang="en-ID" sz="1800" spc="40" dirty="0" err="1">
                <a:solidFill>
                  <a:srgbClr val="362E49"/>
                </a:solidFill>
                <a:effectLst/>
                <a:latin typeface="Times New Roman" panose="02020603050405020304" pitchFamily="18" charset="0"/>
                <a:ea typeface="Times New Roman" panose="02020603050405020304" pitchFamily="18" charset="0"/>
              </a:rPr>
              <a:t>membantu</a:t>
            </a:r>
            <a:r>
              <a:rPr lang="en-ID" sz="1800" spc="40" dirty="0">
                <a:solidFill>
                  <a:srgbClr val="362E49"/>
                </a:solidFill>
                <a:effectLst/>
                <a:latin typeface="Times New Roman" panose="02020603050405020304" pitchFamily="18" charset="0"/>
                <a:ea typeface="Times New Roman" panose="02020603050405020304" pitchFamily="18" charset="0"/>
              </a:rPr>
              <a:t> </a:t>
            </a:r>
            <a:r>
              <a:rPr lang="en-ID" sz="1800" spc="40" dirty="0" err="1">
                <a:solidFill>
                  <a:srgbClr val="362E49"/>
                </a:solidFill>
                <a:effectLst/>
                <a:latin typeface="Times New Roman" panose="02020603050405020304" pitchFamily="18" charset="0"/>
                <a:ea typeface="Times New Roman" panose="02020603050405020304" pitchFamily="18" charset="0"/>
              </a:rPr>
              <a:t>dalam</a:t>
            </a:r>
            <a:r>
              <a:rPr lang="en-ID" sz="1800" spc="40" dirty="0">
                <a:solidFill>
                  <a:srgbClr val="362E49"/>
                </a:solidFill>
                <a:effectLst/>
                <a:latin typeface="Times New Roman" panose="02020603050405020304" pitchFamily="18" charset="0"/>
                <a:ea typeface="Times New Roman" panose="02020603050405020304" pitchFamily="18" charset="0"/>
              </a:rPr>
              <a:t> </a:t>
            </a:r>
            <a:r>
              <a:rPr lang="en-ID" sz="1800" spc="40" dirty="0" err="1">
                <a:solidFill>
                  <a:srgbClr val="362E49"/>
                </a:solidFill>
                <a:effectLst/>
                <a:latin typeface="Times New Roman" panose="02020603050405020304" pitchFamily="18" charset="0"/>
                <a:ea typeface="Times New Roman" panose="02020603050405020304" pitchFamily="18" charset="0"/>
              </a:rPr>
              <a:t>mendiagnosis</a:t>
            </a:r>
            <a:r>
              <a:rPr lang="en-ID" sz="1800" spc="40" dirty="0">
                <a:solidFill>
                  <a:srgbClr val="362E49"/>
                </a:solidFill>
                <a:effectLst/>
                <a:latin typeface="Times New Roman" panose="02020603050405020304" pitchFamily="18" charset="0"/>
                <a:ea typeface="Times New Roman" panose="02020603050405020304" pitchFamily="18" charset="0"/>
              </a:rPr>
              <a:t> </a:t>
            </a:r>
            <a:r>
              <a:rPr lang="en-ID" sz="1800" spc="40" dirty="0" err="1">
                <a:solidFill>
                  <a:srgbClr val="362E49"/>
                </a:solidFill>
                <a:effectLst/>
                <a:latin typeface="Times New Roman" panose="02020603050405020304" pitchFamily="18" charset="0"/>
                <a:ea typeface="Times New Roman" panose="02020603050405020304" pitchFamily="18" charset="0"/>
              </a:rPr>
              <a:t>masalah</a:t>
            </a:r>
            <a:r>
              <a:rPr lang="en-ID" sz="1800" spc="40" dirty="0">
                <a:solidFill>
                  <a:srgbClr val="362E49"/>
                </a:solidFill>
                <a:effectLst/>
                <a:latin typeface="Times New Roman" panose="02020603050405020304" pitchFamily="18" charset="0"/>
                <a:ea typeface="Times New Roman" panose="02020603050405020304" pitchFamily="18" charset="0"/>
              </a:rPr>
              <a:t> yang </a:t>
            </a:r>
            <a:r>
              <a:rPr lang="en-ID" sz="1800" spc="40" dirty="0" err="1">
                <a:solidFill>
                  <a:srgbClr val="362E49"/>
                </a:solidFill>
                <a:effectLst/>
                <a:latin typeface="Times New Roman" panose="02020603050405020304" pitchFamily="18" charset="0"/>
                <a:ea typeface="Times New Roman" panose="02020603050405020304" pitchFamily="18" charset="0"/>
              </a:rPr>
              <a:t>dicurigai</a:t>
            </a:r>
            <a:r>
              <a:rPr lang="en-ID" sz="1800" spc="40" dirty="0">
                <a:solidFill>
                  <a:srgbClr val="362E49"/>
                </a:solidFill>
                <a:effectLst/>
                <a:latin typeface="Times New Roman" panose="02020603050405020304" pitchFamily="18" charset="0"/>
                <a:ea typeface="Times New Roman" panose="02020603050405020304" pitchFamily="18" charset="0"/>
              </a:rPr>
              <a:t> </a:t>
            </a:r>
            <a:r>
              <a:rPr lang="en-ID" sz="1800" spc="40" dirty="0" err="1">
                <a:solidFill>
                  <a:srgbClr val="362E49"/>
                </a:solidFill>
                <a:effectLst/>
                <a:latin typeface="Times New Roman" panose="02020603050405020304" pitchFamily="18" charset="0"/>
                <a:ea typeface="Times New Roman" panose="02020603050405020304" pitchFamily="18" charset="0"/>
              </a:rPr>
              <a:t>selama</a:t>
            </a:r>
            <a:r>
              <a:rPr lang="en-ID" sz="1800" spc="40" dirty="0">
                <a:solidFill>
                  <a:srgbClr val="362E49"/>
                </a:solidFill>
                <a:effectLst/>
                <a:latin typeface="Times New Roman" panose="02020603050405020304" pitchFamily="18" charset="0"/>
                <a:ea typeface="Times New Roman" panose="02020603050405020304" pitchFamily="18" charset="0"/>
              </a:rPr>
              <a:t> </a:t>
            </a:r>
            <a:r>
              <a:rPr lang="en-ID" sz="1800" spc="40" dirty="0" err="1">
                <a:solidFill>
                  <a:srgbClr val="362E49"/>
                </a:solidFill>
                <a:effectLst/>
                <a:latin typeface="Times New Roman" panose="02020603050405020304" pitchFamily="18" charset="0"/>
                <a:ea typeface="Times New Roman" panose="02020603050405020304" pitchFamily="18" charset="0"/>
              </a:rPr>
              <a:t>kehamilan</a:t>
            </a:r>
            <a:r>
              <a:rPr lang="en-ID" sz="1800" spc="40" dirty="0">
                <a:solidFill>
                  <a:srgbClr val="362E49"/>
                </a:solidFill>
                <a:effectLst/>
                <a:latin typeface="Times New Roman" panose="02020603050405020304" pitchFamily="18" charset="0"/>
                <a:ea typeface="Times New Roman" panose="02020603050405020304" pitchFamily="18" charset="0"/>
              </a:rPr>
              <a:t>, </a:t>
            </a:r>
            <a:r>
              <a:rPr lang="en-ID" sz="1800" spc="40" dirty="0" err="1">
                <a:solidFill>
                  <a:srgbClr val="362E49"/>
                </a:solidFill>
                <a:effectLst/>
                <a:latin typeface="Times New Roman" panose="02020603050405020304" pitchFamily="18" charset="0"/>
                <a:ea typeface="Times New Roman" panose="02020603050405020304" pitchFamily="18" charset="0"/>
              </a:rPr>
              <a:t>seperti</a:t>
            </a:r>
            <a:r>
              <a:rPr lang="en-ID" sz="1800" spc="40" dirty="0">
                <a:solidFill>
                  <a:srgbClr val="362E49"/>
                </a:solidFill>
                <a:effectLst/>
                <a:latin typeface="Times New Roman" panose="02020603050405020304" pitchFamily="18" charset="0"/>
                <a:ea typeface="Times New Roman" panose="02020603050405020304" pitchFamily="18" charset="0"/>
              </a:rPr>
              <a:t> </a:t>
            </a:r>
            <a:r>
              <a:rPr lang="en-ID" sz="1800" spc="40" dirty="0" err="1">
                <a:solidFill>
                  <a:srgbClr val="362E49"/>
                </a:solidFill>
                <a:effectLst/>
                <a:latin typeface="Times New Roman" panose="02020603050405020304" pitchFamily="18" charset="0"/>
                <a:ea typeface="Times New Roman" panose="02020603050405020304" pitchFamily="18" charset="0"/>
              </a:rPr>
              <a:t>cacat</a:t>
            </a:r>
            <a:r>
              <a:rPr lang="en-ID" sz="1800" spc="40" dirty="0">
                <a:solidFill>
                  <a:srgbClr val="362E49"/>
                </a:solidFill>
                <a:effectLst/>
                <a:latin typeface="Times New Roman" panose="02020603050405020304" pitchFamily="18" charset="0"/>
                <a:ea typeface="Times New Roman" panose="02020603050405020304" pitchFamily="18" charset="0"/>
              </a:rPr>
              <a:t> </a:t>
            </a:r>
            <a:r>
              <a:rPr lang="en-ID" sz="1800" spc="40" dirty="0" err="1">
                <a:solidFill>
                  <a:srgbClr val="0563C1"/>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tabung</a:t>
            </a:r>
            <a:r>
              <a:rPr lang="en-ID" sz="1800" spc="40" dirty="0">
                <a:solidFill>
                  <a:srgbClr val="0563C1"/>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 </a:t>
            </a:r>
            <a:r>
              <a:rPr lang="en-ID" sz="1800" spc="40" dirty="0" err="1">
                <a:solidFill>
                  <a:schemeClr val="tx1"/>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saraf</a:t>
            </a:r>
            <a:r>
              <a:rPr lang="en-ID" sz="1800" spc="40" dirty="0">
                <a:solidFill>
                  <a:schemeClr val="tx1"/>
                </a:solidFill>
                <a:effectLst/>
                <a:latin typeface="Times New Roman" panose="02020603050405020304" pitchFamily="18" charset="0"/>
                <a:ea typeface="Times New Roman" panose="02020603050405020304" pitchFamily="18" charset="0"/>
              </a:rPr>
              <a:t> </a:t>
            </a:r>
            <a:r>
              <a:rPr lang="en-ID" sz="1800" spc="40" dirty="0">
                <a:solidFill>
                  <a:srgbClr val="362E49"/>
                </a:solidFill>
                <a:effectLst/>
                <a:latin typeface="Times New Roman" panose="02020603050405020304" pitchFamily="18" charset="0"/>
                <a:ea typeface="Times New Roman" panose="02020603050405020304" pitchFamily="18" charset="0"/>
              </a:rPr>
              <a:t>dan </a:t>
            </a:r>
            <a:r>
              <a:rPr lang="en-ID" sz="1800" spc="40" dirty="0" err="1">
                <a:solidFill>
                  <a:srgbClr val="362E49"/>
                </a:solidFill>
                <a:effectLst/>
                <a:latin typeface="Times New Roman" panose="02020603050405020304" pitchFamily="18" charset="0"/>
                <a:ea typeface="Times New Roman" panose="02020603050405020304" pitchFamily="18" charset="0"/>
              </a:rPr>
              <a:t>kelainan</a:t>
            </a:r>
            <a:r>
              <a:rPr lang="en-ID" sz="1800" spc="40" dirty="0">
                <a:solidFill>
                  <a:srgbClr val="362E49"/>
                </a:solidFill>
                <a:effectLst/>
                <a:latin typeface="Times New Roman" panose="02020603050405020304" pitchFamily="18" charset="0"/>
                <a:ea typeface="Times New Roman" panose="02020603050405020304" pitchFamily="18" charset="0"/>
              </a:rPr>
              <a:t> </a:t>
            </a:r>
            <a:r>
              <a:rPr lang="en-ID" sz="1800" spc="40" dirty="0" err="1">
                <a:solidFill>
                  <a:srgbClr val="362E49"/>
                </a:solidFill>
                <a:effectLst/>
                <a:latin typeface="Times New Roman" panose="02020603050405020304" pitchFamily="18" charset="0"/>
                <a:ea typeface="Times New Roman" panose="02020603050405020304" pitchFamily="18" charset="0"/>
              </a:rPr>
              <a:t>wajah</a:t>
            </a:r>
            <a:r>
              <a:rPr lang="en-ID" sz="1800" spc="40" dirty="0">
                <a:solidFill>
                  <a:srgbClr val="362E49"/>
                </a:solidFill>
                <a:effectLst/>
                <a:latin typeface="Times New Roman" panose="02020603050405020304" pitchFamily="18" charset="0"/>
                <a:ea typeface="Times New Roman" panose="02020603050405020304" pitchFamily="18" charset="0"/>
              </a:rPr>
              <a:t>.</a:t>
            </a:r>
            <a:endParaRPr lang="en-ID" dirty="0"/>
          </a:p>
        </p:txBody>
      </p:sp>
      <p:sp>
        <p:nvSpPr>
          <p:cNvPr id="8" name="TextBox 7">
            <a:extLst>
              <a:ext uri="{FF2B5EF4-FFF2-40B4-BE49-F238E27FC236}">
                <a16:creationId xmlns:a16="http://schemas.microsoft.com/office/drawing/2014/main" id="{3F113CDD-FB7B-080E-F644-750AD1FE4F99}"/>
              </a:ext>
            </a:extLst>
          </p:cNvPr>
          <p:cNvSpPr txBox="1"/>
          <p:nvPr/>
        </p:nvSpPr>
        <p:spPr>
          <a:xfrm>
            <a:off x="320179" y="4493704"/>
            <a:ext cx="2550254" cy="800219"/>
          </a:xfrm>
          <a:prstGeom prst="rect">
            <a:avLst/>
          </a:prstGeom>
          <a:noFill/>
        </p:spPr>
        <p:txBody>
          <a:bodyPr wrap="square">
            <a:spAutoFit/>
          </a:bodyPr>
          <a:lstStyle/>
          <a:p>
            <a:pPr algn="just">
              <a:spcAft>
                <a:spcPts val="1200"/>
              </a:spcAft>
            </a:pPr>
            <a:r>
              <a:rPr lang="en-ID" spc="-70" dirty="0">
                <a:solidFill>
                  <a:srgbClr val="303030"/>
                </a:solidFill>
                <a:latin typeface="Times New Roman" panose="02020603050405020304" pitchFamily="18" charset="0"/>
                <a:ea typeface="Times New Roman" panose="02020603050405020304" pitchFamily="18" charset="0"/>
              </a:rPr>
              <a:t>7. </a:t>
            </a:r>
            <a:r>
              <a:rPr lang="en-ID" sz="1800" spc="40" dirty="0" err="1">
                <a:solidFill>
                  <a:srgbClr val="000000"/>
                </a:solidFill>
                <a:effectLst/>
                <a:latin typeface="Times New Roman" panose="02020603050405020304" pitchFamily="18" charset="0"/>
                <a:ea typeface="Times New Roman" panose="02020603050405020304" pitchFamily="18" charset="0"/>
              </a:rPr>
              <a:t>Ultrasonografi</a:t>
            </a:r>
            <a:r>
              <a:rPr lang="en-ID" sz="1800" spc="40" dirty="0">
                <a:solidFill>
                  <a:srgbClr val="000000"/>
                </a:solidFill>
                <a:effectLst/>
                <a:latin typeface="Times New Roman" panose="02020603050405020304" pitchFamily="18" charset="0"/>
                <a:ea typeface="Times New Roman" panose="02020603050405020304" pitchFamily="18" charset="0"/>
              </a:rPr>
              <a:t> 4 D</a:t>
            </a:r>
            <a:endParaRPr lang="en-ID" sz="1800" dirty="0">
              <a:effectLst/>
              <a:latin typeface="Times New Roman" panose="02020603050405020304" pitchFamily="18" charset="0"/>
              <a:ea typeface="Times New Roman" panose="02020603050405020304" pitchFamily="18" charset="0"/>
            </a:endParaRPr>
          </a:p>
          <a:p>
            <a:endParaRPr lang="en-ID" dirty="0"/>
          </a:p>
        </p:txBody>
      </p:sp>
      <p:pic>
        <p:nvPicPr>
          <p:cNvPr id="9" name="Picture 8" descr="3 Jenis USG: Perbedaan, Manfaat, dan Kegunaannya">
            <a:extLst>
              <a:ext uri="{FF2B5EF4-FFF2-40B4-BE49-F238E27FC236}">
                <a16:creationId xmlns:a16="http://schemas.microsoft.com/office/drawing/2014/main" id="{66659F13-AC1F-8E40-DCC3-B0C012ACC148}"/>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830589" y="2300313"/>
            <a:ext cx="2517140" cy="2481412"/>
          </a:xfrm>
          <a:prstGeom prst="rect">
            <a:avLst/>
          </a:prstGeom>
          <a:noFill/>
          <a:ln>
            <a:noFill/>
          </a:ln>
        </p:spPr>
      </p:pic>
      <p:sp>
        <p:nvSpPr>
          <p:cNvPr id="10" name="Rectangle: Rounded Corners 9">
            <a:extLst>
              <a:ext uri="{FF2B5EF4-FFF2-40B4-BE49-F238E27FC236}">
                <a16:creationId xmlns:a16="http://schemas.microsoft.com/office/drawing/2014/main" id="{FA75202A-A8E3-BE86-7B74-9540DA73F26E}"/>
              </a:ext>
            </a:extLst>
          </p:cNvPr>
          <p:cNvSpPr/>
          <p:nvPr/>
        </p:nvSpPr>
        <p:spPr>
          <a:xfrm>
            <a:off x="2530302" y="3830837"/>
            <a:ext cx="5880681" cy="132573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en-ID" sz="1800" spc="40" dirty="0" err="1">
                <a:solidFill>
                  <a:srgbClr val="362E49"/>
                </a:solidFill>
                <a:effectLst/>
                <a:latin typeface="Times New Roman" panose="02020603050405020304" pitchFamily="18" charset="0"/>
                <a:ea typeface="Times New Roman" panose="02020603050405020304" pitchFamily="18" charset="0"/>
              </a:rPr>
              <a:t>ultrasonografi</a:t>
            </a:r>
            <a:r>
              <a:rPr lang="en-ID" sz="1800" spc="40" dirty="0">
                <a:solidFill>
                  <a:srgbClr val="362E49"/>
                </a:solidFill>
                <a:effectLst/>
                <a:latin typeface="Times New Roman" panose="02020603050405020304" pitchFamily="18" charset="0"/>
                <a:ea typeface="Times New Roman" panose="02020603050405020304" pitchFamily="18" charset="0"/>
              </a:rPr>
              <a:t> 4D </a:t>
            </a:r>
            <a:r>
              <a:rPr lang="en-ID" sz="1800" spc="40" dirty="0" err="1">
                <a:solidFill>
                  <a:srgbClr val="362E49"/>
                </a:solidFill>
                <a:effectLst/>
                <a:latin typeface="Times New Roman" panose="02020603050405020304" pitchFamily="18" charset="0"/>
                <a:ea typeface="Times New Roman" panose="02020603050405020304" pitchFamily="18" charset="0"/>
              </a:rPr>
              <a:t>menghasilkan</a:t>
            </a:r>
            <a:r>
              <a:rPr lang="en-ID" sz="1800" spc="40" dirty="0">
                <a:solidFill>
                  <a:srgbClr val="362E49"/>
                </a:solidFill>
                <a:effectLst/>
                <a:latin typeface="Times New Roman" panose="02020603050405020304" pitchFamily="18" charset="0"/>
                <a:ea typeface="Times New Roman" panose="02020603050405020304" pitchFamily="18" charset="0"/>
              </a:rPr>
              <a:t> video </a:t>
            </a:r>
            <a:r>
              <a:rPr lang="en-ID" sz="1800" spc="40" dirty="0" err="1">
                <a:solidFill>
                  <a:srgbClr val="362E49"/>
                </a:solidFill>
                <a:effectLst/>
                <a:latin typeface="Times New Roman" panose="02020603050405020304" pitchFamily="18" charset="0"/>
                <a:ea typeface="Times New Roman" panose="02020603050405020304" pitchFamily="18" charset="0"/>
              </a:rPr>
              <a:t>janin</a:t>
            </a:r>
            <a:r>
              <a:rPr lang="en-ID" sz="1800" spc="40" dirty="0">
                <a:solidFill>
                  <a:srgbClr val="362E49"/>
                </a:solidFill>
                <a:effectLst/>
                <a:latin typeface="Times New Roman" panose="02020603050405020304" pitchFamily="18" charset="0"/>
                <a:ea typeface="Times New Roman" panose="02020603050405020304" pitchFamily="18" charset="0"/>
              </a:rPr>
              <a:t> yang </a:t>
            </a:r>
            <a:r>
              <a:rPr lang="en-ID" sz="1800" spc="40" dirty="0" err="1">
                <a:solidFill>
                  <a:srgbClr val="362E49"/>
                </a:solidFill>
                <a:effectLst/>
                <a:latin typeface="Times New Roman" panose="02020603050405020304" pitchFamily="18" charset="0"/>
                <a:ea typeface="Times New Roman" panose="02020603050405020304" pitchFamily="18" charset="0"/>
              </a:rPr>
              <a:t>bergerak</a:t>
            </a:r>
            <a:r>
              <a:rPr lang="en-ID" spc="40" dirty="0">
                <a:solidFill>
                  <a:srgbClr val="362E49"/>
                </a:solidFill>
                <a:latin typeface="Times New Roman" panose="02020603050405020304" pitchFamily="18" charset="0"/>
                <a:ea typeface="Times New Roman" panose="02020603050405020304" pitchFamily="18" charset="0"/>
              </a:rPr>
              <a:t> dan </a:t>
            </a:r>
            <a:r>
              <a:rPr lang="en-ID" sz="1800" spc="40" dirty="0" err="1">
                <a:solidFill>
                  <a:srgbClr val="362E49"/>
                </a:solidFill>
                <a:effectLst/>
                <a:latin typeface="Times New Roman" panose="02020603050405020304" pitchFamily="18" charset="0"/>
                <a:ea typeface="Times New Roman" panose="02020603050405020304" pitchFamily="18" charset="0"/>
              </a:rPr>
              <a:t>kita</a:t>
            </a:r>
            <a:r>
              <a:rPr lang="en-ID" sz="1800" spc="40" dirty="0">
                <a:solidFill>
                  <a:srgbClr val="362E49"/>
                </a:solidFill>
                <a:effectLst/>
                <a:latin typeface="Times New Roman" panose="02020603050405020304" pitchFamily="18" charset="0"/>
                <a:ea typeface="Times New Roman" panose="02020603050405020304" pitchFamily="18" charset="0"/>
              </a:rPr>
              <a:t> </a:t>
            </a:r>
            <a:r>
              <a:rPr lang="en-ID" sz="1800" spc="40" dirty="0" err="1">
                <a:solidFill>
                  <a:srgbClr val="362E49"/>
                </a:solidFill>
                <a:effectLst/>
                <a:latin typeface="Times New Roman" panose="02020603050405020304" pitchFamily="18" charset="0"/>
                <a:ea typeface="Times New Roman" panose="02020603050405020304" pitchFamily="18" charset="0"/>
              </a:rPr>
              <a:t>bisa</a:t>
            </a:r>
            <a:r>
              <a:rPr lang="en-ID" sz="1800" spc="40" dirty="0">
                <a:solidFill>
                  <a:srgbClr val="362E49"/>
                </a:solidFill>
                <a:effectLst/>
                <a:latin typeface="Times New Roman" panose="02020603050405020304" pitchFamily="18" charset="0"/>
                <a:ea typeface="Times New Roman" panose="02020603050405020304" pitchFamily="18" charset="0"/>
              </a:rPr>
              <a:t>  </a:t>
            </a:r>
            <a:r>
              <a:rPr lang="en-ID" sz="1800" spc="40" dirty="0" err="1">
                <a:solidFill>
                  <a:srgbClr val="362E49"/>
                </a:solidFill>
                <a:effectLst/>
                <a:latin typeface="Times New Roman" panose="02020603050405020304" pitchFamily="18" charset="0"/>
                <a:ea typeface="Times New Roman" panose="02020603050405020304" pitchFamily="18" charset="0"/>
              </a:rPr>
              <a:t>melihat</a:t>
            </a:r>
            <a:r>
              <a:rPr lang="en-ID" sz="1800" spc="40" dirty="0">
                <a:solidFill>
                  <a:srgbClr val="362E49"/>
                </a:solidFill>
                <a:effectLst/>
                <a:latin typeface="Times New Roman" panose="02020603050405020304" pitchFamily="18" charset="0"/>
                <a:ea typeface="Times New Roman" panose="02020603050405020304" pitchFamily="18" charset="0"/>
              </a:rPr>
              <a:t> </a:t>
            </a:r>
            <a:r>
              <a:rPr lang="en-ID" sz="1800" spc="40" dirty="0" err="1">
                <a:solidFill>
                  <a:srgbClr val="362E49"/>
                </a:solidFill>
                <a:effectLst/>
                <a:latin typeface="Times New Roman" panose="02020603050405020304" pitchFamily="18" charset="0"/>
                <a:ea typeface="Times New Roman" panose="02020603050405020304" pitchFamily="18" charset="0"/>
              </a:rPr>
              <a:t>janin</a:t>
            </a:r>
            <a:r>
              <a:rPr lang="en-ID" sz="1800" spc="40" dirty="0">
                <a:solidFill>
                  <a:srgbClr val="362E49"/>
                </a:solidFill>
                <a:effectLst/>
                <a:latin typeface="Times New Roman" panose="02020603050405020304" pitchFamily="18" charset="0"/>
                <a:ea typeface="Times New Roman" panose="02020603050405020304" pitchFamily="18" charset="0"/>
              </a:rPr>
              <a:t> </a:t>
            </a:r>
            <a:r>
              <a:rPr lang="en-ID" sz="1800" spc="40" dirty="0" err="1">
                <a:solidFill>
                  <a:srgbClr val="362E49"/>
                </a:solidFill>
                <a:effectLst/>
                <a:latin typeface="Times New Roman" panose="02020603050405020304" pitchFamily="18" charset="0"/>
                <a:ea typeface="Times New Roman" panose="02020603050405020304" pitchFamily="18" charset="0"/>
              </a:rPr>
              <a:t>melakukan</a:t>
            </a:r>
            <a:r>
              <a:rPr lang="en-ID" sz="1800" spc="40" dirty="0">
                <a:solidFill>
                  <a:srgbClr val="362E49"/>
                </a:solidFill>
                <a:effectLst/>
                <a:latin typeface="Times New Roman" panose="02020603050405020304" pitchFamily="18" charset="0"/>
                <a:ea typeface="Times New Roman" panose="02020603050405020304" pitchFamily="18" charset="0"/>
              </a:rPr>
              <a:t> </a:t>
            </a:r>
            <a:r>
              <a:rPr lang="en-ID" sz="1800" spc="40" dirty="0" err="1">
                <a:solidFill>
                  <a:srgbClr val="362E49"/>
                </a:solidFill>
                <a:effectLst/>
                <a:latin typeface="Times New Roman" panose="02020603050405020304" pitchFamily="18" charset="0"/>
                <a:ea typeface="Times New Roman" panose="02020603050405020304" pitchFamily="18" charset="0"/>
              </a:rPr>
              <a:t>sesuatu</a:t>
            </a:r>
            <a:r>
              <a:rPr lang="en-ID" sz="1800" spc="40" dirty="0">
                <a:solidFill>
                  <a:srgbClr val="362E49"/>
                </a:solidFill>
                <a:effectLst/>
                <a:latin typeface="Times New Roman" panose="02020603050405020304" pitchFamily="18" charset="0"/>
                <a:ea typeface="Times New Roman" panose="02020603050405020304" pitchFamily="18" charset="0"/>
              </a:rPr>
              <a:t> </a:t>
            </a:r>
            <a:r>
              <a:rPr lang="en-ID" sz="1800" spc="40" dirty="0" err="1">
                <a:solidFill>
                  <a:srgbClr val="362E49"/>
                </a:solidFill>
                <a:effectLst/>
                <a:latin typeface="Times New Roman" panose="02020603050405020304" pitchFamily="18" charset="0"/>
                <a:ea typeface="Times New Roman" panose="02020603050405020304" pitchFamily="18" charset="0"/>
              </a:rPr>
              <a:t>secara</a:t>
            </a:r>
            <a:r>
              <a:rPr lang="en-ID" sz="1800" spc="40" dirty="0">
                <a:solidFill>
                  <a:srgbClr val="362E49"/>
                </a:solidFill>
                <a:effectLst/>
                <a:latin typeface="Times New Roman" panose="02020603050405020304" pitchFamily="18" charset="0"/>
                <a:ea typeface="Times New Roman" panose="02020603050405020304" pitchFamily="18" charset="0"/>
              </a:rPr>
              <a:t> real time, </a:t>
            </a:r>
            <a:r>
              <a:rPr lang="en-ID" sz="1800" spc="40" dirty="0" err="1">
                <a:solidFill>
                  <a:srgbClr val="362E49"/>
                </a:solidFill>
                <a:effectLst/>
                <a:latin typeface="Times New Roman" panose="02020603050405020304" pitchFamily="18" charset="0"/>
                <a:ea typeface="Times New Roman" panose="02020603050405020304" pitchFamily="18" charset="0"/>
              </a:rPr>
              <a:t>seperti</a:t>
            </a:r>
            <a:r>
              <a:rPr lang="en-ID" sz="1800" spc="40" dirty="0">
                <a:solidFill>
                  <a:srgbClr val="362E49"/>
                </a:solidFill>
                <a:effectLst/>
                <a:latin typeface="Times New Roman" panose="02020603050405020304" pitchFamily="18" charset="0"/>
                <a:ea typeface="Times New Roman" panose="02020603050405020304" pitchFamily="18" charset="0"/>
              </a:rPr>
              <a:t> </a:t>
            </a:r>
            <a:r>
              <a:rPr lang="en-ID" sz="1800" spc="40" dirty="0" err="1">
                <a:solidFill>
                  <a:srgbClr val="362E49"/>
                </a:solidFill>
                <a:effectLst/>
                <a:latin typeface="Times New Roman" panose="02020603050405020304" pitchFamily="18" charset="0"/>
                <a:ea typeface="Times New Roman" panose="02020603050405020304" pitchFamily="18" charset="0"/>
              </a:rPr>
              <a:t>membuka</a:t>
            </a:r>
            <a:r>
              <a:rPr lang="en-ID" sz="1800" spc="40" dirty="0">
                <a:solidFill>
                  <a:srgbClr val="362E49"/>
                </a:solidFill>
                <a:effectLst/>
                <a:latin typeface="Times New Roman" panose="02020603050405020304" pitchFamily="18" charset="0"/>
                <a:ea typeface="Times New Roman" panose="02020603050405020304" pitchFamily="18" charset="0"/>
              </a:rPr>
              <a:t> dan </a:t>
            </a:r>
            <a:r>
              <a:rPr lang="en-ID" sz="1800" spc="40" dirty="0" err="1">
                <a:solidFill>
                  <a:srgbClr val="362E49"/>
                </a:solidFill>
                <a:effectLst/>
                <a:latin typeface="Times New Roman" panose="02020603050405020304" pitchFamily="18" charset="0"/>
                <a:ea typeface="Times New Roman" panose="02020603050405020304" pitchFamily="18" charset="0"/>
              </a:rPr>
              <a:t>menutup</a:t>
            </a:r>
            <a:r>
              <a:rPr lang="en-ID" sz="1800" spc="40" dirty="0">
                <a:solidFill>
                  <a:srgbClr val="362E49"/>
                </a:solidFill>
                <a:effectLst/>
                <a:latin typeface="Times New Roman" panose="02020603050405020304" pitchFamily="18" charset="0"/>
                <a:ea typeface="Times New Roman" panose="02020603050405020304" pitchFamily="18" charset="0"/>
              </a:rPr>
              <a:t> </a:t>
            </a:r>
            <a:r>
              <a:rPr lang="en-ID" sz="1800" spc="40" dirty="0" err="1">
                <a:solidFill>
                  <a:srgbClr val="362E49"/>
                </a:solidFill>
                <a:effectLst/>
                <a:latin typeface="Times New Roman" panose="02020603050405020304" pitchFamily="18" charset="0"/>
                <a:ea typeface="Times New Roman" panose="02020603050405020304" pitchFamily="18" charset="0"/>
              </a:rPr>
              <a:t>matanya</a:t>
            </a:r>
            <a:r>
              <a:rPr lang="en-ID" sz="1800" spc="40" dirty="0">
                <a:solidFill>
                  <a:srgbClr val="362E49"/>
                </a:solidFill>
                <a:effectLst/>
                <a:latin typeface="Times New Roman" panose="02020603050405020304" pitchFamily="18" charset="0"/>
                <a:ea typeface="Times New Roman" panose="02020603050405020304" pitchFamily="18" charset="0"/>
              </a:rPr>
              <a:t>, </a:t>
            </a:r>
            <a:r>
              <a:rPr lang="en-ID" sz="1800" spc="40" dirty="0" err="1">
                <a:solidFill>
                  <a:srgbClr val="362E49"/>
                </a:solidFill>
                <a:effectLst/>
                <a:latin typeface="Times New Roman" panose="02020603050405020304" pitchFamily="18" charset="0"/>
                <a:ea typeface="Times New Roman" panose="02020603050405020304" pitchFamily="18" charset="0"/>
              </a:rPr>
              <a:t>serta</a:t>
            </a:r>
            <a:r>
              <a:rPr lang="en-ID" sz="1800" spc="40" dirty="0">
                <a:solidFill>
                  <a:srgbClr val="362E49"/>
                </a:solidFill>
                <a:effectLst/>
                <a:latin typeface="Times New Roman" panose="02020603050405020304" pitchFamily="18" charset="0"/>
                <a:ea typeface="Times New Roman" panose="02020603050405020304" pitchFamily="18" charset="0"/>
              </a:rPr>
              <a:t> </a:t>
            </a:r>
            <a:r>
              <a:rPr lang="en-ID" sz="1800" spc="40" dirty="0" err="1">
                <a:solidFill>
                  <a:srgbClr val="362E49"/>
                </a:solidFill>
                <a:effectLst/>
                <a:latin typeface="Times New Roman" panose="02020603050405020304" pitchFamily="18" charset="0"/>
                <a:ea typeface="Times New Roman" panose="02020603050405020304" pitchFamily="18" charset="0"/>
              </a:rPr>
              <a:t>mengisap</a:t>
            </a:r>
            <a:r>
              <a:rPr lang="en-ID" sz="1800" spc="40" dirty="0">
                <a:solidFill>
                  <a:srgbClr val="362E49"/>
                </a:solidFill>
                <a:effectLst/>
                <a:latin typeface="Times New Roman" panose="02020603050405020304" pitchFamily="18" charset="0"/>
                <a:ea typeface="Times New Roman" panose="02020603050405020304" pitchFamily="18" charset="0"/>
              </a:rPr>
              <a:t> </a:t>
            </a:r>
            <a:r>
              <a:rPr lang="en-ID" sz="1800" spc="40" dirty="0" err="1">
                <a:solidFill>
                  <a:srgbClr val="362E49"/>
                </a:solidFill>
                <a:effectLst/>
                <a:latin typeface="Times New Roman" panose="02020603050405020304" pitchFamily="18" charset="0"/>
                <a:ea typeface="Times New Roman" panose="02020603050405020304" pitchFamily="18" charset="0"/>
              </a:rPr>
              <a:t>ibu</a:t>
            </a:r>
            <a:r>
              <a:rPr lang="en-ID" sz="1800" spc="40" dirty="0">
                <a:solidFill>
                  <a:srgbClr val="362E49"/>
                </a:solidFill>
                <a:effectLst/>
                <a:latin typeface="Times New Roman" panose="02020603050405020304" pitchFamily="18" charset="0"/>
                <a:ea typeface="Times New Roman" panose="02020603050405020304" pitchFamily="18" charset="0"/>
              </a:rPr>
              <a:t> </a:t>
            </a:r>
            <a:r>
              <a:rPr lang="en-ID" sz="1800" spc="40" dirty="0" err="1">
                <a:solidFill>
                  <a:srgbClr val="362E49"/>
                </a:solidFill>
                <a:effectLst/>
                <a:latin typeface="Times New Roman" panose="02020603050405020304" pitchFamily="18" charset="0"/>
                <a:ea typeface="Times New Roman" panose="02020603050405020304" pitchFamily="18" charset="0"/>
              </a:rPr>
              <a:t>jarinya</a:t>
            </a:r>
            <a:r>
              <a:rPr lang="en-ID" spc="40" dirty="0">
                <a:solidFill>
                  <a:srgbClr val="362E49"/>
                </a:solidFill>
                <a:latin typeface="Times New Roman" panose="02020603050405020304" pitchFamily="18" charset="0"/>
                <a:ea typeface="Times New Roman" panose="02020603050405020304" pitchFamily="18" charset="0"/>
              </a:rPr>
              <a:t>. </a:t>
            </a:r>
            <a:endParaRPr lang="en-ID" dirty="0"/>
          </a:p>
        </p:txBody>
      </p:sp>
      <p:sp>
        <p:nvSpPr>
          <p:cNvPr id="11" name="TextBox 10">
            <a:extLst>
              <a:ext uri="{FF2B5EF4-FFF2-40B4-BE49-F238E27FC236}">
                <a16:creationId xmlns:a16="http://schemas.microsoft.com/office/drawing/2014/main" id="{1F265819-F717-8D45-62C2-7200E6882C6E}"/>
              </a:ext>
            </a:extLst>
          </p:cNvPr>
          <p:cNvSpPr txBox="1"/>
          <p:nvPr/>
        </p:nvSpPr>
        <p:spPr>
          <a:xfrm>
            <a:off x="2642533" y="5293923"/>
            <a:ext cx="5545122" cy="646331"/>
          </a:xfrm>
          <a:prstGeom prst="rect">
            <a:avLst/>
          </a:prstGeom>
          <a:noFill/>
        </p:spPr>
        <p:txBody>
          <a:bodyPr wrap="square">
            <a:spAutoFit/>
          </a:bodyPr>
          <a:lstStyle/>
          <a:p>
            <a:pPr algn="just">
              <a:spcAft>
                <a:spcPts val="1200"/>
              </a:spcAft>
            </a:pPr>
            <a:r>
              <a:rPr lang="en-ID" sz="1800" i="1" spc="40" dirty="0" err="1">
                <a:solidFill>
                  <a:srgbClr val="362E49"/>
                </a:solidFill>
                <a:effectLst/>
                <a:latin typeface="Times New Roman" panose="02020603050405020304" pitchFamily="18" charset="0"/>
                <a:ea typeface="Times New Roman" panose="02020603050405020304" pitchFamily="18" charset="0"/>
              </a:rPr>
              <a:t>Sumber</a:t>
            </a:r>
            <a:r>
              <a:rPr lang="en-ID" i="1" spc="40" dirty="0">
                <a:solidFill>
                  <a:srgbClr val="362E49"/>
                </a:solidFill>
                <a:latin typeface="Times New Roman" panose="02020603050405020304" pitchFamily="18" charset="0"/>
                <a:ea typeface="Times New Roman" panose="02020603050405020304" pitchFamily="18" charset="0"/>
              </a:rPr>
              <a:t>: </a:t>
            </a:r>
            <a:r>
              <a:rPr lang="en-ID" sz="1800" i="1" spc="40" dirty="0">
                <a:solidFill>
                  <a:srgbClr val="362E49"/>
                </a:solidFill>
                <a:effectLst/>
                <a:latin typeface="Times New Roman" panose="02020603050405020304" pitchFamily="18" charset="0"/>
                <a:ea typeface="Times New Roman" panose="02020603050405020304" pitchFamily="18" charset="0"/>
              </a:rPr>
              <a:t>(https://www.orami.co.id/magazine/macam-macam-usg-kehamilan)</a:t>
            </a:r>
            <a:endParaRPr lang="en-ID" i="1" dirty="0"/>
          </a:p>
        </p:txBody>
      </p:sp>
    </p:spTree>
    <p:extLst>
      <p:ext uri="{BB962C8B-B14F-4D97-AF65-F5344CB8AC3E}">
        <p14:creationId xmlns:p14="http://schemas.microsoft.com/office/powerpoint/2010/main" val="20882099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55 Ucapan Terima Kasih dari Berbagai Bahasa di Dunia, Mulai dari Korea,  Vietnam hingga Finlandia - Sripoku.com">
            <a:extLst>
              <a:ext uri="{FF2B5EF4-FFF2-40B4-BE49-F238E27FC236}">
                <a16:creationId xmlns:a16="http://schemas.microsoft.com/office/drawing/2014/main" id="{0CB3ADF0-6343-4F53-B354-6ACFD999457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5940" y="879893"/>
            <a:ext cx="9238890" cy="48394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31171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A291C0E5-3DB3-4533-B1DA-B77855B76B0E}"/>
              </a:ext>
            </a:extLst>
          </p:cNvPr>
          <p:cNvSpPr/>
          <p:nvPr/>
        </p:nvSpPr>
        <p:spPr>
          <a:xfrm>
            <a:off x="508960" y="2031521"/>
            <a:ext cx="2044459" cy="1397479"/>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err="1"/>
              <a:t>Pengertian</a:t>
            </a:r>
            <a:endParaRPr lang="en-ID" dirty="0"/>
          </a:p>
        </p:txBody>
      </p:sp>
      <p:sp>
        <p:nvSpPr>
          <p:cNvPr id="5" name="Rectangle 4">
            <a:extLst>
              <a:ext uri="{FF2B5EF4-FFF2-40B4-BE49-F238E27FC236}">
                <a16:creationId xmlns:a16="http://schemas.microsoft.com/office/drawing/2014/main" id="{6F391B88-72A5-461F-86F8-49D6CB60411E}"/>
              </a:ext>
            </a:extLst>
          </p:cNvPr>
          <p:cNvSpPr/>
          <p:nvPr/>
        </p:nvSpPr>
        <p:spPr>
          <a:xfrm>
            <a:off x="3952335" y="866954"/>
            <a:ext cx="3683479" cy="9920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dirty="0"/>
          </a:p>
        </p:txBody>
      </p:sp>
      <p:sp>
        <p:nvSpPr>
          <p:cNvPr id="6" name="Rectangle 5">
            <a:extLst>
              <a:ext uri="{FF2B5EF4-FFF2-40B4-BE49-F238E27FC236}">
                <a16:creationId xmlns:a16="http://schemas.microsoft.com/office/drawing/2014/main" id="{999F6D12-E7E7-4FCC-B6BD-C5118714452E}"/>
              </a:ext>
            </a:extLst>
          </p:cNvPr>
          <p:cNvSpPr/>
          <p:nvPr/>
        </p:nvSpPr>
        <p:spPr>
          <a:xfrm>
            <a:off x="2898475" y="3407434"/>
            <a:ext cx="7617125" cy="287259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just"/>
            <a:r>
              <a:rPr lang="en-ID" dirty="0" err="1"/>
              <a:t>Kehamilan</a:t>
            </a:r>
            <a:r>
              <a:rPr lang="en-ID" dirty="0"/>
              <a:t> </a:t>
            </a:r>
            <a:r>
              <a:rPr lang="en-ID" dirty="0" err="1"/>
              <a:t>merupakan</a:t>
            </a:r>
            <a:r>
              <a:rPr lang="en-ID" dirty="0"/>
              <a:t> </a:t>
            </a:r>
            <a:r>
              <a:rPr lang="en-ID" dirty="0" err="1"/>
              <a:t>suatu</a:t>
            </a:r>
            <a:r>
              <a:rPr lang="en-ID" dirty="0"/>
              <a:t> </a:t>
            </a:r>
            <a:r>
              <a:rPr lang="en-ID" dirty="0" err="1"/>
              <a:t>peristiwa</a:t>
            </a:r>
            <a:r>
              <a:rPr lang="en-ID" dirty="0"/>
              <a:t> </a:t>
            </a:r>
            <a:r>
              <a:rPr lang="en-ID" dirty="0" err="1"/>
              <a:t>penting</a:t>
            </a:r>
            <a:r>
              <a:rPr lang="en-ID" dirty="0"/>
              <a:t> </a:t>
            </a:r>
            <a:r>
              <a:rPr lang="en-ID" dirty="0" err="1"/>
              <a:t>dalam</a:t>
            </a:r>
            <a:r>
              <a:rPr lang="en-ID" dirty="0"/>
              <a:t> </a:t>
            </a:r>
            <a:r>
              <a:rPr lang="en-ID" dirty="0" err="1"/>
              <a:t>kehidupan</a:t>
            </a:r>
            <a:r>
              <a:rPr lang="en-ID" dirty="0"/>
              <a:t> </a:t>
            </a:r>
            <a:r>
              <a:rPr lang="en-ID" dirty="0" err="1"/>
              <a:t>seorang</a:t>
            </a:r>
            <a:r>
              <a:rPr lang="en-ID" dirty="0"/>
              <a:t> </a:t>
            </a:r>
            <a:r>
              <a:rPr lang="en-ID" dirty="0" err="1"/>
              <a:t>wanita</a:t>
            </a:r>
            <a:r>
              <a:rPr lang="en-ID" dirty="0"/>
              <a:t> di mana </a:t>
            </a:r>
            <a:r>
              <a:rPr lang="en-ID" dirty="0" err="1"/>
              <a:t>dia</a:t>
            </a:r>
            <a:r>
              <a:rPr lang="en-ID" dirty="0"/>
              <a:t> </a:t>
            </a:r>
            <a:r>
              <a:rPr lang="en-ID" dirty="0" err="1"/>
              <a:t>memiliki</a:t>
            </a:r>
            <a:r>
              <a:rPr lang="en-ID" dirty="0"/>
              <a:t> </a:t>
            </a:r>
            <a:r>
              <a:rPr lang="en-ID" dirty="0" err="1"/>
              <a:t>janin</a:t>
            </a:r>
            <a:r>
              <a:rPr lang="en-ID" dirty="0"/>
              <a:t> yang </a:t>
            </a:r>
            <a:r>
              <a:rPr lang="en-ID" dirty="0" err="1"/>
              <a:t>sedang</a:t>
            </a:r>
            <a:r>
              <a:rPr lang="en-ID" dirty="0"/>
              <a:t> </a:t>
            </a:r>
            <a:r>
              <a:rPr lang="en-ID" dirty="0" err="1"/>
              <a:t>bertumbuh</a:t>
            </a:r>
            <a:r>
              <a:rPr lang="en-ID" dirty="0"/>
              <a:t> di </a:t>
            </a:r>
            <a:r>
              <a:rPr lang="en-ID" dirty="0" err="1"/>
              <a:t>dalam</a:t>
            </a:r>
            <a:r>
              <a:rPr lang="en-ID" dirty="0"/>
              <a:t> </a:t>
            </a:r>
            <a:r>
              <a:rPr lang="en-ID" dirty="0" err="1"/>
              <a:t>rahimnya</a:t>
            </a:r>
            <a:r>
              <a:rPr lang="en-ID" dirty="0"/>
              <a:t>. Proses </a:t>
            </a:r>
            <a:r>
              <a:rPr lang="en-ID" dirty="0" err="1"/>
              <a:t>kehamilan</a:t>
            </a:r>
            <a:r>
              <a:rPr lang="en-ID" dirty="0"/>
              <a:t> </a:t>
            </a:r>
            <a:r>
              <a:rPr lang="en-ID" dirty="0" err="1"/>
              <a:t>ini</a:t>
            </a:r>
            <a:r>
              <a:rPr lang="en-ID" dirty="0"/>
              <a:t> </a:t>
            </a:r>
            <a:r>
              <a:rPr lang="en-ID" dirty="0" err="1"/>
              <a:t>merupakan</a:t>
            </a:r>
            <a:r>
              <a:rPr lang="en-ID" dirty="0"/>
              <a:t> </a:t>
            </a:r>
            <a:r>
              <a:rPr lang="en-ID" dirty="0" err="1"/>
              <a:t>perjalanan</a:t>
            </a:r>
            <a:r>
              <a:rPr lang="en-ID" dirty="0"/>
              <a:t> yang </a:t>
            </a:r>
            <a:r>
              <a:rPr lang="en-ID" dirty="0" err="1"/>
              <a:t>panjang</a:t>
            </a:r>
            <a:r>
              <a:rPr lang="en-ID" dirty="0"/>
              <a:t> </a:t>
            </a:r>
            <a:r>
              <a:rPr lang="en-ID" dirty="0" err="1"/>
              <a:t>sampai</a:t>
            </a:r>
            <a:r>
              <a:rPr lang="en-ID" dirty="0"/>
              <a:t> </a:t>
            </a:r>
            <a:r>
              <a:rPr lang="en-ID" dirty="0" err="1"/>
              <a:t>anak</a:t>
            </a:r>
            <a:r>
              <a:rPr lang="en-ID" dirty="0"/>
              <a:t> yang </a:t>
            </a:r>
            <a:r>
              <a:rPr lang="en-ID" dirty="0" err="1"/>
              <a:t>dikandung</a:t>
            </a:r>
            <a:r>
              <a:rPr lang="en-ID" dirty="0"/>
              <a:t> di </a:t>
            </a:r>
            <a:r>
              <a:rPr lang="en-ID" dirty="0" err="1"/>
              <a:t>dalam</a:t>
            </a:r>
            <a:r>
              <a:rPr lang="en-ID" dirty="0"/>
              <a:t> </a:t>
            </a:r>
            <a:r>
              <a:rPr lang="en-ID" dirty="0" err="1"/>
              <a:t>rahim</a:t>
            </a:r>
            <a:r>
              <a:rPr lang="en-ID" dirty="0"/>
              <a:t> </a:t>
            </a:r>
            <a:r>
              <a:rPr lang="en-ID" dirty="0" err="1"/>
              <a:t>lahir</a:t>
            </a:r>
            <a:r>
              <a:rPr lang="en-ID" dirty="0"/>
              <a:t> </a:t>
            </a:r>
            <a:r>
              <a:rPr lang="en-ID" dirty="0" err="1"/>
              <a:t>ke</a:t>
            </a:r>
            <a:r>
              <a:rPr lang="en-ID" dirty="0"/>
              <a:t> dunia. Pada proses </a:t>
            </a:r>
            <a:r>
              <a:rPr lang="en-ID" dirty="0" err="1"/>
              <a:t>kehamilan</a:t>
            </a:r>
            <a:r>
              <a:rPr lang="en-ID" dirty="0"/>
              <a:t> yang </a:t>
            </a:r>
            <a:r>
              <a:rPr lang="en-ID" dirty="0" err="1"/>
              <a:t>panjang</a:t>
            </a:r>
            <a:r>
              <a:rPr lang="en-ID" dirty="0"/>
              <a:t> </a:t>
            </a:r>
            <a:r>
              <a:rPr lang="en-ID" dirty="0" err="1"/>
              <a:t>ini</a:t>
            </a:r>
            <a:r>
              <a:rPr lang="en-ID" dirty="0"/>
              <a:t>, </a:t>
            </a:r>
            <a:r>
              <a:rPr lang="en-ID" dirty="0" err="1"/>
              <a:t>kondisi</a:t>
            </a:r>
            <a:r>
              <a:rPr lang="en-ID" dirty="0"/>
              <a:t> </a:t>
            </a:r>
            <a:r>
              <a:rPr lang="en-ID" dirty="0" err="1"/>
              <a:t>kesehatan</a:t>
            </a:r>
            <a:r>
              <a:rPr lang="en-ID" dirty="0"/>
              <a:t> </a:t>
            </a:r>
            <a:r>
              <a:rPr lang="en-ID" dirty="0" err="1"/>
              <a:t>calon</a:t>
            </a:r>
            <a:r>
              <a:rPr lang="en-ID" dirty="0"/>
              <a:t> </a:t>
            </a:r>
            <a:r>
              <a:rPr lang="en-ID" dirty="0" err="1"/>
              <a:t>ibu</a:t>
            </a:r>
            <a:r>
              <a:rPr lang="en-ID" dirty="0"/>
              <a:t> </a:t>
            </a:r>
            <a:r>
              <a:rPr lang="en-ID" dirty="0" err="1"/>
              <a:t>dari</a:t>
            </a:r>
            <a:r>
              <a:rPr lang="en-ID" dirty="0"/>
              <a:t> </a:t>
            </a:r>
            <a:r>
              <a:rPr lang="en-ID" dirty="0" err="1"/>
              <a:t>awal</a:t>
            </a:r>
            <a:r>
              <a:rPr lang="en-ID" dirty="0"/>
              <a:t> </a:t>
            </a:r>
            <a:r>
              <a:rPr lang="en-ID" dirty="0" err="1"/>
              <a:t>sampai</a:t>
            </a:r>
            <a:r>
              <a:rPr lang="en-ID" dirty="0"/>
              <a:t> </a:t>
            </a:r>
            <a:r>
              <a:rPr lang="en-ID" dirty="0" err="1"/>
              <a:t>akhir</a:t>
            </a:r>
            <a:r>
              <a:rPr lang="en-ID" dirty="0"/>
              <a:t> </a:t>
            </a:r>
            <a:r>
              <a:rPr lang="en-ID" dirty="0" err="1"/>
              <a:t>kehamilan</a:t>
            </a:r>
            <a:r>
              <a:rPr lang="en-ID" dirty="0"/>
              <a:t> sangat </a:t>
            </a:r>
            <a:r>
              <a:rPr lang="en-ID" dirty="0" err="1"/>
              <a:t>mempengaruhi</a:t>
            </a:r>
            <a:r>
              <a:rPr lang="en-ID" dirty="0"/>
              <a:t> </a:t>
            </a:r>
            <a:r>
              <a:rPr lang="en-ID" dirty="0" err="1"/>
              <a:t>tingkat</a:t>
            </a:r>
            <a:r>
              <a:rPr lang="en-ID" dirty="0"/>
              <a:t> </a:t>
            </a:r>
            <a:r>
              <a:rPr lang="en-ID" dirty="0" err="1"/>
              <a:t>keberhasilan</a:t>
            </a:r>
            <a:r>
              <a:rPr lang="en-ID" dirty="0"/>
              <a:t> </a:t>
            </a:r>
            <a:r>
              <a:rPr lang="en-ID" dirty="0" err="1"/>
              <a:t>kehamilan</a:t>
            </a:r>
            <a:r>
              <a:rPr lang="en-ID" dirty="0"/>
              <a:t> </a:t>
            </a:r>
            <a:r>
              <a:rPr lang="en-ID" dirty="0" err="1"/>
              <a:t>itu</a:t>
            </a:r>
            <a:r>
              <a:rPr lang="en-ID" dirty="0"/>
              <a:t> </a:t>
            </a:r>
            <a:r>
              <a:rPr lang="en-ID" dirty="0" err="1"/>
              <a:t>sendiri</a:t>
            </a:r>
            <a:r>
              <a:rPr lang="en-ID" dirty="0"/>
              <a:t>. (</a:t>
            </a:r>
            <a:r>
              <a:rPr lang="en-ID" dirty="0" err="1"/>
              <a:t>Jurnal</a:t>
            </a:r>
            <a:r>
              <a:rPr lang="en-ID" dirty="0"/>
              <a:t> </a:t>
            </a:r>
            <a:r>
              <a:rPr lang="en-ID" dirty="0" err="1"/>
              <a:t>selvia</a:t>
            </a:r>
            <a:r>
              <a:rPr lang="en-ID" dirty="0"/>
              <a:t> lo Rena, 2021)</a:t>
            </a:r>
          </a:p>
        </p:txBody>
      </p:sp>
      <p:sp>
        <p:nvSpPr>
          <p:cNvPr id="7" name="Rectangle 6">
            <a:extLst>
              <a:ext uri="{FF2B5EF4-FFF2-40B4-BE49-F238E27FC236}">
                <a16:creationId xmlns:a16="http://schemas.microsoft.com/office/drawing/2014/main" id="{5723DD9D-74C1-4135-900B-C5CC0F23BBC3}"/>
              </a:ext>
            </a:extLst>
          </p:cNvPr>
          <p:cNvSpPr/>
          <p:nvPr/>
        </p:nvSpPr>
        <p:spPr>
          <a:xfrm>
            <a:off x="2898475" y="405441"/>
            <a:ext cx="9074450" cy="1626079"/>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ID" sz="1800" dirty="0" err="1">
                <a:solidFill>
                  <a:srgbClr val="333333"/>
                </a:solidFill>
                <a:effectLst/>
                <a:latin typeface="Times New Roman" panose="02020603050405020304" pitchFamily="18" charset="0"/>
                <a:ea typeface="Times New Roman" panose="02020603050405020304" pitchFamily="18" charset="0"/>
              </a:rPr>
              <a:t>Kamus</a:t>
            </a:r>
            <a:r>
              <a:rPr lang="en-ID" sz="1800" dirty="0">
                <a:solidFill>
                  <a:srgbClr val="333333"/>
                </a:solidFill>
                <a:effectLst/>
                <a:latin typeface="Times New Roman" panose="02020603050405020304" pitchFamily="18" charset="0"/>
                <a:ea typeface="Times New Roman" panose="02020603050405020304" pitchFamily="18" charset="0"/>
              </a:rPr>
              <a:t> </a:t>
            </a:r>
            <a:r>
              <a:rPr lang="en-ID" sz="1800" dirty="0" err="1">
                <a:solidFill>
                  <a:srgbClr val="333333"/>
                </a:solidFill>
                <a:effectLst/>
                <a:latin typeface="Times New Roman" panose="02020603050405020304" pitchFamily="18" charset="0"/>
                <a:ea typeface="Times New Roman" panose="02020603050405020304" pitchFamily="18" charset="0"/>
              </a:rPr>
              <a:t>Besar</a:t>
            </a:r>
            <a:r>
              <a:rPr lang="en-ID" sz="1800" dirty="0">
                <a:solidFill>
                  <a:srgbClr val="333333"/>
                </a:solidFill>
                <a:effectLst/>
                <a:latin typeface="Times New Roman" panose="02020603050405020304" pitchFamily="18" charset="0"/>
                <a:ea typeface="Times New Roman" panose="02020603050405020304" pitchFamily="18" charset="0"/>
              </a:rPr>
              <a:t> Bahasa Indonesia, </a:t>
            </a:r>
            <a:r>
              <a:rPr lang="en-ID" sz="1800" dirty="0" err="1">
                <a:solidFill>
                  <a:srgbClr val="333333"/>
                </a:solidFill>
                <a:effectLst/>
                <a:latin typeface="Times New Roman" panose="02020603050405020304" pitchFamily="18" charset="0"/>
                <a:ea typeface="Times New Roman" panose="02020603050405020304" pitchFamily="18" charset="0"/>
              </a:rPr>
              <a:t>teknologi</a:t>
            </a:r>
            <a:r>
              <a:rPr lang="en-ID" sz="1800" dirty="0">
                <a:solidFill>
                  <a:srgbClr val="333333"/>
                </a:solidFill>
                <a:effectLst/>
                <a:latin typeface="Times New Roman" panose="02020603050405020304" pitchFamily="18" charset="0"/>
                <a:ea typeface="Times New Roman" panose="02020603050405020304" pitchFamily="18" charset="0"/>
              </a:rPr>
              <a:t> </a:t>
            </a:r>
            <a:r>
              <a:rPr lang="en-ID" sz="1800" dirty="0" err="1">
                <a:solidFill>
                  <a:srgbClr val="333333"/>
                </a:solidFill>
                <a:effectLst/>
                <a:latin typeface="Times New Roman" panose="02020603050405020304" pitchFamily="18" charset="0"/>
                <a:ea typeface="Times New Roman" panose="02020603050405020304" pitchFamily="18" charset="0"/>
              </a:rPr>
              <a:t>adalah</a:t>
            </a:r>
            <a:r>
              <a:rPr lang="en-ID" sz="1800" dirty="0">
                <a:solidFill>
                  <a:srgbClr val="333333"/>
                </a:solidFill>
                <a:effectLst/>
                <a:latin typeface="Times New Roman" panose="02020603050405020304" pitchFamily="18" charset="0"/>
                <a:ea typeface="Times New Roman" panose="02020603050405020304" pitchFamily="18" charset="0"/>
              </a:rPr>
              <a:t> </a:t>
            </a:r>
            <a:r>
              <a:rPr lang="en-ID" sz="1800" dirty="0" err="1">
                <a:solidFill>
                  <a:srgbClr val="333333"/>
                </a:solidFill>
                <a:effectLst/>
                <a:latin typeface="Times New Roman" panose="02020603050405020304" pitchFamily="18" charset="0"/>
                <a:ea typeface="Times New Roman" panose="02020603050405020304" pitchFamily="18" charset="0"/>
              </a:rPr>
              <a:t>seluruh</a:t>
            </a:r>
            <a:r>
              <a:rPr lang="en-ID" sz="1800" dirty="0">
                <a:solidFill>
                  <a:srgbClr val="333333"/>
                </a:solidFill>
                <a:effectLst/>
                <a:latin typeface="Times New Roman" panose="02020603050405020304" pitchFamily="18" charset="0"/>
                <a:ea typeface="Times New Roman" panose="02020603050405020304" pitchFamily="18" charset="0"/>
              </a:rPr>
              <a:t> </a:t>
            </a:r>
            <a:r>
              <a:rPr lang="en-ID" sz="1800" dirty="0" err="1">
                <a:solidFill>
                  <a:srgbClr val="333333"/>
                </a:solidFill>
                <a:effectLst/>
                <a:latin typeface="Times New Roman" panose="02020603050405020304" pitchFamily="18" charset="0"/>
                <a:ea typeface="Times New Roman" panose="02020603050405020304" pitchFamily="18" charset="0"/>
              </a:rPr>
              <a:t>sarana</a:t>
            </a:r>
            <a:r>
              <a:rPr lang="en-ID" sz="1800" dirty="0">
                <a:solidFill>
                  <a:srgbClr val="333333"/>
                </a:solidFill>
                <a:effectLst/>
                <a:latin typeface="Times New Roman" panose="02020603050405020304" pitchFamily="18" charset="0"/>
                <a:ea typeface="Times New Roman" panose="02020603050405020304" pitchFamily="18" charset="0"/>
              </a:rPr>
              <a:t> </a:t>
            </a:r>
            <a:r>
              <a:rPr lang="en-ID" sz="1800" dirty="0" err="1">
                <a:solidFill>
                  <a:srgbClr val="333333"/>
                </a:solidFill>
                <a:effectLst/>
                <a:latin typeface="Times New Roman" panose="02020603050405020304" pitchFamily="18" charset="0"/>
                <a:ea typeface="Times New Roman" panose="02020603050405020304" pitchFamily="18" charset="0"/>
              </a:rPr>
              <a:t>untuk</a:t>
            </a:r>
            <a:r>
              <a:rPr lang="en-ID" sz="1800" dirty="0">
                <a:solidFill>
                  <a:srgbClr val="333333"/>
                </a:solidFill>
                <a:effectLst/>
                <a:latin typeface="Times New Roman" panose="02020603050405020304" pitchFamily="18" charset="0"/>
                <a:ea typeface="Times New Roman" panose="02020603050405020304" pitchFamily="18" charset="0"/>
              </a:rPr>
              <a:t> </a:t>
            </a:r>
            <a:r>
              <a:rPr lang="en-ID" sz="1800" dirty="0" err="1">
                <a:solidFill>
                  <a:srgbClr val="333333"/>
                </a:solidFill>
                <a:effectLst/>
                <a:latin typeface="Times New Roman" panose="02020603050405020304" pitchFamily="18" charset="0"/>
                <a:ea typeface="Times New Roman" panose="02020603050405020304" pitchFamily="18" charset="0"/>
              </a:rPr>
              <a:t>menyediakan</a:t>
            </a:r>
            <a:r>
              <a:rPr lang="en-ID" sz="1800" dirty="0">
                <a:solidFill>
                  <a:srgbClr val="333333"/>
                </a:solidFill>
                <a:effectLst/>
                <a:latin typeface="Times New Roman" panose="02020603050405020304" pitchFamily="18" charset="0"/>
                <a:ea typeface="Times New Roman" panose="02020603050405020304" pitchFamily="18" charset="0"/>
              </a:rPr>
              <a:t> </a:t>
            </a:r>
            <a:r>
              <a:rPr lang="en-ID" sz="1800" dirty="0" err="1">
                <a:solidFill>
                  <a:srgbClr val="333333"/>
                </a:solidFill>
                <a:effectLst/>
                <a:latin typeface="Times New Roman" panose="02020603050405020304" pitchFamily="18" charset="0"/>
                <a:ea typeface="Times New Roman" panose="02020603050405020304" pitchFamily="18" charset="0"/>
              </a:rPr>
              <a:t>barang-barang</a:t>
            </a:r>
            <a:r>
              <a:rPr lang="en-ID" sz="1800" dirty="0">
                <a:solidFill>
                  <a:srgbClr val="333333"/>
                </a:solidFill>
                <a:effectLst/>
                <a:latin typeface="Times New Roman" panose="02020603050405020304" pitchFamily="18" charset="0"/>
                <a:ea typeface="Times New Roman" panose="02020603050405020304" pitchFamily="18" charset="0"/>
              </a:rPr>
              <a:t> yang </a:t>
            </a:r>
            <a:r>
              <a:rPr lang="en-ID" sz="1800" dirty="0" err="1">
                <a:solidFill>
                  <a:srgbClr val="333333"/>
                </a:solidFill>
                <a:effectLst/>
                <a:latin typeface="Times New Roman" panose="02020603050405020304" pitchFamily="18" charset="0"/>
                <a:ea typeface="Times New Roman" panose="02020603050405020304" pitchFamily="18" charset="0"/>
              </a:rPr>
              <a:t>dibutuhkan</a:t>
            </a:r>
            <a:r>
              <a:rPr lang="en-ID" sz="1800" dirty="0">
                <a:solidFill>
                  <a:srgbClr val="333333"/>
                </a:solidFill>
                <a:effectLst/>
                <a:latin typeface="Times New Roman" panose="02020603050405020304" pitchFamily="18" charset="0"/>
                <a:ea typeface="Times New Roman" panose="02020603050405020304" pitchFamily="18" charset="0"/>
              </a:rPr>
              <a:t> </a:t>
            </a:r>
            <a:r>
              <a:rPr lang="en-ID" sz="1800" dirty="0" err="1">
                <a:solidFill>
                  <a:srgbClr val="333333"/>
                </a:solidFill>
                <a:effectLst/>
                <a:latin typeface="Times New Roman" panose="02020603050405020304" pitchFamily="18" charset="0"/>
                <a:ea typeface="Times New Roman" panose="02020603050405020304" pitchFamily="18" charset="0"/>
              </a:rPr>
              <a:t>bagi</a:t>
            </a:r>
            <a:r>
              <a:rPr lang="en-ID" sz="1800" dirty="0">
                <a:solidFill>
                  <a:srgbClr val="333333"/>
                </a:solidFill>
                <a:effectLst/>
                <a:latin typeface="Times New Roman" panose="02020603050405020304" pitchFamily="18" charset="0"/>
                <a:ea typeface="Times New Roman" panose="02020603050405020304" pitchFamily="18" charset="0"/>
              </a:rPr>
              <a:t> </a:t>
            </a:r>
            <a:r>
              <a:rPr lang="en-ID" sz="1800" dirty="0" err="1">
                <a:solidFill>
                  <a:srgbClr val="333333"/>
                </a:solidFill>
                <a:effectLst/>
                <a:latin typeface="Times New Roman" panose="02020603050405020304" pitchFamily="18" charset="0"/>
                <a:ea typeface="Times New Roman" panose="02020603050405020304" pitchFamily="18" charset="0"/>
              </a:rPr>
              <a:t>kelangsungan</a:t>
            </a:r>
            <a:r>
              <a:rPr lang="en-ID" sz="1800" dirty="0">
                <a:solidFill>
                  <a:srgbClr val="333333"/>
                </a:solidFill>
                <a:effectLst/>
                <a:latin typeface="Times New Roman" panose="02020603050405020304" pitchFamily="18" charset="0"/>
                <a:ea typeface="Times New Roman" panose="02020603050405020304" pitchFamily="18" charset="0"/>
              </a:rPr>
              <a:t> dan </a:t>
            </a:r>
            <a:r>
              <a:rPr lang="en-ID" sz="1800" dirty="0" err="1">
                <a:solidFill>
                  <a:srgbClr val="333333"/>
                </a:solidFill>
                <a:effectLst/>
                <a:latin typeface="Times New Roman" panose="02020603050405020304" pitchFamily="18" charset="0"/>
                <a:ea typeface="Times New Roman" panose="02020603050405020304" pitchFamily="18" charset="0"/>
              </a:rPr>
              <a:t>kenyamanan</a:t>
            </a:r>
            <a:r>
              <a:rPr lang="en-ID" sz="1800" dirty="0">
                <a:solidFill>
                  <a:srgbClr val="333333"/>
                </a:solidFill>
                <a:effectLst/>
                <a:latin typeface="Times New Roman" panose="02020603050405020304" pitchFamily="18" charset="0"/>
                <a:ea typeface="Times New Roman" panose="02020603050405020304" pitchFamily="18" charset="0"/>
              </a:rPr>
              <a:t> </a:t>
            </a:r>
            <a:r>
              <a:rPr lang="en-ID" sz="1800" dirty="0" err="1">
                <a:solidFill>
                  <a:srgbClr val="333333"/>
                </a:solidFill>
                <a:effectLst/>
                <a:latin typeface="Times New Roman" panose="02020603050405020304" pitchFamily="18" charset="0"/>
                <a:ea typeface="Times New Roman" panose="02020603050405020304" pitchFamily="18" charset="0"/>
              </a:rPr>
              <a:t>hidup</a:t>
            </a:r>
            <a:r>
              <a:rPr lang="en-ID" sz="1800" dirty="0">
                <a:solidFill>
                  <a:srgbClr val="333333"/>
                </a:solidFill>
                <a:effectLst/>
                <a:latin typeface="Times New Roman" panose="02020603050405020304" pitchFamily="18" charset="0"/>
                <a:ea typeface="Times New Roman" panose="02020603050405020304" pitchFamily="18" charset="0"/>
              </a:rPr>
              <a:t> </a:t>
            </a:r>
            <a:r>
              <a:rPr lang="en-ID" sz="1800" dirty="0" err="1">
                <a:solidFill>
                  <a:srgbClr val="333333"/>
                </a:solidFill>
                <a:effectLst/>
                <a:latin typeface="Times New Roman" panose="02020603050405020304" pitchFamily="18" charset="0"/>
                <a:ea typeface="Times New Roman" panose="02020603050405020304" pitchFamily="18" charset="0"/>
              </a:rPr>
              <a:t>manusia</a:t>
            </a:r>
            <a:r>
              <a:rPr lang="en-ID" sz="1800" dirty="0">
                <a:solidFill>
                  <a:srgbClr val="333333"/>
                </a:solidFill>
                <a:effectLst/>
                <a:latin typeface="Times New Roman" panose="02020603050405020304" pitchFamily="18" charset="0"/>
                <a:ea typeface="Times New Roman" panose="02020603050405020304" pitchFamily="18" charset="0"/>
              </a:rPr>
              <a:t> </a:t>
            </a:r>
            <a:r>
              <a:rPr lang="en-ID" sz="1800" u="sng" dirty="0">
                <a:solidFill>
                  <a:srgbClr val="333333"/>
                </a:solidFill>
                <a:effectLst/>
                <a:latin typeface="Times New Roman" panose="02020603050405020304" pitchFamily="18" charset="0"/>
                <a:ea typeface="Times New Roman" panose="02020603050405020304" pitchFamily="18" charset="0"/>
                <a:hlinkClick r:id="rId2"/>
              </a:rPr>
              <a:t>https://katadata.co.id/sitinuraeni/berita/623d8dfb56e15/pengertian-teknologi-jenis-contoh-dan-manfaatnya</a:t>
            </a:r>
            <a:endParaRPr lang="en-ID" dirty="0"/>
          </a:p>
        </p:txBody>
      </p:sp>
      <p:pic>
        <p:nvPicPr>
          <p:cNvPr id="2050" name="Picture 2" descr="Bumil, Yuk Jalani Pemeriksaan Ini Untuk Pastikan Janin Sehat | Sebunda">
            <a:extLst>
              <a:ext uri="{FF2B5EF4-FFF2-40B4-BE49-F238E27FC236}">
                <a16:creationId xmlns:a16="http://schemas.microsoft.com/office/drawing/2014/main" id="{00BC9970-7F88-4307-8C4C-47A0BD2CCD6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0810" y="3777562"/>
            <a:ext cx="1487022" cy="3080438"/>
          </a:xfrm>
          <a:prstGeom prst="rect">
            <a:avLst/>
          </a:prstGeom>
          <a:noFill/>
          <a:extLst>
            <a:ext uri="{909E8E84-426E-40DD-AFC4-6F175D3DCCD1}">
              <a14:hiddenFill xmlns:a14="http://schemas.microsoft.com/office/drawing/2010/main">
                <a:solidFill>
                  <a:srgbClr val="FFFFFF"/>
                </a:solidFill>
              </a14:hiddenFill>
            </a:ext>
          </a:extLst>
        </p:spPr>
      </p:pic>
      <p:cxnSp>
        <p:nvCxnSpPr>
          <p:cNvPr id="10" name="Straight Arrow Connector 9">
            <a:extLst>
              <a:ext uri="{FF2B5EF4-FFF2-40B4-BE49-F238E27FC236}">
                <a16:creationId xmlns:a16="http://schemas.microsoft.com/office/drawing/2014/main" id="{CE7C4BF1-5202-4E0E-8D90-6E6E981DE70A}"/>
              </a:ext>
            </a:extLst>
          </p:cNvPr>
          <p:cNvCxnSpPr>
            <a:cxnSpLocks/>
            <a:stCxn id="4" idx="2"/>
            <a:endCxn id="6" idx="1"/>
          </p:cNvCxnSpPr>
          <p:nvPr/>
        </p:nvCxnSpPr>
        <p:spPr>
          <a:xfrm>
            <a:off x="1531190" y="3429000"/>
            <a:ext cx="1367285" cy="1414732"/>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2" name="Straight Arrow Connector 11">
            <a:extLst>
              <a:ext uri="{FF2B5EF4-FFF2-40B4-BE49-F238E27FC236}">
                <a16:creationId xmlns:a16="http://schemas.microsoft.com/office/drawing/2014/main" id="{383CCF53-D33D-402E-85B1-F39B232F6E80}"/>
              </a:ext>
            </a:extLst>
          </p:cNvPr>
          <p:cNvCxnSpPr>
            <a:cxnSpLocks/>
            <a:stCxn id="4" idx="0"/>
          </p:cNvCxnSpPr>
          <p:nvPr/>
        </p:nvCxnSpPr>
        <p:spPr>
          <a:xfrm flipV="1">
            <a:off x="1531190" y="1185863"/>
            <a:ext cx="1274641" cy="845658"/>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79783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88859618-5087-483C-87A0-06B363F70B2C}"/>
              </a:ext>
            </a:extLst>
          </p:cNvPr>
          <p:cNvSpPr/>
          <p:nvPr/>
        </p:nvSpPr>
        <p:spPr>
          <a:xfrm>
            <a:off x="3209026" y="923026"/>
            <a:ext cx="5193102" cy="698740"/>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dirty="0">
                <a:latin typeface="Algerian" panose="04020705040A02060702" pitchFamily="82" charset="0"/>
              </a:rPr>
              <a:t>PENGGUNAAN TEKNOLOGI PADA KEHAMILAN</a:t>
            </a:r>
            <a:r>
              <a:rPr lang="en-US" dirty="0"/>
              <a:t> </a:t>
            </a:r>
            <a:endParaRPr lang="en-ID" dirty="0"/>
          </a:p>
        </p:txBody>
      </p:sp>
      <p:sp>
        <p:nvSpPr>
          <p:cNvPr id="6" name="Oval 5">
            <a:extLst>
              <a:ext uri="{FF2B5EF4-FFF2-40B4-BE49-F238E27FC236}">
                <a16:creationId xmlns:a16="http://schemas.microsoft.com/office/drawing/2014/main" id="{F325105E-6E14-4B83-B5DF-1D32FA4C4264}"/>
              </a:ext>
            </a:extLst>
          </p:cNvPr>
          <p:cNvSpPr/>
          <p:nvPr/>
        </p:nvSpPr>
        <p:spPr>
          <a:xfrm>
            <a:off x="666843" y="1839578"/>
            <a:ext cx="3735238" cy="102223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marL="342900" lvl="0" indent="-342900">
              <a:spcBef>
                <a:spcPts val="1500"/>
              </a:spcBef>
              <a:spcAft>
                <a:spcPts val="750"/>
              </a:spcAft>
              <a:buFont typeface="+mj-lt"/>
              <a:buAutoNum type="alphaLcPeriod"/>
            </a:pPr>
            <a:r>
              <a:rPr lang="en-ID" sz="1800" b="1"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Teknologi</a:t>
            </a:r>
            <a:r>
              <a:rPr lang="en-ID" sz="1800" b="1"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b="1"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untuk</a:t>
            </a:r>
            <a:r>
              <a:rPr lang="en-ID" sz="1800" b="1"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b="1"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persiapan</a:t>
            </a:r>
            <a:r>
              <a:rPr lang="en-ID" sz="1800" b="1"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b="1"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kehamilan</a:t>
            </a:r>
            <a:endParaRPr lang="en-ID" sz="1800" b="1"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cxnSp>
        <p:nvCxnSpPr>
          <p:cNvPr id="8" name="Straight Arrow Connector 7">
            <a:extLst>
              <a:ext uri="{FF2B5EF4-FFF2-40B4-BE49-F238E27FC236}">
                <a16:creationId xmlns:a16="http://schemas.microsoft.com/office/drawing/2014/main" id="{AB1B9F54-FB98-412C-9ACD-B8496D435AB6}"/>
              </a:ext>
            </a:extLst>
          </p:cNvPr>
          <p:cNvCxnSpPr>
            <a:cxnSpLocks/>
            <a:stCxn id="6" idx="4"/>
          </p:cNvCxnSpPr>
          <p:nvPr/>
        </p:nvCxnSpPr>
        <p:spPr>
          <a:xfrm flipH="1">
            <a:off x="2530736" y="2861808"/>
            <a:ext cx="3726" cy="23722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4" name="Rectangle 13">
            <a:extLst>
              <a:ext uri="{FF2B5EF4-FFF2-40B4-BE49-F238E27FC236}">
                <a16:creationId xmlns:a16="http://schemas.microsoft.com/office/drawing/2014/main" id="{A43F4EF3-4E1A-4510-97FC-E4FD4DB93608}"/>
              </a:ext>
            </a:extLst>
          </p:cNvPr>
          <p:cNvSpPr/>
          <p:nvPr/>
        </p:nvSpPr>
        <p:spPr>
          <a:xfrm>
            <a:off x="2087592" y="3079620"/>
            <a:ext cx="2242868" cy="126808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marL="342900" indent="-342900">
              <a:buFont typeface="+mj-lt"/>
              <a:buAutoNum type="arabicPeriod"/>
            </a:pPr>
            <a:r>
              <a:rPr lang="en-US" dirty="0" err="1"/>
              <a:t>Pemeriksaan</a:t>
            </a:r>
            <a:r>
              <a:rPr lang="en-US" dirty="0"/>
              <a:t> lab </a:t>
            </a:r>
          </a:p>
          <a:p>
            <a:pPr marL="342900" indent="-342900">
              <a:buFont typeface="+mj-lt"/>
              <a:buAutoNum type="arabicPeriod"/>
            </a:pPr>
            <a:r>
              <a:rPr lang="en-US" dirty="0"/>
              <a:t>USG</a:t>
            </a:r>
          </a:p>
          <a:p>
            <a:pPr marL="342900" indent="-342900">
              <a:buFont typeface="+mj-lt"/>
              <a:buAutoNum type="arabicPeriod"/>
            </a:pPr>
            <a:r>
              <a:rPr lang="en-US" dirty="0" err="1"/>
              <a:t>Pemeriksaan</a:t>
            </a:r>
            <a:r>
              <a:rPr lang="en-US" dirty="0"/>
              <a:t> non </a:t>
            </a:r>
            <a:r>
              <a:rPr lang="en-US" dirty="0" err="1"/>
              <a:t>invasi</a:t>
            </a:r>
            <a:r>
              <a:rPr lang="en-US" dirty="0"/>
              <a:t> prenatal </a:t>
            </a:r>
            <a:endParaRPr lang="en-ID" dirty="0"/>
          </a:p>
        </p:txBody>
      </p:sp>
      <p:sp>
        <p:nvSpPr>
          <p:cNvPr id="15" name="Oval 14">
            <a:extLst>
              <a:ext uri="{FF2B5EF4-FFF2-40B4-BE49-F238E27FC236}">
                <a16:creationId xmlns:a16="http://schemas.microsoft.com/office/drawing/2014/main" id="{1B3858B2-E909-47A8-937D-A1025C2F99B8}"/>
              </a:ext>
            </a:extLst>
          </p:cNvPr>
          <p:cNvSpPr/>
          <p:nvPr/>
        </p:nvSpPr>
        <p:spPr>
          <a:xfrm>
            <a:off x="4727275" y="1997019"/>
            <a:ext cx="4019910" cy="800095"/>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ID" sz="1800" dirty="0">
                <a:solidFill>
                  <a:srgbClr val="333333"/>
                </a:solidFill>
                <a:effectLst/>
                <a:latin typeface="Times New Roman" panose="02020603050405020304" pitchFamily="18" charset="0"/>
                <a:ea typeface="Times New Roman" panose="02020603050405020304" pitchFamily="18" charset="0"/>
              </a:rPr>
              <a:t>b. </a:t>
            </a:r>
            <a:r>
              <a:rPr lang="en-ID" sz="1800" dirty="0" err="1">
                <a:solidFill>
                  <a:srgbClr val="333333"/>
                </a:solidFill>
                <a:effectLst/>
                <a:latin typeface="Times New Roman" panose="02020603050405020304" pitchFamily="18" charset="0"/>
                <a:ea typeface="Times New Roman" panose="02020603050405020304" pitchFamily="18" charset="0"/>
              </a:rPr>
              <a:t>Teknologi</a:t>
            </a:r>
            <a:r>
              <a:rPr lang="en-ID" sz="1800" dirty="0">
                <a:solidFill>
                  <a:srgbClr val="333333"/>
                </a:solidFill>
                <a:effectLst/>
                <a:latin typeface="Times New Roman" panose="02020603050405020304" pitchFamily="18" charset="0"/>
                <a:ea typeface="Times New Roman" panose="02020603050405020304" pitchFamily="18" charset="0"/>
              </a:rPr>
              <a:t> </a:t>
            </a:r>
            <a:r>
              <a:rPr lang="en-ID" sz="1800" dirty="0" err="1">
                <a:solidFill>
                  <a:srgbClr val="333333"/>
                </a:solidFill>
                <a:effectLst/>
                <a:latin typeface="Times New Roman" panose="02020603050405020304" pitchFamily="18" charset="0"/>
                <a:ea typeface="Times New Roman" panose="02020603050405020304" pitchFamily="18" charset="0"/>
              </a:rPr>
              <a:t>untuk</a:t>
            </a:r>
            <a:r>
              <a:rPr lang="en-ID" sz="1800" dirty="0">
                <a:solidFill>
                  <a:srgbClr val="333333"/>
                </a:solidFill>
                <a:effectLst/>
                <a:latin typeface="Times New Roman" panose="02020603050405020304" pitchFamily="18" charset="0"/>
                <a:ea typeface="Times New Roman" panose="02020603050405020304" pitchFamily="18" charset="0"/>
              </a:rPr>
              <a:t> </a:t>
            </a:r>
            <a:r>
              <a:rPr lang="en-ID" sz="1800" dirty="0" err="1">
                <a:solidFill>
                  <a:srgbClr val="333333"/>
                </a:solidFill>
                <a:effectLst/>
                <a:latin typeface="Times New Roman" panose="02020603050405020304" pitchFamily="18" charset="0"/>
                <a:ea typeface="Times New Roman" panose="02020603050405020304" pitchFamily="18" charset="0"/>
              </a:rPr>
              <a:t>membantu</a:t>
            </a:r>
            <a:r>
              <a:rPr lang="en-ID" sz="1800" dirty="0">
                <a:solidFill>
                  <a:srgbClr val="333333"/>
                </a:solidFill>
                <a:effectLst/>
                <a:latin typeface="Times New Roman" panose="02020603050405020304" pitchFamily="18" charset="0"/>
                <a:ea typeface="Times New Roman" panose="02020603050405020304" pitchFamily="18" charset="0"/>
              </a:rPr>
              <a:t> proses </a:t>
            </a:r>
            <a:r>
              <a:rPr lang="en-ID" sz="1800" dirty="0" err="1">
                <a:solidFill>
                  <a:srgbClr val="333333"/>
                </a:solidFill>
                <a:effectLst/>
                <a:latin typeface="Times New Roman" panose="02020603050405020304" pitchFamily="18" charset="0"/>
                <a:ea typeface="Times New Roman" panose="02020603050405020304" pitchFamily="18" charset="0"/>
              </a:rPr>
              <a:t>kehamilan</a:t>
            </a:r>
            <a:endParaRPr lang="en-ID" sz="1800" dirty="0">
              <a:effectLst/>
              <a:latin typeface="Times New Roman" panose="02020603050405020304" pitchFamily="18" charset="0"/>
              <a:ea typeface="Times New Roman" panose="02020603050405020304" pitchFamily="18" charset="0"/>
            </a:endParaRPr>
          </a:p>
          <a:p>
            <a:pPr algn="ctr"/>
            <a:endParaRPr lang="en-ID" dirty="0"/>
          </a:p>
        </p:txBody>
      </p:sp>
      <p:sp>
        <p:nvSpPr>
          <p:cNvPr id="16" name="Rectangle 15">
            <a:extLst>
              <a:ext uri="{FF2B5EF4-FFF2-40B4-BE49-F238E27FC236}">
                <a16:creationId xmlns:a16="http://schemas.microsoft.com/office/drawing/2014/main" id="{F97332B9-BEB7-4615-A19B-26BE066F4326}"/>
              </a:ext>
            </a:extLst>
          </p:cNvPr>
          <p:cNvSpPr/>
          <p:nvPr/>
        </p:nvSpPr>
        <p:spPr>
          <a:xfrm>
            <a:off x="4770994" y="3068848"/>
            <a:ext cx="3265099" cy="80009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ID" sz="1600" dirty="0" err="1">
                <a:solidFill>
                  <a:srgbClr val="404040"/>
                </a:solidFill>
                <a:effectLst/>
                <a:latin typeface="Times New Roman" panose="02020603050405020304" pitchFamily="18" charset="0"/>
                <a:ea typeface="Times New Roman" panose="02020603050405020304" pitchFamily="18" charset="0"/>
              </a:rPr>
              <a:t>Aplikasi</a:t>
            </a:r>
            <a:r>
              <a:rPr lang="en-ID" sz="1600" dirty="0">
                <a:solidFill>
                  <a:srgbClr val="404040"/>
                </a:solidFill>
                <a:effectLst/>
                <a:latin typeface="Times New Roman" panose="02020603050405020304" pitchFamily="18" charset="0"/>
                <a:ea typeface="Times New Roman" panose="02020603050405020304" pitchFamily="18" charset="0"/>
              </a:rPr>
              <a:t> </a:t>
            </a:r>
            <a:r>
              <a:rPr lang="en-ID" sz="1600" dirty="0" err="1">
                <a:solidFill>
                  <a:srgbClr val="404040"/>
                </a:solidFill>
                <a:effectLst/>
                <a:latin typeface="Times New Roman" panose="02020603050405020304" pitchFamily="18" charset="0"/>
                <a:ea typeface="Times New Roman" panose="02020603050405020304" pitchFamily="18" charset="0"/>
              </a:rPr>
              <a:t>kalender</a:t>
            </a:r>
            <a:r>
              <a:rPr lang="en-ID" sz="1600" dirty="0">
                <a:solidFill>
                  <a:srgbClr val="404040"/>
                </a:solidFill>
                <a:effectLst/>
                <a:latin typeface="Times New Roman" panose="02020603050405020304" pitchFamily="18" charset="0"/>
                <a:ea typeface="Times New Roman" panose="02020603050405020304" pitchFamily="18" charset="0"/>
              </a:rPr>
              <a:t> masa </a:t>
            </a:r>
            <a:r>
              <a:rPr lang="en-ID" sz="1600" dirty="0" err="1">
                <a:solidFill>
                  <a:srgbClr val="404040"/>
                </a:solidFill>
                <a:effectLst/>
                <a:latin typeface="Times New Roman" panose="02020603050405020304" pitchFamily="18" charset="0"/>
                <a:ea typeface="Times New Roman" panose="02020603050405020304" pitchFamily="18" charset="0"/>
              </a:rPr>
              <a:t>kesuburan</a:t>
            </a:r>
            <a:r>
              <a:rPr lang="en-ID" sz="1600" dirty="0">
                <a:solidFill>
                  <a:srgbClr val="404040"/>
                </a:solidFill>
                <a:effectLst/>
                <a:latin typeface="Times New Roman" panose="02020603050405020304" pitchFamily="18" charset="0"/>
                <a:ea typeface="Times New Roman" panose="02020603050405020304" pitchFamily="18" charset="0"/>
              </a:rPr>
              <a:t> yang </a:t>
            </a:r>
            <a:r>
              <a:rPr lang="en-ID" sz="1600" dirty="0" err="1">
                <a:solidFill>
                  <a:srgbClr val="404040"/>
                </a:solidFill>
                <a:effectLst/>
                <a:latin typeface="Times New Roman" panose="02020603050405020304" pitchFamily="18" charset="0"/>
                <a:ea typeface="Times New Roman" panose="02020603050405020304" pitchFamily="18" charset="0"/>
              </a:rPr>
              <a:t>dapat</a:t>
            </a:r>
            <a:r>
              <a:rPr lang="en-ID" sz="1600" dirty="0">
                <a:solidFill>
                  <a:srgbClr val="404040"/>
                </a:solidFill>
                <a:effectLst/>
                <a:latin typeface="Times New Roman" panose="02020603050405020304" pitchFamily="18" charset="0"/>
                <a:ea typeface="Times New Roman" panose="02020603050405020304" pitchFamily="18" charset="0"/>
              </a:rPr>
              <a:t> </a:t>
            </a:r>
            <a:r>
              <a:rPr lang="en-ID" sz="1600" dirty="0" err="1">
                <a:solidFill>
                  <a:srgbClr val="404040"/>
                </a:solidFill>
                <a:effectLst/>
                <a:latin typeface="Times New Roman" panose="02020603050405020304" pitchFamily="18" charset="0"/>
                <a:ea typeface="Times New Roman" panose="02020603050405020304" pitchFamily="18" charset="0"/>
              </a:rPr>
              <a:t>diunduh</a:t>
            </a:r>
            <a:r>
              <a:rPr lang="en-ID" sz="1600" dirty="0">
                <a:solidFill>
                  <a:srgbClr val="404040"/>
                </a:solidFill>
                <a:effectLst/>
                <a:latin typeface="Times New Roman" panose="02020603050405020304" pitchFamily="18" charset="0"/>
                <a:ea typeface="Times New Roman" panose="02020603050405020304" pitchFamily="18" charset="0"/>
              </a:rPr>
              <a:t> pada </a:t>
            </a:r>
            <a:r>
              <a:rPr lang="en-ID" sz="1600" i="1" dirty="0">
                <a:solidFill>
                  <a:srgbClr val="404040"/>
                </a:solidFill>
                <a:effectLst/>
                <a:latin typeface="Times New Roman" panose="02020603050405020304" pitchFamily="18" charset="0"/>
                <a:ea typeface="Times New Roman" panose="02020603050405020304" pitchFamily="18" charset="0"/>
              </a:rPr>
              <a:t>gadget</a:t>
            </a:r>
            <a:endParaRPr lang="en-ID" sz="1600" dirty="0"/>
          </a:p>
        </p:txBody>
      </p:sp>
      <p:sp>
        <p:nvSpPr>
          <p:cNvPr id="17" name="Rectangle 16">
            <a:extLst>
              <a:ext uri="{FF2B5EF4-FFF2-40B4-BE49-F238E27FC236}">
                <a16:creationId xmlns:a16="http://schemas.microsoft.com/office/drawing/2014/main" id="{3638940A-98F3-4B0F-BDDB-CFE063BA7AC7}"/>
              </a:ext>
            </a:extLst>
          </p:cNvPr>
          <p:cNvSpPr/>
          <p:nvPr/>
        </p:nvSpPr>
        <p:spPr>
          <a:xfrm>
            <a:off x="5594230" y="4843627"/>
            <a:ext cx="2285999" cy="80009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US" dirty="0"/>
              <a:t>1.Hormon </a:t>
            </a:r>
            <a:r>
              <a:rPr lang="en-US" dirty="0" err="1"/>
              <a:t>stabil</a:t>
            </a:r>
            <a:endParaRPr lang="en-US" dirty="0"/>
          </a:p>
          <a:p>
            <a:r>
              <a:rPr lang="en-US" dirty="0"/>
              <a:t>2.Menstruasi </a:t>
            </a:r>
            <a:r>
              <a:rPr lang="en-US" dirty="0" err="1"/>
              <a:t>teratur</a:t>
            </a:r>
            <a:endParaRPr lang="en-ID" dirty="0"/>
          </a:p>
        </p:txBody>
      </p:sp>
      <p:cxnSp>
        <p:nvCxnSpPr>
          <p:cNvPr id="19" name="Straight Arrow Connector 18">
            <a:extLst>
              <a:ext uri="{FF2B5EF4-FFF2-40B4-BE49-F238E27FC236}">
                <a16:creationId xmlns:a16="http://schemas.microsoft.com/office/drawing/2014/main" id="{C938C374-B1CE-4838-9AE8-0DEA5A311ABD}"/>
              </a:ext>
            </a:extLst>
          </p:cNvPr>
          <p:cNvCxnSpPr>
            <a:cxnSpLocks/>
          </p:cNvCxnSpPr>
          <p:nvPr/>
        </p:nvCxnSpPr>
        <p:spPr>
          <a:xfrm>
            <a:off x="6662203" y="3976561"/>
            <a:ext cx="0" cy="692486"/>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20" name="Straight Arrow Connector 19">
            <a:extLst>
              <a:ext uri="{FF2B5EF4-FFF2-40B4-BE49-F238E27FC236}">
                <a16:creationId xmlns:a16="http://schemas.microsoft.com/office/drawing/2014/main" id="{C7EFFC21-1C2A-4AE1-A46D-399C21D5D167}"/>
              </a:ext>
            </a:extLst>
          </p:cNvPr>
          <p:cNvCxnSpPr>
            <a:cxnSpLocks/>
          </p:cNvCxnSpPr>
          <p:nvPr/>
        </p:nvCxnSpPr>
        <p:spPr>
          <a:xfrm flipH="1">
            <a:off x="6662203" y="2861808"/>
            <a:ext cx="3726" cy="23722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pic>
        <p:nvPicPr>
          <p:cNvPr id="3074" name="Picture 2" descr="4 Jenis Cek Lab Ibu Hamil dan Fungsinya, Cari Tahu Moms! | Orami">
            <a:extLst>
              <a:ext uri="{FF2B5EF4-FFF2-40B4-BE49-F238E27FC236}">
                <a16:creationId xmlns:a16="http://schemas.microsoft.com/office/drawing/2014/main" id="{60A60FCC-9B35-4833-B6B6-3549FF4C1C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480" y="3079620"/>
            <a:ext cx="1676721" cy="789327"/>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asil gambar untuk gambar Pemeriksaan non invasive prenatal">
            <a:extLst>
              <a:ext uri="{FF2B5EF4-FFF2-40B4-BE49-F238E27FC236}">
                <a16:creationId xmlns:a16="http://schemas.microsoft.com/office/drawing/2014/main" id="{60575FB5-FF6A-48FA-9F7F-061693BD2D0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5223" y="4306553"/>
            <a:ext cx="1492369" cy="1238250"/>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10 Aplikasi Kalender Haid dan Kehamilan, Bantu Kamu Cegah Kebocoran - Area  Fokus">
            <a:extLst>
              <a:ext uri="{FF2B5EF4-FFF2-40B4-BE49-F238E27FC236}">
                <a16:creationId xmlns:a16="http://schemas.microsoft.com/office/drawing/2014/main" id="{0EDB7A60-A5A5-4863-956C-137CB264958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02460" y="791839"/>
            <a:ext cx="3261373" cy="3877208"/>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8 Makanan mengandung asam Folat untuk wanita hamil agar anak tidak cacat ||  BELAJAR MEMASAK - YouTube">
            <a:extLst>
              <a:ext uri="{FF2B5EF4-FFF2-40B4-BE49-F238E27FC236}">
                <a16:creationId xmlns:a16="http://schemas.microsoft.com/office/drawing/2014/main" id="{A6FFE776-5521-45E3-89B2-247CA99E19E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444428" y="5075574"/>
            <a:ext cx="1556178" cy="1600200"/>
          </a:xfrm>
          <a:prstGeom prst="rect">
            <a:avLst/>
          </a:prstGeom>
          <a:noFill/>
          <a:extLst>
            <a:ext uri="{909E8E84-426E-40DD-AFC4-6F175D3DCCD1}">
              <a14:hiddenFill xmlns:a14="http://schemas.microsoft.com/office/drawing/2010/main">
                <a:solidFill>
                  <a:srgbClr val="FFFFFF"/>
                </a:solidFill>
              </a14:hiddenFill>
            </a:ext>
          </a:extLst>
        </p:spPr>
      </p:pic>
      <p:pic>
        <p:nvPicPr>
          <p:cNvPr id="3082" name="Picture 10" descr="5 Manfaat Mendengarkan Musik Saat Hamil - Alodokter">
            <a:extLst>
              <a:ext uri="{FF2B5EF4-FFF2-40B4-BE49-F238E27FC236}">
                <a16:creationId xmlns:a16="http://schemas.microsoft.com/office/drawing/2014/main" id="{16DECE85-F03C-4001-BC0B-1FD74F269A7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9485" y="51489"/>
            <a:ext cx="2191252" cy="1613220"/>
          </a:xfrm>
          <a:prstGeom prst="rect">
            <a:avLst/>
          </a:prstGeom>
          <a:noFill/>
          <a:extLst>
            <a:ext uri="{909E8E84-426E-40DD-AFC4-6F175D3DCCD1}">
              <a14:hiddenFill xmlns:a14="http://schemas.microsoft.com/office/drawing/2010/main">
                <a:solidFill>
                  <a:srgbClr val="FFFFFF"/>
                </a:solidFill>
              </a14:hiddenFill>
            </a:ext>
          </a:extLst>
        </p:spPr>
      </p:pic>
      <p:sp>
        <p:nvSpPr>
          <p:cNvPr id="3073" name="Rectangle 3072">
            <a:extLst>
              <a:ext uri="{FF2B5EF4-FFF2-40B4-BE49-F238E27FC236}">
                <a16:creationId xmlns:a16="http://schemas.microsoft.com/office/drawing/2014/main" id="{8C809DD5-D916-4C9B-B03E-4E7174D83029}"/>
              </a:ext>
            </a:extLst>
          </p:cNvPr>
          <p:cNvSpPr/>
          <p:nvPr/>
        </p:nvSpPr>
        <p:spPr>
          <a:xfrm>
            <a:off x="5257799" y="6510792"/>
            <a:ext cx="3968152" cy="329964"/>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ID" sz="1800" dirty="0">
                <a:solidFill>
                  <a:srgbClr val="404040"/>
                </a:solidFill>
                <a:effectLst/>
                <a:latin typeface="Times New Roman" panose="02020603050405020304" pitchFamily="18" charset="0"/>
                <a:ea typeface="Times New Roman" panose="02020603050405020304" pitchFamily="18" charset="0"/>
              </a:rPr>
              <a:t> </a:t>
            </a:r>
            <a:r>
              <a:rPr lang="en-ID" sz="1800" dirty="0" err="1">
                <a:solidFill>
                  <a:srgbClr val="404040"/>
                </a:solidFill>
                <a:effectLst/>
                <a:latin typeface="Times New Roman" panose="02020603050405020304" pitchFamily="18" charset="0"/>
                <a:ea typeface="Times New Roman" panose="02020603050405020304" pitchFamily="18" charset="0"/>
              </a:rPr>
              <a:t>Sumber</a:t>
            </a:r>
            <a:r>
              <a:rPr lang="en-ID" sz="1800" dirty="0">
                <a:solidFill>
                  <a:srgbClr val="404040"/>
                </a:solidFill>
                <a:effectLst/>
                <a:latin typeface="Times New Roman" panose="02020603050405020304" pitchFamily="18" charset="0"/>
                <a:ea typeface="Times New Roman" panose="02020603050405020304" pitchFamily="18" charset="0"/>
              </a:rPr>
              <a:t> </a:t>
            </a:r>
            <a:r>
              <a:rPr lang="en-ID" sz="1800" dirty="0" err="1">
                <a:solidFill>
                  <a:srgbClr val="404040"/>
                </a:solidFill>
                <a:effectLst/>
                <a:latin typeface="Times New Roman" panose="02020603050405020304" pitchFamily="18" charset="0"/>
                <a:ea typeface="Times New Roman" panose="02020603050405020304" pitchFamily="18" charset="0"/>
              </a:rPr>
              <a:t>dr.</a:t>
            </a:r>
            <a:r>
              <a:rPr lang="en-ID" sz="1800" dirty="0">
                <a:solidFill>
                  <a:srgbClr val="404040"/>
                </a:solidFill>
                <a:effectLst/>
                <a:latin typeface="Times New Roman" panose="02020603050405020304" pitchFamily="18" charset="0"/>
                <a:ea typeface="Times New Roman" panose="02020603050405020304" pitchFamily="18" charset="0"/>
              </a:rPr>
              <a:t> UF </a:t>
            </a:r>
            <a:r>
              <a:rPr lang="en-ID" sz="1800" dirty="0" err="1">
                <a:solidFill>
                  <a:srgbClr val="404040"/>
                </a:solidFill>
                <a:effectLst/>
                <a:latin typeface="Times New Roman" panose="02020603050405020304" pitchFamily="18" charset="0"/>
                <a:ea typeface="Times New Roman" panose="02020603050405020304" pitchFamily="18" charset="0"/>
              </a:rPr>
              <a:t>Bagazi</a:t>
            </a:r>
            <a:r>
              <a:rPr lang="en-ID" sz="1800" dirty="0">
                <a:solidFill>
                  <a:srgbClr val="404040"/>
                </a:solidFill>
                <a:effectLst/>
                <a:latin typeface="Times New Roman" panose="02020603050405020304" pitchFamily="18" charset="0"/>
                <a:ea typeface="Times New Roman" panose="02020603050405020304" pitchFamily="18" charset="0"/>
              </a:rPr>
              <a:t>, </a:t>
            </a:r>
            <a:r>
              <a:rPr lang="en-ID" sz="1800" dirty="0" err="1">
                <a:solidFill>
                  <a:srgbClr val="404040"/>
                </a:solidFill>
                <a:effectLst/>
                <a:latin typeface="Times New Roman" panose="02020603050405020304" pitchFamily="18" charset="0"/>
                <a:ea typeface="Times New Roman" panose="02020603050405020304" pitchFamily="18" charset="0"/>
              </a:rPr>
              <a:t>SpOG</a:t>
            </a:r>
            <a:endParaRPr lang="en-ID" dirty="0"/>
          </a:p>
        </p:txBody>
      </p:sp>
    </p:spTree>
    <p:extLst>
      <p:ext uri="{BB962C8B-B14F-4D97-AF65-F5344CB8AC3E}">
        <p14:creationId xmlns:p14="http://schemas.microsoft.com/office/powerpoint/2010/main" val="7342563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88859618-5087-483C-87A0-06B363F70B2C}"/>
              </a:ext>
            </a:extLst>
          </p:cNvPr>
          <p:cNvSpPr/>
          <p:nvPr/>
        </p:nvSpPr>
        <p:spPr>
          <a:xfrm>
            <a:off x="3209026" y="923026"/>
            <a:ext cx="5193102" cy="698740"/>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dirty="0">
                <a:latin typeface="Algerian" panose="04020705040A02060702" pitchFamily="82" charset="0"/>
              </a:rPr>
              <a:t>PENGGUNAAN TEKNOLOGI PADA KEHAMILAN</a:t>
            </a:r>
            <a:r>
              <a:rPr lang="en-US" dirty="0"/>
              <a:t> </a:t>
            </a:r>
            <a:endParaRPr lang="en-ID" dirty="0"/>
          </a:p>
        </p:txBody>
      </p:sp>
      <p:sp>
        <p:nvSpPr>
          <p:cNvPr id="21" name="Oval 20">
            <a:extLst>
              <a:ext uri="{FF2B5EF4-FFF2-40B4-BE49-F238E27FC236}">
                <a16:creationId xmlns:a16="http://schemas.microsoft.com/office/drawing/2014/main" id="{4764DA16-1BA0-45FA-9832-9FE4BAD30EA0}"/>
              </a:ext>
            </a:extLst>
          </p:cNvPr>
          <p:cNvSpPr/>
          <p:nvPr/>
        </p:nvSpPr>
        <p:spPr>
          <a:xfrm>
            <a:off x="2500313" y="1987330"/>
            <a:ext cx="7372350" cy="851851"/>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 </a:t>
            </a:r>
          </a:p>
          <a:p>
            <a:pPr algn="ctr"/>
            <a:r>
              <a:rPr lang="en-US" sz="1600" b="1"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c. </a:t>
            </a:r>
            <a:r>
              <a:rPr lang="en-ID" sz="1600" b="1"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Teknologi</a:t>
            </a:r>
            <a:r>
              <a:rPr lang="en-ID" sz="1600" b="1"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yang </a:t>
            </a:r>
            <a:r>
              <a:rPr lang="en-ID" sz="1600" b="1"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digunakan</a:t>
            </a:r>
            <a:r>
              <a:rPr lang="en-ID" sz="1600" b="1"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600" b="1"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selama</a:t>
            </a:r>
            <a:r>
              <a:rPr lang="en-ID" sz="1600" b="1"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600" b="1"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kehamilan</a:t>
            </a:r>
            <a:endParaRPr lang="en-ID" sz="16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gn="ctr"/>
            <a:endParaRPr lang="en-ID" dirty="0"/>
          </a:p>
        </p:txBody>
      </p:sp>
      <p:sp>
        <p:nvSpPr>
          <p:cNvPr id="22" name="Rectangle 21">
            <a:extLst>
              <a:ext uri="{FF2B5EF4-FFF2-40B4-BE49-F238E27FC236}">
                <a16:creationId xmlns:a16="http://schemas.microsoft.com/office/drawing/2014/main" id="{8A735DDB-B742-4327-BBD9-5C475282ABB0}"/>
              </a:ext>
            </a:extLst>
          </p:cNvPr>
          <p:cNvSpPr/>
          <p:nvPr/>
        </p:nvSpPr>
        <p:spPr>
          <a:xfrm>
            <a:off x="2122097" y="4253095"/>
            <a:ext cx="2173857" cy="77637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marL="342900" indent="-342900">
              <a:buAutoNum type="arabicPeriod"/>
            </a:pPr>
            <a:r>
              <a:rPr lang="en-US" dirty="0"/>
              <a:t>Trimester 1 </a:t>
            </a:r>
          </a:p>
          <a:p>
            <a:pPr marL="285750" indent="-285750">
              <a:buFont typeface="Wingdings" panose="05000000000000000000" pitchFamily="2" charset="2"/>
              <a:buChar char="ü"/>
            </a:pPr>
            <a:r>
              <a:rPr lang="en-US" dirty="0" err="1"/>
              <a:t>Minum</a:t>
            </a:r>
            <a:r>
              <a:rPr lang="en-US" dirty="0"/>
              <a:t> </a:t>
            </a:r>
            <a:r>
              <a:rPr lang="en-US" dirty="0" err="1"/>
              <a:t>asam</a:t>
            </a:r>
            <a:r>
              <a:rPr lang="en-US" dirty="0"/>
              <a:t> </a:t>
            </a:r>
            <a:r>
              <a:rPr lang="en-US" dirty="0" err="1"/>
              <a:t>folat</a:t>
            </a:r>
            <a:endParaRPr lang="en-US" dirty="0"/>
          </a:p>
          <a:p>
            <a:pPr marL="285750" indent="-285750">
              <a:buFont typeface="Wingdings" panose="05000000000000000000" pitchFamily="2" charset="2"/>
              <a:buChar char="ü"/>
            </a:pPr>
            <a:r>
              <a:rPr lang="en-US" dirty="0"/>
              <a:t>USG</a:t>
            </a:r>
          </a:p>
        </p:txBody>
      </p:sp>
      <p:cxnSp>
        <p:nvCxnSpPr>
          <p:cNvPr id="25" name="Straight Arrow Connector 24">
            <a:extLst>
              <a:ext uri="{FF2B5EF4-FFF2-40B4-BE49-F238E27FC236}">
                <a16:creationId xmlns:a16="http://schemas.microsoft.com/office/drawing/2014/main" id="{156FAB4B-28B3-46CC-B0AE-0185E96AD74C}"/>
              </a:ext>
            </a:extLst>
          </p:cNvPr>
          <p:cNvCxnSpPr>
            <a:cxnSpLocks/>
            <a:stCxn id="21" idx="4"/>
          </p:cNvCxnSpPr>
          <p:nvPr/>
        </p:nvCxnSpPr>
        <p:spPr>
          <a:xfrm flipH="1">
            <a:off x="3434437" y="2839181"/>
            <a:ext cx="2752051" cy="140388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8" name="Rectangle 27">
            <a:extLst>
              <a:ext uri="{FF2B5EF4-FFF2-40B4-BE49-F238E27FC236}">
                <a16:creationId xmlns:a16="http://schemas.microsoft.com/office/drawing/2014/main" id="{D6F04845-A642-4AF0-9A49-F6F604A8B34E}"/>
              </a:ext>
            </a:extLst>
          </p:cNvPr>
          <p:cNvSpPr/>
          <p:nvPr/>
        </p:nvSpPr>
        <p:spPr>
          <a:xfrm>
            <a:off x="5223075" y="3708345"/>
            <a:ext cx="4896562" cy="233526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marL="342900" indent="-342900">
              <a:buAutoNum type="arabicPeriod"/>
            </a:pPr>
            <a:r>
              <a:rPr lang="en-US" dirty="0"/>
              <a:t>Trimester 2 dan 3</a:t>
            </a:r>
          </a:p>
          <a:p>
            <a:pPr marL="285750" indent="-285750">
              <a:buFont typeface="Wingdings" panose="05000000000000000000" pitchFamily="2" charset="2"/>
              <a:buChar char="ü"/>
            </a:pPr>
            <a:r>
              <a:rPr lang="en-ID" sz="1800" dirty="0">
                <a:solidFill>
                  <a:srgbClr val="404040"/>
                </a:solidFill>
                <a:effectLst/>
                <a:latin typeface="Times New Roman" panose="02020603050405020304" pitchFamily="18" charset="0"/>
                <a:ea typeface="Times New Roman" panose="02020603050405020304" pitchFamily="18" charset="0"/>
              </a:rPr>
              <a:t>Artificial </a:t>
            </a:r>
            <a:r>
              <a:rPr lang="en-ID" sz="1800" dirty="0" err="1">
                <a:solidFill>
                  <a:srgbClr val="404040"/>
                </a:solidFill>
                <a:effectLst/>
                <a:latin typeface="Times New Roman" panose="02020603050405020304" pitchFamily="18" charset="0"/>
                <a:ea typeface="Times New Roman" panose="02020603050405020304" pitchFamily="18" charset="0"/>
              </a:rPr>
              <a:t>Integensia</a:t>
            </a:r>
            <a:r>
              <a:rPr lang="en-ID" sz="1800" dirty="0">
                <a:solidFill>
                  <a:srgbClr val="404040"/>
                </a:solidFill>
                <a:effectLst/>
                <a:latin typeface="Times New Roman" panose="02020603050405020304" pitchFamily="18" charset="0"/>
                <a:ea typeface="Times New Roman" panose="02020603050405020304" pitchFamily="18" charset="0"/>
              </a:rPr>
              <a:t>/AI/</a:t>
            </a:r>
            <a:r>
              <a:rPr lang="en-ID" sz="1800" dirty="0" err="1">
                <a:solidFill>
                  <a:srgbClr val="404040"/>
                </a:solidFill>
                <a:effectLst/>
                <a:latin typeface="Times New Roman" panose="02020603050405020304" pitchFamily="18" charset="0"/>
                <a:ea typeface="Times New Roman" panose="02020603050405020304" pitchFamily="18" charset="0"/>
              </a:rPr>
              <a:t>Sistem</a:t>
            </a:r>
            <a:r>
              <a:rPr lang="en-ID" sz="1800" dirty="0">
                <a:solidFill>
                  <a:srgbClr val="404040"/>
                </a:solidFill>
                <a:effectLst/>
                <a:latin typeface="Times New Roman" panose="02020603050405020304" pitchFamily="18" charset="0"/>
                <a:ea typeface="Times New Roman" panose="02020603050405020304" pitchFamily="18" charset="0"/>
              </a:rPr>
              <a:t> </a:t>
            </a:r>
            <a:r>
              <a:rPr lang="en-ID" sz="1800" dirty="0" err="1">
                <a:solidFill>
                  <a:srgbClr val="404040"/>
                </a:solidFill>
                <a:effectLst/>
                <a:latin typeface="Times New Roman" panose="02020603050405020304" pitchFamily="18" charset="0"/>
                <a:ea typeface="Times New Roman" panose="02020603050405020304" pitchFamily="18" charset="0"/>
              </a:rPr>
              <a:t>Pakar</a:t>
            </a:r>
            <a:r>
              <a:rPr lang="en-ID" sz="1800" dirty="0">
                <a:solidFill>
                  <a:srgbClr val="404040"/>
                </a:solidFill>
                <a:effectLst/>
                <a:latin typeface="Times New Roman" panose="02020603050405020304" pitchFamily="18" charset="0"/>
                <a:ea typeface="Times New Roman" panose="02020603050405020304" pitchFamily="18" charset="0"/>
              </a:rPr>
              <a:t> (</a:t>
            </a:r>
            <a:r>
              <a:rPr lang="en-ID" sz="1800" dirty="0" err="1">
                <a:solidFill>
                  <a:srgbClr val="404040"/>
                </a:solidFill>
                <a:effectLst/>
                <a:latin typeface="Times New Roman" panose="02020603050405020304" pitchFamily="18" charset="0"/>
                <a:ea typeface="Times New Roman" panose="02020603050405020304" pitchFamily="18" charset="0"/>
              </a:rPr>
              <a:t>Kecerdasan</a:t>
            </a:r>
            <a:r>
              <a:rPr lang="en-ID" sz="1800" dirty="0">
                <a:solidFill>
                  <a:srgbClr val="404040"/>
                </a:solidFill>
                <a:effectLst/>
                <a:latin typeface="Times New Roman" panose="02020603050405020304" pitchFamily="18" charset="0"/>
                <a:ea typeface="Times New Roman" panose="02020603050405020304" pitchFamily="18" charset="0"/>
              </a:rPr>
              <a:t> </a:t>
            </a:r>
            <a:r>
              <a:rPr lang="en-ID" sz="1800" dirty="0" err="1">
                <a:solidFill>
                  <a:srgbClr val="404040"/>
                </a:solidFill>
                <a:effectLst/>
                <a:latin typeface="Times New Roman" panose="02020603050405020304" pitchFamily="18" charset="0"/>
                <a:ea typeface="Times New Roman" panose="02020603050405020304" pitchFamily="18" charset="0"/>
              </a:rPr>
              <a:t>Buatan</a:t>
            </a:r>
            <a:r>
              <a:rPr lang="en-ID" sz="1800" dirty="0">
                <a:solidFill>
                  <a:srgbClr val="404040"/>
                </a:solidFill>
                <a:effectLst/>
                <a:latin typeface="Times New Roman" panose="02020603050405020304" pitchFamily="18" charset="0"/>
                <a:ea typeface="Times New Roman" panose="02020603050405020304" pitchFamily="18" charset="0"/>
              </a:rPr>
              <a:t>)</a:t>
            </a:r>
          </a:p>
          <a:p>
            <a:pPr marL="285750" indent="-285750">
              <a:buFont typeface="Wingdings" panose="05000000000000000000" pitchFamily="2" charset="2"/>
              <a:buChar char="ü"/>
            </a:pPr>
            <a:r>
              <a:rPr lang="en-ID" sz="1800" dirty="0" err="1">
                <a:solidFill>
                  <a:srgbClr val="404040"/>
                </a:solidFill>
                <a:effectLst/>
                <a:latin typeface="Times New Roman" panose="02020603050405020304" pitchFamily="18" charset="0"/>
                <a:ea typeface="Times New Roman" panose="02020603050405020304" pitchFamily="18" charset="0"/>
              </a:rPr>
              <a:t>Permainan</a:t>
            </a:r>
            <a:r>
              <a:rPr lang="en-ID" sz="1800" dirty="0">
                <a:solidFill>
                  <a:srgbClr val="404040"/>
                </a:solidFill>
                <a:effectLst/>
                <a:latin typeface="Times New Roman" panose="02020603050405020304" pitchFamily="18" charset="0"/>
                <a:ea typeface="Times New Roman" panose="02020603050405020304" pitchFamily="18" charset="0"/>
              </a:rPr>
              <a:t> </a:t>
            </a:r>
            <a:r>
              <a:rPr lang="en-ID" sz="1800" dirty="0" err="1">
                <a:solidFill>
                  <a:srgbClr val="404040"/>
                </a:solidFill>
                <a:effectLst/>
                <a:latin typeface="Times New Roman" panose="02020603050405020304" pitchFamily="18" charset="0"/>
                <a:ea typeface="Times New Roman" panose="02020603050405020304" pitchFamily="18" charset="0"/>
              </a:rPr>
              <a:t>cahaya</a:t>
            </a:r>
            <a:r>
              <a:rPr lang="en-ID" sz="1800" dirty="0">
                <a:solidFill>
                  <a:srgbClr val="404040"/>
                </a:solidFill>
                <a:effectLst/>
                <a:latin typeface="Times New Roman" panose="02020603050405020304" pitchFamily="18" charset="0"/>
                <a:ea typeface="Times New Roman" panose="02020603050405020304" pitchFamily="18" charset="0"/>
              </a:rPr>
              <a:t> </a:t>
            </a:r>
            <a:r>
              <a:rPr lang="en-ID" sz="1800" dirty="0" err="1">
                <a:solidFill>
                  <a:srgbClr val="404040"/>
                </a:solidFill>
                <a:effectLst/>
                <a:latin typeface="Times New Roman" panose="02020603050405020304" pitchFamily="18" charset="0"/>
                <a:ea typeface="Times New Roman" panose="02020603050405020304" pitchFamily="18" charset="0"/>
              </a:rPr>
              <a:t>menggunakan</a:t>
            </a:r>
            <a:r>
              <a:rPr lang="en-ID" sz="1800" dirty="0">
                <a:solidFill>
                  <a:srgbClr val="404040"/>
                </a:solidFill>
                <a:effectLst/>
                <a:latin typeface="Times New Roman" panose="02020603050405020304" pitchFamily="18" charset="0"/>
                <a:ea typeface="Times New Roman" panose="02020603050405020304" pitchFamily="18" charset="0"/>
              </a:rPr>
              <a:t> </a:t>
            </a:r>
            <a:r>
              <a:rPr lang="en-ID" sz="1800" dirty="0" err="1">
                <a:solidFill>
                  <a:srgbClr val="404040"/>
                </a:solidFill>
                <a:effectLst/>
                <a:latin typeface="Times New Roman" panose="02020603050405020304" pitchFamily="18" charset="0"/>
                <a:ea typeface="Times New Roman" panose="02020603050405020304" pitchFamily="18" charset="0"/>
              </a:rPr>
              <a:t>senter</a:t>
            </a:r>
            <a:r>
              <a:rPr lang="en-ID" sz="1800" dirty="0">
                <a:solidFill>
                  <a:srgbClr val="404040"/>
                </a:solidFill>
                <a:effectLst/>
                <a:latin typeface="Times New Roman" panose="02020603050405020304" pitchFamily="18" charset="0"/>
                <a:ea typeface="Times New Roman" panose="02020603050405020304" pitchFamily="18" charset="0"/>
              </a:rPr>
              <a:t> di </a:t>
            </a:r>
            <a:r>
              <a:rPr lang="en-ID" sz="1800" dirty="0" err="1">
                <a:solidFill>
                  <a:srgbClr val="404040"/>
                </a:solidFill>
                <a:effectLst/>
                <a:latin typeface="Times New Roman" panose="02020603050405020304" pitchFamily="18" charset="0"/>
                <a:ea typeface="Times New Roman" panose="02020603050405020304" pitchFamily="18" charset="0"/>
              </a:rPr>
              <a:t>ruangan</a:t>
            </a:r>
            <a:r>
              <a:rPr lang="en-ID" sz="1800" dirty="0">
                <a:solidFill>
                  <a:srgbClr val="404040"/>
                </a:solidFill>
                <a:effectLst/>
                <a:latin typeface="Times New Roman" panose="02020603050405020304" pitchFamily="18" charset="0"/>
                <a:ea typeface="Times New Roman" panose="02020603050405020304" pitchFamily="18" charset="0"/>
              </a:rPr>
              <a:t> </a:t>
            </a:r>
            <a:r>
              <a:rPr lang="en-ID" sz="1800" dirty="0" err="1">
                <a:solidFill>
                  <a:srgbClr val="404040"/>
                </a:solidFill>
                <a:effectLst/>
                <a:latin typeface="Times New Roman" panose="02020603050405020304" pitchFamily="18" charset="0"/>
                <a:ea typeface="Times New Roman" panose="02020603050405020304" pitchFamily="18" charset="0"/>
              </a:rPr>
              <a:t>gelap</a:t>
            </a:r>
            <a:r>
              <a:rPr lang="en-ID" sz="1800" dirty="0">
                <a:solidFill>
                  <a:srgbClr val="404040"/>
                </a:solidFill>
                <a:effectLst/>
                <a:latin typeface="Times New Roman" panose="02020603050405020304" pitchFamily="18" charset="0"/>
                <a:ea typeface="Times New Roman" panose="02020603050405020304" pitchFamily="18" charset="0"/>
              </a:rPr>
              <a:t> </a:t>
            </a:r>
            <a:r>
              <a:rPr lang="en-ID" sz="1800" dirty="0" err="1">
                <a:solidFill>
                  <a:srgbClr val="404040"/>
                </a:solidFill>
                <a:effectLst/>
                <a:latin typeface="Times New Roman" panose="02020603050405020304" pitchFamily="18" charset="0"/>
                <a:ea typeface="Times New Roman" panose="02020603050405020304" pitchFamily="18" charset="0"/>
              </a:rPr>
              <a:t>atau</a:t>
            </a:r>
            <a:r>
              <a:rPr lang="en-ID" sz="1800" dirty="0">
                <a:solidFill>
                  <a:srgbClr val="404040"/>
                </a:solidFill>
                <a:effectLst/>
                <a:latin typeface="Times New Roman" panose="02020603050405020304" pitchFamily="18" charset="0"/>
                <a:ea typeface="Times New Roman" panose="02020603050405020304" pitchFamily="18" charset="0"/>
              </a:rPr>
              <a:t> </a:t>
            </a:r>
            <a:r>
              <a:rPr lang="en-ID" sz="1800" dirty="0" err="1">
                <a:solidFill>
                  <a:srgbClr val="404040"/>
                </a:solidFill>
                <a:effectLst/>
                <a:latin typeface="Times New Roman" panose="02020603050405020304" pitchFamily="18" charset="0"/>
                <a:ea typeface="Times New Roman" panose="02020603050405020304" pitchFamily="18" charset="0"/>
              </a:rPr>
              <a:t>rangsangan</a:t>
            </a:r>
            <a:r>
              <a:rPr lang="en-ID" sz="1800" dirty="0">
                <a:solidFill>
                  <a:srgbClr val="404040"/>
                </a:solidFill>
                <a:effectLst/>
                <a:latin typeface="Times New Roman" panose="02020603050405020304" pitchFamily="18" charset="0"/>
                <a:ea typeface="Times New Roman" panose="02020603050405020304" pitchFamily="18" charset="0"/>
              </a:rPr>
              <a:t> </a:t>
            </a:r>
            <a:r>
              <a:rPr lang="en-ID" sz="1800" dirty="0" err="1">
                <a:solidFill>
                  <a:srgbClr val="404040"/>
                </a:solidFill>
                <a:effectLst/>
                <a:latin typeface="Times New Roman" panose="02020603050405020304" pitchFamily="18" charset="0"/>
                <a:ea typeface="Times New Roman" panose="02020603050405020304" pitchFamily="18" charset="0"/>
              </a:rPr>
              <a:t>melalui</a:t>
            </a:r>
            <a:r>
              <a:rPr lang="en-ID" sz="1800" dirty="0">
                <a:solidFill>
                  <a:srgbClr val="404040"/>
                </a:solidFill>
                <a:effectLst/>
                <a:latin typeface="Times New Roman" panose="02020603050405020304" pitchFamily="18" charset="0"/>
                <a:ea typeface="Times New Roman" panose="02020603050405020304" pitchFamily="18" charset="0"/>
              </a:rPr>
              <a:t> </a:t>
            </a:r>
            <a:r>
              <a:rPr lang="en-ID" sz="1800" dirty="0" err="1">
                <a:solidFill>
                  <a:srgbClr val="404040"/>
                </a:solidFill>
                <a:effectLst/>
                <a:latin typeface="Times New Roman" panose="02020603050405020304" pitchFamily="18" charset="0"/>
                <a:ea typeface="Times New Roman" panose="02020603050405020304" pitchFamily="18" charset="0"/>
              </a:rPr>
              <a:t>suara</a:t>
            </a:r>
            <a:r>
              <a:rPr lang="en-ID" sz="1800" dirty="0">
                <a:solidFill>
                  <a:srgbClr val="404040"/>
                </a:solidFill>
                <a:effectLst/>
                <a:latin typeface="Times New Roman" panose="02020603050405020304" pitchFamily="18" charset="0"/>
                <a:ea typeface="Times New Roman" panose="02020603050405020304" pitchFamily="18" charset="0"/>
              </a:rPr>
              <a:t>, </a:t>
            </a:r>
            <a:r>
              <a:rPr lang="en-ID" sz="1800" dirty="0" err="1">
                <a:solidFill>
                  <a:srgbClr val="404040"/>
                </a:solidFill>
                <a:effectLst/>
                <a:latin typeface="Times New Roman" panose="02020603050405020304" pitchFamily="18" charset="0"/>
                <a:ea typeface="Times New Roman" panose="02020603050405020304" pitchFamily="18" charset="0"/>
              </a:rPr>
              <a:t>doa</a:t>
            </a:r>
            <a:r>
              <a:rPr lang="en-ID" sz="1800" dirty="0">
                <a:solidFill>
                  <a:srgbClr val="404040"/>
                </a:solidFill>
                <a:effectLst/>
                <a:latin typeface="Times New Roman" panose="02020603050405020304" pitchFamily="18" charset="0"/>
                <a:ea typeface="Times New Roman" panose="02020603050405020304" pitchFamily="18" charset="0"/>
              </a:rPr>
              <a:t>, dan </a:t>
            </a:r>
            <a:r>
              <a:rPr lang="en-ID" sz="1800" dirty="0" err="1">
                <a:solidFill>
                  <a:srgbClr val="404040"/>
                </a:solidFill>
                <a:effectLst/>
                <a:latin typeface="Times New Roman" panose="02020603050405020304" pitchFamily="18" charset="0"/>
                <a:ea typeface="Times New Roman" panose="02020603050405020304" pitchFamily="18" charset="0"/>
              </a:rPr>
              <a:t>lagu-lagu</a:t>
            </a:r>
            <a:r>
              <a:rPr lang="en-ID" sz="1800" dirty="0">
                <a:solidFill>
                  <a:srgbClr val="404040"/>
                </a:solidFill>
                <a:effectLst/>
                <a:latin typeface="Times New Roman" panose="02020603050405020304" pitchFamily="18" charset="0"/>
                <a:ea typeface="Times New Roman" panose="02020603050405020304" pitchFamily="18" charset="0"/>
              </a:rPr>
              <a:t> </a:t>
            </a:r>
            <a:r>
              <a:rPr lang="en-ID" sz="1800" dirty="0" err="1">
                <a:solidFill>
                  <a:srgbClr val="404040"/>
                </a:solidFill>
                <a:effectLst/>
                <a:latin typeface="Times New Roman" panose="02020603050405020304" pitchFamily="18" charset="0"/>
                <a:ea typeface="Times New Roman" panose="02020603050405020304" pitchFamily="18" charset="0"/>
              </a:rPr>
              <a:t>klasik</a:t>
            </a:r>
            <a:endParaRPr lang="en-US" dirty="0"/>
          </a:p>
        </p:txBody>
      </p:sp>
      <p:cxnSp>
        <p:nvCxnSpPr>
          <p:cNvPr id="30" name="Straight Arrow Connector 29">
            <a:extLst>
              <a:ext uri="{FF2B5EF4-FFF2-40B4-BE49-F238E27FC236}">
                <a16:creationId xmlns:a16="http://schemas.microsoft.com/office/drawing/2014/main" id="{082D7017-CDD3-4FFD-91C4-BB15BD548618}"/>
              </a:ext>
            </a:extLst>
          </p:cNvPr>
          <p:cNvCxnSpPr>
            <a:cxnSpLocks/>
            <a:stCxn id="21" idx="4"/>
            <a:endCxn id="28" idx="0"/>
          </p:cNvCxnSpPr>
          <p:nvPr/>
        </p:nvCxnSpPr>
        <p:spPr>
          <a:xfrm>
            <a:off x="6186488" y="2839181"/>
            <a:ext cx="1484868" cy="869164"/>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pic>
        <p:nvPicPr>
          <p:cNvPr id="3080" name="Picture 8" descr="8 Makanan mengandung asam Folat untuk wanita hamil agar anak tidak cacat ||  BELAJAR MEMASAK - YouTube">
            <a:extLst>
              <a:ext uri="{FF2B5EF4-FFF2-40B4-BE49-F238E27FC236}">
                <a16:creationId xmlns:a16="http://schemas.microsoft.com/office/drawing/2014/main" id="{A6FFE776-5521-45E3-89B2-247CA99E19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58690" y="3868947"/>
            <a:ext cx="1556178" cy="1600200"/>
          </a:xfrm>
          <a:prstGeom prst="rect">
            <a:avLst/>
          </a:prstGeom>
          <a:noFill/>
          <a:extLst>
            <a:ext uri="{909E8E84-426E-40DD-AFC4-6F175D3DCCD1}">
              <a14:hiddenFill xmlns:a14="http://schemas.microsoft.com/office/drawing/2010/main">
                <a:solidFill>
                  <a:srgbClr val="FFFFFF"/>
                </a:solidFill>
              </a14:hiddenFill>
            </a:ext>
          </a:extLst>
        </p:spPr>
      </p:pic>
      <p:sp>
        <p:nvSpPr>
          <p:cNvPr id="3073" name="Rectangle 3072">
            <a:extLst>
              <a:ext uri="{FF2B5EF4-FFF2-40B4-BE49-F238E27FC236}">
                <a16:creationId xmlns:a16="http://schemas.microsoft.com/office/drawing/2014/main" id="{8C809DD5-D916-4C9B-B03E-4E7174D83029}"/>
              </a:ext>
            </a:extLst>
          </p:cNvPr>
          <p:cNvSpPr/>
          <p:nvPr/>
        </p:nvSpPr>
        <p:spPr>
          <a:xfrm>
            <a:off x="5257799" y="6510792"/>
            <a:ext cx="3968152" cy="329964"/>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ID" sz="1800" dirty="0">
                <a:solidFill>
                  <a:srgbClr val="404040"/>
                </a:solidFill>
                <a:effectLst/>
                <a:latin typeface="Times New Roman" panose="02020603050405020304" pitchFamily="18" charset="0"/>
                <a:ea typeface="Times New Roman" panose="02020603050405020304" pitchFamily="18" charset="0"/>
              </a:rPr>
              <a:t> </a:t>
            </a:r>
            <a:r>
              <a:rPr lang="en-ID" sz="1800" dirty="0" err="1">
                <a:solidFill>
                  <a:srgbClr val="404040"/>
                </a:solidFill>
                <a:effectLst/>
                <a:latin typeface="Times New Roman" panose="02020603050405020304" pitchFamily="18" charset="0"/>
                <a:ea typeface="Times New Roman" panose="02020603050405020304" pitchFamily="18" charset="0"/>
              </a:rPr>
              <a:t>Sumber</a:t>
            </a:r>
            <a:r>
              <a:rPr lang="en-ID" sz="1800" dirty="0">
                <a:solidFill>
                  <a:srgbClr val="404040"/>
                </a:solidFill>
                <a:effectLst/>
                <a:latin typeface="Times New Roman" panose="02020603050405020304" pitchFamily="18" charset="0"/>
                <a:ea typeface="Times New Roman" panose="02020603050405020304" pitchFamily="18" charset="0"/>
              </a:rPr>
              <a:t> </a:t>
            </a:r>
            <a:r>
              <a:rPr lang="en-ID" sz="1800" dirty="0" err="1">
                <a:solidFill>
                  <a:srgbClr val="404040"/>
                </a:solidFill>
                <a:effectLst/>
                <a:latin typeface="Times New Roman" panose="02020603050405020304" pitchFamily="18" charset="0"/>
                <a:ea typeface="Times New Roman" panose="02020603050405020304" pitchFamily="18" charset="0"/>
              </a:rPr>
              <a:t>dr.</a:t>
            </a:r>
            <a:r>
              <a:rPr lang="en-ID" sz="1800" dirty="0">
                <a:solidFill>
                  <a:srgbClr val="404040"/>
                </a:solidFill>
                <a:effectLst/>
                <a:latin typeface="Times New Roman" panose="02020603050405020304" pitchFamily="18" charset="0"/>
                <a:ea typeface="Times New Roman" panose="02020603050405020304" pitchFamily="18" charset="0"/>
              </a:rPr>
              <a:t> UF </a:t>
            </a:r>
            <a:r>
              <a:rPr lang="en-ID" sz="1800" dirty="0" err="1">
                <a:solidFill>
                  <a:srgbClr val="404040"/>
                </a:solidFill>
                <a:effectLst/>
                <a:latin typeface="Times New Roman" panose="02020603050405020304" pitchFamily="18" charset="0"/>
                <a:ea typeface="Times New Roman" panose="02020603050405020304" pitchFamily="18" charset="0"/>
              </a:rPr>
              <a:t>Bagazi</a:t>
            </a:r>
            <a:r>
              <a:rPr lang="en-ID" sz="1800" dirty="0">
                <a:solidFill>
                  <a:srgbClr val="404040"/>
                </a:solidFill>
                <a:effectLst/>
                <a:latin typeface="Times New Roman" panose="02020603050405020304" pitchFamily="18" charset="0"/>
                <a:ea typeface="Times New Roman" panose="02020603050405020304" pitchFamily="18" charset="0"/>
              </a:rPr>
              <a:t>, </a:t>
            </a:r>
            <a:r>
              <a:rPr lang="en-ID" sz="1800" dirty="0" err="1">
                <a:solidFill>
                  <a:srgbClr val="404040"/>
                </a:solidFill>
                <a:effectLst/>
                <a:latin typeface="Times New Roman" panose="02020603050405020304" pitchFamily="18" charset="0"/>
                <a:ea typeface="Times New Roman" panose="02020603050405020304" pitchFamily="18" charset="0"/>
              </a:rPr>
              <a:t>SpOG</a:t>
            </a:r>
            <a:endParaRPr lang="en-ID" dirty="0"/>
          </a:p>
        </p:txBody>
      </p:sp>
    </p:spTree>
    <p:extLst>
      <p:ext uri="{BB962C8B-B14F-4D97-AF65-F5344CB8AC3E}">
        <p14:creationId xmlns:p14="http://schemas.microsoft.com/office/powerpoint/2010/main" val="23491818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56A432C-9B54-4AAE-8984-EC4977EC5EA7}"/>
              </a:ext>
            </a:extLst>
          </p:cNvPr>
          <p:cNvSpPr/>
          <p:nvPr/>
        </p:nvSpPr>
        <p:spPr>
          <a:xfrm>
            <a:off x="1052423" y="595222"/>
            <a:ext cx="10691901" cy="100066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lvl="0" algn="just">
              <a:lnSpc>
                <a:spcPct val="200000"/>
              </a:lnSpc>
              <a:spcBef>
                <a:spcPts val="50"/>
              </a:spcBef>
              <a:spcAft>
                <a:spcPts val="0"/>
              </a:spcAft>
            </a:pPr>
            <a:r>
              <a:rPr lang="en-ID" sz="1800" dirty="0" err="1">
                <a:effectLst/>
                <a:latin typeface="Times New Roman" panose="02020603050405020304" pitchFamily="18" charset="0"/>
                <a:ea typeface="Times New Roman" panose="02020603050405020304" pitchFamily="18" charset="0"/>
              </a:rPr>
              <a:t>Keefektifan</a:t>
            </a:r>
            <a:r>
              <a:rPr lang="en-ID" sz="1800" dirty="0">
                <a:effectLst/>
                <a:latin typeface="Times New Roman" panose="02020603050405020304" pitchFamily="18" charset="0"/>
                <a:ea typeface="Times New Roman" panose="02020603050405020304" pitchFamily="18" charset="0"/>
              </a:rPr>
              <a:t> </a:t>
            </a:r>
            <a:r>
              <a:rPr lang="en-ID" sz="1800" dirty="0" err="1">
                <a:effectLst/>
                <a:latin typeface="Times New Roman" panose="02020603050405020304" pitchFamily="18" charset="0"/>
                <a:ea typeface="Times New Roman" panose="02020603050405020304" pitchFamily="18" charset="0"/>
              </a:rPr>
              <a:t>aplikasi</a:t>
            </a:r>
            <a:r>
              <a:rPr lang="en-ID" sz="1800" dirty="0">
                <a:effectLst/>
                <a:latin typeface="Times New Roman" panose="02020603050405020304" pitchFamily="18" charset="0"/>
                <a:ea typeface="Times New Roman" panose="02020603050405020304" pitchFamily="18" charset="0"/>
              </a:rPr>
              <a:t> M-</a:t>
            </a:r>
            <a:r>
              <a:rPr lang="en-ID" sz="1800" dirty="0" err="1">
                <a:effectLst/>
                <a:latin typeface="Times New Roman" panose="02020603050405020304" pitchFamily="18" charset="0"/>
                <a:ea typeface="Times New Roman" panose="02020603050405020304" pitchFamily="18" charset="0"/>
              </a:rPr>
              <a:t>Healt</a:t>
            </a:r>
            <a:r>
              <a:rPr lang="en-ID" sz="1800" dirty="0">
                <a:effectLst/>
                <a:latin typeface="Times New Roman" panose="02020603050405020304" pitchFamily="18" charset="0"/>
                <a:ea typeface="Times New Roman" panose="02020603050405020304" pitchFamily="18" charset="0"/>
              </a:rPr>
              <a:t> </a:t>
            </a:r>
            <a:r>
              <a:rPr lang="en-ID" sz="1800" dirty="0" err="1">
                <a:effectLst/>
                <a:latin typeface="Times New Roman" panose="02020603050405020304" pitchFamily="18" charset="0"/>
                <a:ea typeface="Times New Roman" panose="02020603050405020304" pitchFamily="18" charset="0"/>
              </a:rPr>
              <a:t>sebagai</a:t>
            </a:r>
            <a:r>
              <a:rPr lang="en-ID" sz="1800" dirty="0">
                <a:effectLst/>
                <a:latin typeface="Times New Roman" panose="02020603050405020304" pitchFamily="18" charset="0"/>
                <a:ea typeface="Times New Roman" panose="02020603050405020304" pitchFamily="18" charset="0"/>
              </a:rPr>
              <a:t> media </a:t>
            </a:r>
            <a:r>
              <a:rPr lang="en-ID" sz="1800" dirty="0" err="1">
                <a:effectLst/>
                <a:latin typeface="Times New Roman" panose="02020603050405020304" pitchFamily="18" charset="0"/>
                <a:ea typeface="Times New Roman" panose="02020603050405020304" pitchFamily="18" charset="0"/>
              </a:rPr>
              <a:t>promosi</a:t>
            </a:r>
            <a:r>
              <a:rPr lang="en-ID" sz="1800" dirty="0">
                <a:effectLst/>
                <a:latin typeface="Times New Roman" panose="02020603050405020304" pitchFamily="18" charset="0"/>
                <a:ea typeface="Times New Roman" panose="02020603050405020304" pitchFamily="18" charset="0"/>
              </a:rPr>
              <a:t> </a:t>
            </a:r>
            <a:r>
              <a:rPr lang="en-ID" sz="1800" dirty="0" err="1">
                <a:effectLst/>
                <a:latin typeface="Times New Roman" panose="02020603050405020304" pitchFamily="18" charset="0"/>
                <a:ea typeface="Times New Roman" panose="02020603050405020304" pitchFamily="18" charset="0"/>
              </a:rPr>
              <a:t>kesehatan</a:t>
            </a:r>
            <a:r>
              <a:rPr lang="en-ID" sz="1800" dirty="0">
                <a:effectLst/>
                <a:latin typeface="Times New Roman" panose="02020603050405020304" pitchFamily="18" charset="0"/>
                <a:ea typeface="Times New Roman" panose="02020603050405020304" pitchFamily="18" charset="0"/>
              </a:rPr>
              <a:t> </a:t>
            </a:r>
            <a:r>
              <a:rPr lang="en-ID" sz="1800" dirty="0" err="1">
                <a:effectLst/>
                <a:latin typeface="Times New Roman" panose="02020603050405020304" pitchFamily="18" charset="0"/>
                <a:ea typeface="Times New Roman" panose="02020603050405020304" pitchFamily="18" charset="0"/>
              </a:rPr>
              <a:t>dalam</a:t>
            </a:r>
            <a:r>
              <a:rPr lang="en-ID" sz="1800" dirty="0">
                <a:effectLst/>
                <a:latin typeface="Times New Roman" panose="02020603050405020304" pitchFamily="18" charset="0"/>
                <a:ea typeface="Times New Roman" panose="02020603050405020304" pitchFamily="18" charset="0"/>
              </a:rPr>
              <a:t> </a:t>
            </a:r>
            <a:r>
              <a:rPr lang="en-ID" sz="1800" dirty="0" err="1">
                <a:effectLst/>
                <a:latin typeface="Times New Roman" panose="02020603050405020304" pitchFamily="18" charset="0"/>
                <a:ea typeface="Times New Roman" panose="02020603050405020304" pitchFamily="18" charset="0"/>
              </a:rPr>
              <a:t>upaya</a:t>
            </a:r>
            <a:r>
              <a:rPr lang="en-ID" sz="1800" dirty="0">
                <a:effectLst/>
                <a:latin typeface="Times New Roman" panose="02020603050405020304" pitchFamily="18" charset="0"/>
                <a:ea typeface="Times New Roman" panose="02020603050405020304" pitchFamily="18" charset="0"/>
              </a:rPr>
              <a:t> </a:t>
            </a:r>
            <a:r>
              <a:rPr lang="en-ID" sz="1800" dirty="0" err="1">
                <a:effectLst/>
                <a:latin typeface="Times New Roman" panose="02020603050405020304" pitchFamily="18" charset="0"/>
                <a:ea typeface="Times New Roman" panose="02020603050405020304" pitchFamily="18" charset="0"/>
              </a:rPr>
              <a:t>peningkatan</a:t>
            </a:r>
            <a:r>
              <a:rPr lang="en-ID" sz="1800" dirty="0">
                <a:effectLst/>
                <a:latin typeface="Times New Roman" panose="02020603050405020304" pitchFamily="18" charset="0"/>
                <a:ea typeface="Times New Roman" panose="02020603050405020304" pitchFamily="18" charset="0"/>
              </a:rPr>
              <a:t> </a:t>
            </a:r>
            <a:r>
              <a:rPr lang="en-ID" sz="1800" dirty="0" err="1">
                <a:effectLst/>
                <a:latin typeface="Times New Roman" panose="02020603050405020304" pitchFamily="18" charset="0"/>
                <a:ea typeface="Times New Roman" panose="02020603050405020304" pitchFamily="18" charset="0"/>
              </a:rPr>
              <a:t>pencegahan</a:t>
            </a:r>
            <a:r>
              <a:rPr lang="en-ID" sz="1800" dirty="0">
                <a:effectLst/>
                <a:latin typeface="Times New Roman" panose="02020603050405020304" pitchFamily="18" charset="0"/>
                <a:ea typeface="Times New Roman" panose="02020603050405020304" pitchFamily="18" charset="0"/>
              </a:rPr>
              <a:t> </a:t>
            </a:r>
            <a:r>
              <a:rPr lang="en-ID" sz="1800" dirty="0" err="1">
                <a:effectLst/>
                <a:latin typeface="Times New Roman" panose="02020603050405020304" pitchFamily="18" charset="0"/>
                <a:ea typeface="Times New Roman" panose="02020603050405020304" pitchFamily="18" charset="0"/>
              </a:rPr>
              <a:t>tanda</a:t>
            </a:r>
            <a:r>
              <a:rPr lang="en-ID" sz="1800" dirty="0">
                <a:effectLst/>
                <a:latin typeface="Times New Roman" panose="02020603050405020304" pitchFamily="18" charset="0"/>
                <a:ea typeface="Times New Roman" panose="02020603050405020304" pitchFamily="18" charset="0"/>
              </a:rPr>
              <a:t> </a:t>
            </a:r>
            <a:r>
              <a:rPr lang="en-ID" sz="1800" dirty="0" err="1">
                <a:effectLst/>
                <a:latin typeface="Times New Roman" panose="02020603050405020304" pitchFamily="18" charset="0"/>
                <a:ea typeface="Times New Roman" panose="02020603050405020304" pitchFamily="18" charset="0"/>
              </a:rPr>
              <a:t>tanda</a:t>
            </a:r>
            <a:r>
              <a:rPr lang="en-ID" sz="1800" dirty="0">
                <a:effectLst/>
                <a:latin typeface="Times New Roman" panose="02020603050405020304" pitchFamily="18" charset="0"/>
                <a:ea typeface="Times New Roman" panose="02020603050405020304" pitchFamily="18" charset="0"/>
              </a:rPr>
              <a:t> </a:t>
            </a:r>
            <a:r>
              <a:rPr lang="en-ID" sz="1800" dirty="0" err="1">
                <a:effectLst/>
                <a:latin typeface="Times New Roman" panose="02020603050405020304" pitchFamily="18" charset="0"/>
                <a:ea typeface="Times New Roman" panose="02020603050405020304" pitchFamily="18" charset="0"/>
              </a:rPr>
              <a:t>bahaya</a:t>
            </a:r>
            <a:r>
              <a:rPr lang="en-ID" sz="1800" dirty="0">
                <a:effectLst/>
                <a:latin typeface="Times New Roman" panose="02020603050405020304" pitchFamily="18" charset="0"/>
                <a:ea typeface="Times New Roman" panose="02020603050405020304" pitchFamily="18" charset="0"/>
              </a:rPr>
              <a:t> </a:t>
            </a:r>
            <a:r>
              <a:rPr lang="en-ID" sz="1800" dirty="0" err="1">
                <a:effectLst/>
                <a:latin typeface="Times New Roman" panose="02020603050405020304" pitchFamily="18" charset="0"/>
                <a:ea typeface="Times New Roman" panose="02020603050405020304" pitchFamily="18" charset="0"/>
              </a:rPr>
              <a:t>kehaamilan</a:t>
            </a:r>
            <a:r>
              <a:rPr lang="en-ID" sz="1800" dirty="0">
                <a:effectLst/>
                <a:latin typeface="Times New Roman" panose="02020603050405020304" pitchFamily="18" charset="0"/>
                <a:ea typeface="Times New Roman" panose="02020603050405020304" pitchFamily="18" charset="0"/>
              </a:rPr>
              <a:t> </a:t>
            </a:r>
          </a:p>
        </p:txBody>
      </p:sp>
      <p:sp>
        <p:nvSpPr>
          <p:cNvPr id="5" name="Rectangle: Rounded Corners 4">
            <a:extLst>
              <a:ext uri="{FF2B5EF4-FFF2-40B4-BE49-F238E27FC236}">
                <a16:creationId xmlns:a16="http://schemas.microsoft.com/office/drawing/2014/main" id="{EA51E04E-EA34-44D9-84A4-7B07023D0DA8}"/>
              </a:ext>
            </a:extLst>
          </p:cNvPr>
          <p:cNvSpPr/>
          <p:nvPr/>
        </p:nvSpPr>
        <p:spPr>
          <a:xfrm>
            <a:off x="873964" y="2035025"/>
            <a:ext cx="10870360" cy="152256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marL="523875" indent="466725">
              <a:lnSpc>
                <a:spcPct val="200000"/>
              </a:lnSpc>
              <a:spcBef>
                <a:spcPts val="50"/>
              </a:spcBef>
              <a:spcAft>
                <a:spcPts val="0"/>
              </a:spcAft>
            </a:pPr>
            <a:r>
              <a:rPr lang="en-ID" sz="1800" dirty="0" err="1">
                <a:effectLst/>
                <a:latin typeface="Times New Roman" panose="02020603050405020304" pitchFamily="18" charset="0"/>
                <a:ea typeface="Times New Roman" panose="02020603050405020304" pitchFamily="18" charset="0"/>
              </a:rPr>
              <a:t>Aplikasi</a:t>
            </a:r>
            <a:r>
              <a:rPr lang="en-ID" sz="1800" dirty="0">
                <a:effectLst/>
                <a:latin typeface="Times New Roman" panose="02020603050405020304" pitchFamily="18" charset="0"/>
                <a:ea typeface="Times New Roman" panose="02020603050405020304" pitchFamily="18" charset="0"/>
              </a:rPr>
              <a:t> </a:t>
            </a:r>
            <a:r>
              <a:rPr lang="en-ID" sz="1800" i="1" dirty="0">
                <a:effectLst/>
                <a:latin typeface="Times New Roman" panose="02020603050405020304" pitchFamily="18" charset="0"/>
                <a:ea typeface="Times New Roman" panose="02020603050405020304" pitchFamily="18" charset="0"/>
              </a:rPr>
              <a:t>m-Health </a:t>
            </a:r>
            <a:r>
              <a:rPr lang="en-ID" sz="1800" dirty="0" err="1">
                <a:effectLst/>
                <a:latin typeface="Times New Roman" panose="02020603050405020304" pitchFamily="18" charset="0"/>
                <a:ea typeface="Times New Roman" panose="02020603050405020304" pitchFamily="18" charset="0"/>
              </a:rPr>
              <a:t>meliputi</a:t>
            </a:r>
            <a:r>
              <a:rPr lang="en-ID" sz="1800" dirty="0">
                <a:effectLst/>
                <a:latin typeface="Times New Roman" panose="02020603050405020304" pitchFamily="18" charset="0"/>
                <a:ea typeface="Times New Roman" panose="02020603050405020304" pitchFamily="18" charset="0"/>
              </a:rPr>
              <a:t> </a:t>
            </a:r>
            <a:r>
              <a:rPr lang="en-ID" sz="1800" dirty="0" err="1">
                <a:effectLst/>
                <a:latin typeface="Times New Roman" panose="02020603050405020304" pitchFamily="18" charset="0"/>
                <a:ea typeface="Times New Roman" panose="02020603050405020304" pitchFamily="18" charset="0"/>
              </a:rPr>
              <a:t>mengkomunikasikan</a:t>
            </a:r>
            <a:r>
              <a:rPr lang="en-ID" sz="1800" dirty="0">
                <a:effectLst/>
                <a:latin typeface="Times New Roman" panose="02020603050405020304" pitchFamily="18" charset="0"/>
                <a:ea typeface="Times New Roman" panose="02020603050405020304" pitchFamily="18" charset="0"/>
              </a:rPr>
              <a:t> </a:t>
            </a:r>
            <a:r>
              <a:rPr lang="en-ID" sz="1800" dirty="0" err="1">
                <a:effectLst/>
                <a:latin typeface="Times New Roman" panose="02020603050405020304" pitchFamily="18" charset="0"/>
                <a:ea typeface="Times New Roman" panose="02020603050405020304" pitchFamily="18" charset="0"/>
              </a:rPr>
              <a:t>informasi</a:t>
            </a:r>
            <a:r>
              <a:rPr lang="en-ID" sz="1800" dirty="0">
                <a:effectLst/>
                <a:latin typeface="Times New Roman" panose="02020603050405020304" pitchFamily="18" charset="0"/>
                <a:ea typeface="Times New Roman" panose="02020603050405020304" pitchFamily="18" charset="0"/>
              </a:rPr>
              <a:t> </a:t>
            </a:r>
            <a:r>
              <a:rPr lang="en-ID" sz="1800" dirty="0" err="1">
                <a:effectLst/>
                <a:latin typeface="Times New Roman" panose="02020603050405020304" pitchFamily="18" charset="0"/>
                <a:ea typeface="Times New Roman" panose="02020603050405020304" pitchFamily="18" charset="0"/>
              </a:rPr>
              <a:t>kesehatan</a:t>
            </a:r>
            <a:r>
              <a:rPr lang="en-ID" sz="1800" dirty="0">
                <a:effectLst/>
                <a:latin typeface="Times New Roman" panose="02020603050405020304" pitchFamily="18" charset="0"/>
                <a:ea typeface="Times New Roman" panose="02020603050405020304" pitchFamily="18" charset="0"/>
              </a:rPr>
              <a:t>, </a:t>
            </a:r>
            <a:r>
              <a:rPr lang="en-ID" sz="1800" dirty="0" err="1">
                <a:effectLst/>
                <a:latin typeface="Times New Roman" panose="02020603050405020304" pitchFamily="18" charset="0"/>
                <a:ea typeface="Times New Roman" panose="02020603050405020304" pitchFamily="18" charset="0"/>
              </a:rPr>
              <a:t>kepatuhan</a:t>
            </a:r>
            <a:r>
              <a:rPr lang="en-ID" sz="1800" dirty="0">
                <a:effectLst/>
                <a:latin typeface="Times New Roman" panose="02020603050405020304" pitchFamily="18" charset="0"/>
                <a:ea typeface="Times New Roman" panose="02020603050405020304" pitchFamily="18" charset="0"/>
              </a:rPr>
              <a:t> </a:t>
            </a:r>
            <a:r>
              <a:rPr lang="en-ID" sz="1800" dirty="0" err="1">
                <a:effectLst/>
                <a:latin typeface="Times New Roman" panose="02020603050405020304" pitchFamily="18" charset="0"/>
                <a:ea typeface="Times New Roman" panose="02020603050405020304" pitchFamily="18" charset="0"/>
              </a:rPr>
              <a:t>terhadap</a:t>
            </a:r>
            <a:r>
              <a:rPr lang="en-ID" sz="1800" dirty="0">
                <a:effectLst/>
                <a:latin typeface="Times New Roman" panose="02020603050405020304" pitchFamily="18" charset="0"/>
                <a:ea typeface="Times New Roman" panose="02020603050405020304" pitchFamily="18" charset="0"/>
              </a:rPr>
              <a:t> </a:t>
            </a:r>
            <a:r>
              <a:rPr lang="en-ID" sz="1800" dirty="0" err="1">
                <a:effectLst/>
                <a:latin typeface="Times New Roman" panose="02020603050405020304" pitchFamily="18" charset="0"/>
                <a:ea typeface="Times New Roman" panose="02020603050405020304" pitchFamily="18" charset="0"/>
              </a:rPr>
              <a:t>pengobatan</a:t>
            </a:r>
            <a:r>
              <a:rPr lang="en-ID" sz="1800" dirty="0">
                <a:effectLst/>
                <a:latin typeface="Times New Roman" panose="02020603050405020304" pitchFamily="18" charset="0"/>
                <a:ea typeface="Times New Roman" panose="02020603050405020304" pitchFamily="18" charset="0"/>
              </a:rPr>
              <a:t>, dan </a:t>
            </a:r>
            <a:r>
              <a:rPr lang="en-ID" sz="1800" dirty="0" err="1">
                <a:effectLst/>
                <a:latin typeface="Times New Roman" panose="02020603050405020304" pitchFamily="18" charset="0"/>
                <a:ea typeface="Times New Roman" panose="02020603050405020304" pitchFamily="18" charset="0"/>
              </a:rPr>
              <a:t>pengingat</a:t>
            </a:r>
            <a:r>
              <a:rPr lang="en-ID" sz="1800" dirty="0">
                <a:effectLst/>
                <a:latin typeface="Times New Roman" panose="02020603050405020304" pitchFamily="18" charset="0"/>
                <a:ea typeface="Times New Roman" panose="02020603050405020304" pitchFamily="18" charset="0"/>
              </a:rPr>
              <a:t> </a:t>
            </a:r>
            <a:r>
              <a:rPr lang="en-ID" sz="1800" dirty="0" err="1">
                <a:effectLst/>
                <a:latin typeface="Times New Roman" panose="02020603050405020304" pitchFamily="18" charset="0"/>
                <a:ea typeface="Times New Roman" panose="02020603050405020304" pitchFamily="18" charset="0"/>
              </a:rPr>
              <a:t>jadwal</a:t>
            </a:r>
            <a:r>
              <a:rPr lang="en-ID" sz="1800" dirty="0">
                <a:effectLst/>
                <a:latin typeface="Times New Roman" panose="02020603050405020304" pitchFamily="18" charset="0"/>
                <a:ea typeface="Times New Roman" panose="02020603050405020304" pitchFamily="18" charset="0"/>
              </a:rPr>
              <a:t> </a:t>
            </a:r>
            <a:r>
              <a:rPr lang="en-ID" sz="1800" dirty="0" err="1">
                <a:effectLst/>
                <a:latin typeface="Times New Roman" panose="02020603050405020304" pitchFamily="18" charset="0"/>
                <a:ea typeface="Times New Roman" panose="02020603050405020304" pitchFamily="18" charset="0"/>
              </a:rPr>
              <a:t>kunjungan</a:t>
            </a:r>
            <a:r>
              <a:rPr lang="en-ID" sz="1800" dirty="0">
                <a:effectLst/>
                <a:latin typeface="Times New Roman" panose="02020603050405020304" pitchFamily="18" charset="0"/>
                <a:ea typeface="Times New Roman" panose="02020603050405020304" pitchFamily="18" charset="0"/>
              </a:rPr>
              <a:t>(Lau et al., 2014).</a:t>
            </a:r>
          </a:p>
        </p:txBody>
      </p:sp>
      <p:pic>
        <p:nvPicPr>
          <p:cNvPr id="4098" name="Picture 2" descr="Sayang Ibu, Aplikasi Pantau Kehamilan dengan Tombol Darurat Diluncurkan FKM  UNDIP - Universitas Diponegoro">
            <a:extLst>
              <a:ext uri="{FF2B5EF4-FFF2-40B4-BE49-F238E27FC236}">
                <a16:creationId xmlns:a16="http://schemas.microsoft.com/office/drawing/2014/main" id="{4C42731C-3908-4C81-B2B6-2F67876BA67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21171" y="3597214"/>
            <a:ext cx="4882550" cy="26655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1687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471DB5AC-FC57-4D9C-87E5-119ABFC58F64}"/>
              </a:ext>
            </a:extLst>
          </p:cNvPr>
          <p:cNvSpPr/>
          <p:nvPr/>
        </p:nvSpPr>
        <p:spPr>
          <a:xfrm>
            <a:off x="3053752" y="256096"/>
            <a:ext cx="6904636" cy="1061049"/>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lvl="0" algn="ctr">
              <a:lnSpc>
                <a:spcPct val="200000"/>
              </a:lnSpc>
              <a:spcBef>
                <a:spcPts val="50"/>
              </a:spcBef>
              <a:spcAft>
                <a:spcPts val="0"/>
              </a:spcAft>
              <a:tabLst>
                <a:tab pos="450215" algn="l"/>
              </a:tabLst>
            </a:pPr>
            <a:r>
              <a:rPr lang="en-US" dirty="0">
                <a:latin typeface="Times New Roman" panose="02020603050405020304" pitchFamily="18" charset="0"/>
                <a:ea typeface="Times New Roman" panose="02020603050405020304" pitchFamily="18" charset="0"/>
              </a:rPr>
              <a:t>T</a:t>
            </a:r>
            <a:r>
              <a:rPr lang="en-ID" dirty="0" err="1">
                <a:latin typeface="Times New Roman" panose="02020603050405020304" pitchFamily="18" charset="0"/>
                <a:ea typeface="Times New Roman" panose="02020603050405020304" pitchFamily="18" charset="0"/>
              </a:rPr>
              <a:t>eknologi</a:t>
            </a:r>
            <a:r>
              <a:rPr lang="en-ID" dirty="0">
                <a:latin typeface="Times New Roman" panose="02020603050405020304" pitchFamily="18" charset="0"/>
                <a:ea typeface="Times New Roman" panose="02020603050405020304" pitchFamily="18" charset="0"/>
              </a:rPr>
              <a:t> </a:t>
            </a:r>
            <a:r>
              <a:rPr lang="en-ID" dirty="0" err="1">
                <a:latin typeface="Times New Roman" panose="02020603050405020304" pitchFamily="18" charset="0"/>
                <a:ea typeface="Times New Roman" panose="02020603050405020304" pitchFamily="18" charset="0"/>
              </a:rPr>
              <a:t>augument</a:t>
            </a:r>
            <a:r>
              <a:rPr lang="en-ID" dirty="0">
                <a:latin typeface="Times New Roman" panose="02020603050405020304" pitchFamily="18" charset="0"/>
                <a:ea typeface="Times New Roman" panose="02020603050405020304" pitchFamily="18" charset="0"/>
              </a:rPr>
              <a:t> Reality</a:t>
            </a:r>
            <a:endParaRPr lang="en-ID" sz="1800" dirty="0">
              <a:effectLst/>
              <a:latin typeface="Times New Roman" panose="02020603050405020304" pitchFamily="18" charset="0"/>
              <a:ea typeface="Times New Roman" panose="02020603050405020304" pitchFamily="18" charset="0"/>
            </a:endParaRPr>
          </a:p>
        </p:txBody>
      </p:sp>
      <p:sp>
        <p:nvSpPr>
          <p:cNvPr id="5" name="Rectangle: Rounded Corners 4">
            <a:extLst>
              <a:ext uri="{FF2B5EF4-FFF2-40B4-BE49-F238E27FC236}">
                <a16:creationId xmlns:a16="http://schemas.microsoft.com/office/drawing/2014/main" id="{6FC3D4DE-07E3-4522-BEE2-1713B5388B71}"/>
              </a:ext>
            </a:extLst>
          </p:cNvPr>
          <p:cNvSpPr/>
          <p:nvPr/>
        </p:nvSpPr>
        <p:spPr>
          <a:xfrm>
            <a:off x="1114425" y="1846053"/>
            <a:ext cx="10801350" cy="1582947"/>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ID" sz="1800" dirty="0" err="1">
                <a:solidFill>
                  <a:srgbClr val="202020"/>
                </a:solidFill>
                <a:effectLst/>
                <a:latin typeface="Times New Roman" panose="02020603050405020304" pitchFamily="18" charset="0"/>
                <a:ea typeface="Times New Roman" panose="02020603050405020304" pitchFamily="18" charset="0"/>
              </a:rPr>
              <a:t>Aplikasi</a:t>
            </a:r>
            <a:r>
              <a:rPr lang="en-ID" sz="1800" dirty="0">
                <a:solidFill>
                  <a:srgbClr val="202020"/>
                </a:solidFill>
                <a:effectLst/>
                <a:latin typeface="Times New Roman" panose="02020603050405020304" pitchFamily="18" charset="0"/>
                <a:ea typeface="Times New Roman" panose="02020603050405020304" pitchFamily="18" charset="0"/>
              </a:rPr>
              <a:t> </a:t>
            </a:r>
            <a:r>
              <a:rPr lang="en-ID" sz="1800" dirty="0" err="1">
                <a:solidFill>
                  <a:srgbClr val="202020"/>
                </a:solidFill>
                <a:effectLst/>
                <a:latin typeface="Times New Roman" panose="02020603050405020304" pitchFamily="18" charset="0"/>
                <a:ea typeface="Times New Roman" panose="02020603050405020304" pitchFamily="18" charset="0"/>
              </a:rPr>
              <a:t>ini</a:t>
            </a:r>
            <a:r>
              <a:rPr lang="en-ID" sz="1800" dirty="0">
                <a:solidFill>
                  <a:srgbClr val="202020"/>
                </a:solidFill>
                <a:effectLst/>
                <a:latin typeface="Times New Roman" panose="02020603050405020304" pitchFamily="18" charset="0"/>
                <a:ea typeface="Times New Roman" panose="02020603050405020304" pitchFamily="18" charset="0"/>
              </a:rPr>
              <a:t> </a:t>
            </a:r>
            <a:r>
              <a:rPr lang="en-ID" sz="1800" dirty="0" err="1">
                <a:solidFill>
                  <a:srgbClr val="202020"/>
                </a:solidFill>
                <a:effectLst/>
                <a:latin typeface="Times New Roman" panose="02020603050405020304" pitchFamily="18" charset="0"/>
                <a:ea typeface="Times New Roman" panose="02020603050405020304" pitchFamily="18" charset="0"/>
              </a:rPr>
              <a:t>dapat</a:t>
            </a:r>
            <a:r>
              <a:rPr lang="en-ID" sz="1800" dirty="0">
                <a:solidFill>
                  <a:srgbClr val="202020"/>
                </a:solidFill>
                <a:effectLst/>
                <a:latin typeface="Times New Roman" panose="02020603050405020304" pitchFamily="18" charset="0"/>
                <a:ea typeface="Times New Roman" panose="02020603050405020304" pitchFamily="18" charset="0"/>
              </a:rPr>
              <a:t> </a:t>
            </a:r>
            <a:r>
              <a:rPr lang="en-ID" sz="1800" dirty="0" err="1">
                <a:solidFill>
                  <a:srgbClr val="202020"/>
                </a:solidFill>
                <a:effectLst/>
                <a:latin typeface="Times New Roman" panose="02020603050405020304" pitchFamily="18" charset="0"/>
                <a:ea typeface="Times New Roman" panose="02020603050405020304" pitchFamily="18" charset="0"/>
              </a:rPr>
              <a:t>menampilkan</a:t>
            </a:r>
            <a:r>
              <a:rPr lang="en-ID" sz="1800" dirty="0">
                <a:solidFill>
                  <a:srgbClr val="202020"/>
                </a:solidFill>
                <a:effectLst/>
                <a:latin typeface="Times New Roman" panose="02020603050405020304" pitchFamily="18" charset="0"/>
                <a:ea typeface="Times New Roman" panose="02020603050405020304" pitchFamily="18" charset="0"/>
              </a:rPr>
              <a:t> </a:t>
            </a:r>
            <a:r>
              <a:rPr lang="en-ID" sz="1800" dirty="0" err="1">
                <a:solidFill>
                  <a:srgbClr val="202020"/>
                </a:solidFill>
                <a:effectLst/>
                <a:latin typeface="Times New Roman" panose="02020603050405020304" pitchFamily="18" charset="0"/>
                <a:ea typeface="Times New Roman" panose="02020603050405020304" pitchFamily="18" charset="0"/>
              </a:rPr>
              <a:t>bentuk</a:t>
            </a:r>
            <a:r>
              <a:rPr lang="en-ID" sz="1800" dirty="0">
                <a:solidFill>
                  <a:srgbClr val="202020"/>
                </a:solidFill>
                <a:effectLst/>
                <a:latin typeface="Times New Roman" panose="02020603050405020304" pitchFamily="18" charset="0"/>
                <a:ea typeface="Times New Roman" panose="02020603050405020304" pitchFamily="18" charset="0"/>
              </a:rPr>
              <a:t> </a:t>
            </a:r>
            <a:r>
              <a:rPr lang="en-ID" sz="1800" dirty="0" err="1">
                <a:solidFill>
                  <a:srgbClr val="202020"/>
                </a:solidFill>
                <a:effectLst/>
                <a:latin typeface="Times New Roman" panose="02020603050405020304" pitchFamily="18" charset="0"/>
                <a:ea typeface="Times New Roman" panose="02020603050405020304" pitchFamily="18" charset="0"/>
              </a:rPr>
              <a:t>janin</a:t>
            </a:r>
            <a:r>
              <a:rPr lang="en-ID" sz="1800" dirty="0">
                <a:solidFill>
                  <a:srgbClr val="202020"/>
                </a:solidFill>
                <a:effectLst/>
                <a:latin typeface="Times New Roman" panose="02020603050405020304" pitchFamily="18" charset="0"/>
                <a:ea typeface="Times New Roman" panose="02020603050405020304" pitchFamily="18" charset="0"/>
              </a:rPr>
              <a:t> </a:t>
            </a:r>
            <a:r>
              <a:rPr lang="en-ID" sz="1800" dirty="0" err="1">
                <a:solidFill>
                  <a:srgbClr val="202020"/>
                </a:solidFill>
                <a:effectLst/>
                <a:latin typeface="Times New Roman" panose="02020603050405020304" pitchFamily="18" charset="0"/>
                <a:ea typeface="Times New Roman" panose="02020603050405020304" pitchFamily="18" charset="0"/>
              </a:rPr>
              <a:t>dalam</a:t>
            </a:r>
            <a:r>
              <a:rPr lang="en-ID" sz="1800" dirty="0">
                <a:solidFill>
                  <a:srgbClr val="202020"/>
                </a:solidFill>
                <a:effectLst/>
                <a:latin typeface="Times New Roman" panose="02020603050405020304" pitchFamily="18" charset="0"/>
                <a:ea typeface="Times New Roman" panose="02020603050405020304" pitchFamily="18" charset="0"/>
              </a:rPr>
              <a:t> </a:t>
            </a:r>
            <a:r>
              <a:rPr lang="en-ID" sz="1800" dirty="0" err="1">
                <a:solidFill>
                  <a:srgbClr val="202020"/>
                </a:solidFill>
                <a:effectLst/>
                <a:latin typeface="Times New Roman" panose="02020603050405020304" pitchFamily="18" charset="0"/>
                <a:ea typeface="Times New Roman" panose="02020603050405020304" pitchFamily="18" charset="0"/>
              </a:rPr>
              <a:t>bentuk</a:t>
            </a:r>
            <a:r>
              <a:rPr lang="en-ID" sz="1800" dirty="0">
                <a:solidFill>
                  <a:srgbClr val="202020"/>
                </a:solidFill>
                <a:effectLst/>
                <a:latin typeface="Times New Roman" panose="02020603050405020304" pitchFamily="18" charset="0"/>
                <a:ea typeface="Times New Roman" panose="02020603050405020304" pitchFamily="18" charset="0"/>
              </a:rPr>
              <a:t> 3 </a:t>
            </a:r>
            <a:r>
              <a:rPr lang="en-ID" sz="1800" dirty="0" err="1">
                <a:solidFill>
                  <a:srgbClr val="202020"/>
                </a:solidFill>
                <a:effectLst/>
                <a:latin typeface="Times New Roman" panose="02020603050405020304" pitchFamily="18" charset="0"/>
                <a:ea typeface="Times New Roman" panose="02020603050405020304" pitchFamily="18" charset="0"/>
              </a:rPr>
              <a:t>dimensi</a:t>
            </a:r>
            <a:r>
              <a:rPr lang="en-ID" sz="1800" dirty="0">
                <a:solidFill>
                  <a:srgbClr val="202020"/>
                </a:solidFill>
                <a:effectLst/>
                <a:latin typeface="Times New Roman" panose="02020603050405020304" pitchFamily="18" charset="0"/>
                <a:ea typeface="Times New Roman" panose="02020603050405020304" pitchFamily="18" charset="0"/>
              </a:rPr>
              <a:t> </a:t>
            </a:r>
            <a:r>
              <a:rPr lang="en-ID" sz="1800" dirty="0" err="1">
                <a:solidFill>
                  <a:srgbClr val="202020"/>
                </a:solidFill>
                <a:effectLst/>
                <a:latin typeface="Times New Roman" panose="02020603050405020304" pitchFamily="18" charset="0"/>
                <a:ea typeface="Times New Roman" panose="02020603050405020304" pitchFamily="18" charset="0"/>
              </a:rPr>
              <a:t>beserta</a:t>
            </a:r>
            <a:r>
              <a:rPr lang="en-ID" sz="1800" dirty="0">
                <a:solidFill>
                  <a:srgbClr val="202020"/>
                </a:solidFill>
                <a:effectLst/>
                <a:latin typeface="Times New Roman" panose="02020603050405020304" pitchFamily="18" charset="0"/>
                <a:ea typeface="Times New Roman" panose="02020603050405020304" pitchFamily="18" charset="0"/>
              </a:rPr>
              <a:t> </a:t>
            </a:r>
            <a:r>
              <a:rPr lang="en-ID" sz="1800" dirty="0" err="1">
                <a:solidFill>
                  <a:srgbClr val="202020"/>
                </a:solidFill>
                <a:effectLst/>
                <a:latin typeface="Times New Roman" panose="02020603050405020304" pitchFamily="18" charset="0"/>
                <a:ea typeface="Times New Roman" panose="02020603050405020304" pitchFamily="18" charset="0"/>
              </a:rPr>
              <a:t>informasi</a:t>
            </a:r>
            <a:r>
              <a:rPr lang="en-ID" sz="1800" dirty="0">
                <a:solidFill>
                  <a:srgbClr val="202020"/>
                </a:solidFill>
                <a:effectLst/>
                <a:latin typeface="Times New Roman" panose="02020603050405020304" pitchFamily="18" charset="0"/>
                <a:ea typeface="Times New Roman" panose="02020603050405020304" pitchFamily="18" charset="0"/>
              </a:rPr>
              <a:t> </a:t>
            </a:r>
            <a:r>
              <a:rPr lang="en-ID" sz="1800" dirty="0" err="1">
                <a:solidFill>
                  <a:srgbClr val="202020"/>
                </a:solidFill>
                <a:effectLst/>
                <a:latin typeface="Times New Roman" panose="02020603050405020304" pitchFamily="18" charset="0"/>
                <a:ea typeface="Times New Roman" panose="02020603050405020304" pitchFamily="18" charset="0"/>
              </a:rPr>
              <a:t>penting</a:t>
            </a:r>
            <a:r>
              <a:rPr lang="en-ID" sz="1800" dirty="0">
                <a:solidFill>
                  <a:srgbClr val="202020"/>
                </a:solidFill>
                <a:effectLst/>
                <a:latin typeface="Times New Roman" panose="02020603050405020304" pitchFamily="18" charset="0"/>
                <a:ea typeface="Times New Roman" panose="02020603050405020304" pitchFamily="18" charset="0"/>
              </a:rPr>
              <a:t> </a:t>
            </a:r>
            <a:r>
              <a:rPr lang="en-ID" sz="1800" dirty="0" err="1">
                <a:solidFill>
                  <a:srgbClr val="202020"/>
                </a:solidFill>
                <a:effectLst/>
                <a:latin typeface="Times New Roman" panose="02020603050405020304" pitchFamily="18" charset="0"/>
                <a:ea typeface="Times New Roman" panose="02020603050405020304" pitchFamily="18" charset="0"/>
              </a:rPr>
              <a:t>bagi</a:t>
            </a:r>
            <a:r>
              <a:rPr lang="en-ID" sz="1800" dirty="0">
                <a:solidFill>
                  <a:srgbClr val="202020"/>
                </a:solidFill>
                <a:effectLst/>
                <a:latin typeface="Times New Roman" panose="02020603050405020304" pitchFamily="18" charset="0"/>
                <a:ea typeface="Times New Roman" panose="02020603050405020304" pitchFamily="18" charset="0"/>
              </a:rPr>
              <a:t> </a:t>
            </a:r>
            <a:r>
              <a:rPr lang="en-ID" sz="1800" dirty="0" err="1">
                <a:solidFill>
                  <a:srgbClr val="202020"/>
                </a:solidFill>
                <a:effectLst/>
                <a:latin typeface="Times New Roman" panose="02020603050405020304" pitchFamily="18" charset="0"/>
                <a:ea typeface="Times New Roman" panose="02020603050405020304" pitchFamily="18" charset="0"/>
              </a:rPr>
              <a:t>ibu</a:t>
            </a:r>
            <a:r>
              <a:rPr lang="en-ID" sz="1800" dirty="0">
                <a:solidFill>
                  <a:srgbClr val="202020"/>
                </a:solidFill>
                <a:effectLst/>
                <a:latin typeface="Times New Roman" panose="02020603050405020304" pitchFamily="18" charset="0"/>
                <a:ea typeface="Times New Roman" panose="02020603050405020304" pitchFamily="18" charset="0"/>
              </a:rPr>
              <a:t> </a:t>
            </a:r>
            <a:r>
              <a:rPr lang="en-ID" sz="1800" dirty="0" err="1">
                <a:solidFill>
                  <a:srgbClr val="202020"/>
                </a:solidFill>
                <a:effectLst/>
                <a:latin typeface="Times New Roman" panose="02020603050405020304" pitchFamily="18" charset="0"/>
                <a:ea typeface="Times New Roman" panose="02020603050405020304" pitchFamily="18" charset="0"/>
              </a:rPr>
              <a:t>hamil</a:t>
            </a:r>
            <a:r>
              <a:rPr lang="en-ID" sz="1800" dirty="0">
                <a:solidFill>
                  <a:srgbClr val="202020"/>
                </a:solidFill>
                <a:effectLst/>
                <a:latin typeface="Times New Roman" panose="02020603050405020304" pitchFamily="18" charset="0"/>
                <a:ea typeface="Times New Roman" panose="02020603050405020304" pitchFamily="18" charset="0"/>
              </a:rPr>
              <a:t>. </a:t>
            </a:r>
            <a:r>
              <a:rPr lang="en-ID" dirty="0" err="1">
                <a:solidFill>
                  <a:srgbClr val="202020"/>
                </a:solidFill>
                <a:latin typeface="Times New Roman" panose="02020603050405020304" pitchFamily="18" charset="0"/>
                <a:ea typeface="Times New Roman" panose="02020603050405020304" pitchFamily="18" charset="0"/>
              </a:rPr>
              <a:t>di</a:t>
            </a:r>
            <a:r>
              <a:rPr lang="en-ID" sz="1800" dirty="0" err="1">
                <a:solidFill>
                  <a:srgbClr val="202020"/>
                </a:solidFill>
                <a:effectLst/>
                <a:latin typeface="Times New Roman" panose="02020603050405020304" pitchFamily="18" charset="0"/>
                <a:ea typeface="Times New Roman" panose="02020603050405020304" pitchFamily="18" charset="0"/>
              </a:rPr>
              <a:t>mana</a:t>
            </a:r>
            <a:r>
              <a:rPr lang="en-ID" sz="1800" dirty="0">
                <a:solidFill>
                  <a:srgbClr val="202020"/>
                </a:solidFill>
                <a:effectLst/>
                <a:latin typeface="Times New Roman" panose="02020603050405020304" pitchFamily="18" charset="0"/>
                <a:ea typeface="Times New Roman" panose="02020603050405020304" pitchFamily="18" charset="0"/>
              </a:rPr>
              <a:t> </a:t>
            </a:r>
            <a:r>
              <a:rPr lang="en-ID" sz="1800" dirty="0" err="1">
                <a:solidFill>
                  <a:srgbClr val="202020"/>
                </a:solidFill>
                <a:effectLst/>
                <a:latin typeface="Times New Roman" panose="02020603050405020304" pitchFamily="18" charset="0"/>
                <a:ea typeface="Times New Roman" panose="02020603050405020304" pitchFamily="18" charset="0"/>
              </a:rPr>
              <a:t>aplikasi</a:t>
            </a:r>
            <a:r>
              <a:rPr lang="en-ID" sz="1800" dirty="0">
                <a:solidFill>
                  <a:srgbClr val="202020"/>
                </a:solidFill>
                <a:effectLst/>
                <a:latin typeface="Times New Roman" panose="02020603050405020304" pitchFamily="18" charset="0"/>
                <a:ea typeface="Times New Roman" panose="02020603050405020304" pitchFamily="18" charset="0"/>
              </a:rPr>
              <a:t> </a:t>
            </a:r>
            <a:r>
              <a:rPr lang="en-ID" sz="1800" dirty="0" err="1">
                <a:solidFill>
                  <a:srgbClr val="202020"/>
                </a:solidFill>
                <a:effectLst/>
                <a:latin typeface="Times New Roman" panose="02020603050405020304" pitchFamily="18" charset="0"/>
                <a:ea typeface="Times New Roman" panose="02020603050405020304" pitchFamily="18" charset="0"/>
              </a:rPr>
              <a:t>ini</a:t>
            </a:r>
            <a:r>
              <a:rPr lang="en-ID" sz="1800" dirty="0">
                <a:solidFill>
                  <a:srgbClr val="202020"/>
                </a:solidFill>
                <a:effectLst/>
                <a:latin typeface="Times New Roman" panose="02020603050405020304" pitchFamily="18" charset="0"/>
                <a:ea typeface="Times New Roman" panose="02020603050405020304" pitchFamily="18" charset="0"/>
              </a:rPr>
              <a:t> </a:t>
            </a:r>
            <a:r>
              <a:rPr lang="en-ID" sz="1800" dirty="0" err="1">
                <a:solidFill>
                  <a:srgbClr val="202020"/>
                </a:solidFill>
                <a:effectLst/>
                <a:latin typeface="Times New Roman" panose="02020603050405020304" pitchFamily="18" charset="0"/>
                <a:ea typeface="Times New Roman" panose="02020603050405020304" pitchFamily="18" charset="0"/>
              </a:rPr>
              <a:t>dapat</a:t>
            </a:r>
            <a:r>
              <a:rPr lang="en-ID" sz="1800" dirty="0">
                <a:solidFill>
                  <a:srgbClr val="202020"/>
                </a:solidFill>
                <a:effectLst/>
                <a:latin typeface="Times New Roman" panose="02020603050405020304" pitchFamily="18" charset="0"/>
                <a:ea typeface="Times New Roman" panose="02020603050405020304" pitchFamily="18" charset="0"/>
              </a:rPr>
              <a:t> </a:t>
            </a:r>
            <a:r>
              <a:rPr lang="en-ID" sz="1800" dirty="0" err="1">
                <a:solidFill>
                  <a:srgbClr val="202020"/>
                </a:solidFill>
                <a:effectLst/>
                <a:latin typeface="Times New Roman" panose="02020603050405020304" pitchFamily="18" charset="0"/>
                <a:ea typeface="Times New Roman" panose="02020603050405020304" pitchFamily="18" charset="0"/>
              </a:rPr>
              <a:t>diinstal</a:t>
            </a:r>
            <a:r>
              <a:rPr lang="en-ID" sz="1800" dirty="0">
                <a:solidFill>
                  <a:srgbClr val="202020"/>
                </a:solidFill>
                <a:effectLst/>
                <a:latin typeface="Times New Roman" panose="02020603050405020304" pitchFamily="18" charset="0"/>
                <a:ea typeface="Times New Roman" panose="02020603050405020304" pitchFamily="18" charset="0"/>
              </a:rPr>
              <a:t> </a:t>
            </a:r>
            <a:r>
              <a:rPr lang="en-ID" sz="1800" dirty="0" err="1">
                <a:solidFill>
                  <a:srgbClr val="202020"/>
                </a:solidFill>
                <a:effectLst/>
                <a:latin typeface="Times New Roman" panose="02020603050405020304" pitchFamily="18" charset="0"/>
                <a:ea typeface="Times New Roman" panose="02020603050405020304" pitchFamily="18" charset="0"/>
              </a:rPr>
              <a:t>dismartphone</a:t>
            </a:r>
            <a:r>
              <a:rPr lang="en-ID" sz="1800" dirty="0">
                <a:solidFill>
                  <a:srgbClr val="202020"/>
                </a:solidFill>
                <a:effectLst/>
                <a:latin typeface="Times New Roman" panose="02020603050405020304" pitchFamily="18" charset="0"/>
                <a:ea typeface="Times New Roman" panose="02020603050405020304" pitchFamily="18" charset="0"/>
              </a:rPr>
              <a:t> (</a:t>
            </a:r>
            <a:r>
              <a:rPr lang="en-ID" dirty="0" err="1"/>
              <a:t>Selvia</a:t>
            </a:r>
            <a:r>
              <a:rPr lang="en-ID" dirty="0"/>
              <a:t> Lorena Br </a:t>
            </a:r>
            <a:r>
              <a:rPr lang="en-ID" dirty="0" err="1"/>
              <a:t>Ginting</a:t>
            </a:r>
            <a:r>
              <a:rPr lang="en-ID" dirty="0"/>
              <a:t>, 2021)</a:t>
            </a:r>
          </a:p>
        </p:txBody>
      </p:sp>
      <p:cxnSp>
        <p:nvCxnSpPr>
          <p:cNvPr id="7" name="Straight Arrow Connector 6">
            <a:extLst>
              <a:ext uri="{FF2B5EF4-FFF2-40B4-BE49-F238E27FC236}">
                <a16:creationId xmlns:a16="http://schemas.microsoft.com/office/drawing/2014/main" id="{F425D6CA-6244-45D9-A1B7-4A96C3A3F1AD}"/>
              </a:ext>
            </a:extLst>
          </p:cNvPr>
          <p:cNvCxnSpPr>
            <a:cxnSpLocks/>
            <a:stCxn id="4" idx="4"/>
          </p:cNvCxnSpPr>
          <p:nvPr/>
        </p:nvCxnSpPr>
        <p:spPr>
          <a:xfrm flipH="1">
            <a:off x="5055080" y="1317145"/>
            <a:ext cx="1450990" cy="4744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5122" name="Picture 2" descr="10 Aplikasi Kehamilan Terbaik untuk Ibu Hamil (Update 2020) | BukaReview">
            <a:extLst>
              <a:ext uri="{FF2B5EF4-FFF2-40B4-BE49-F238E27FC236}">
                <a16:creationId xmlns:a16="http://schemas.microsoft.com/office/drawing/2014/main" id="{9E1BF8D3-3078-4A8E-975E-AF2CFD2D66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6225" y="3429000"/>
            <a:ext cx="11382375" cy="31729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41682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1FCA1584-F6A5-43E6-AA93-0B0BE1BA2FFD}"/>
              </a:ext>
            </a:extLst>
          </p:cNvPr>
          <p:cNvSpPr/>
          <p:nvPr/>
        </p:nvSpPr>
        <p:spPr>
          <a:xfrm>
            <a:off x="3743863" y="810882"/>
            <a:ext cx="8229062" cy="112143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lvl="0" algn="ctr">
              <a:lnSpc>
                <a:spcPct val="200000"/>
              </a:lnSpc>
            </a:pPr>
            <a:r>
              <a:rPr lang="en-ID" dirty="0">
                <a:solidFill>
                  <a:srgbClr val="000000"/>
                </a:solidFill>
                <a:effectLst/>
                <a:latin typeface="Times New Roman" panose="02020603050405020304" pitchFamily="18" charset="0"/>
                <a:ea typeface="Calibri" panose="020F0502020204030204" pitchFamily="34" charset="0"/>
              </a:rPr>
              <a:t>System </a:t>
            </a:r>
            <a:r>
              <a:rPr lang="en-ID" dirty="0" err="1">
                <a:solidFill>
                  <a:srgbClr val="000000"/>
                </a:solidFill>
                <a:effectLst/>
                <a:latin typeface="Times New Roman" panose="02020603050405020304" pitchFamily="18" charset="0"/>
                <a:ea typeface="Calibri" panose="020F0502020204030204" pitchFamily="34" charset="0"/>
              </a:rPr>
              <a:t>pakar</a:t>
            </a:r>
            <a:r>
              <a:rPr lang="en-ID" dirty="0">
                <a:solidFill>
                  <a:srgbClr val="000000"/>
                </a:solidFill>
                <a:effectLst/>
                <a:latin typeface="Times New Roman" panose="02020603050405020304" pitchFamily="18" charset="0"/>
                <a:ea typeface="Calibri" panose="020F0502020204030204" pitchFamily="34" charset="0"/>
              </a:rPr>
              <a:t> diagnose </a:t>
            </a:r>
            <a:r>
              <a:rPr lang="en-ID" dirty="0" err="1">
                <a:solidFill>
                  <a:srgbClr val="000000"/>
                </a:solidFill>
                <a:effectLst/>
                <a:latin typeface="Times New Roman" panose="02020603050405020304" pitchFamily="18" charset="0"/>
                <a:ea typeface="Calibri" panose="020F0502020204030204" pitchFamily="34" charset="0"/>
              </a:rPr>
              <a:t>penyakit</a:t>
            </a:r>
            <a:r>
              <a:rPr lang="en-ID" dirty="0">
                <a:solidFill>
                  <a:srgbClr val="000000"/>
                </a:solidFill>
                <a:effectLst/>
                <a:latin typeface="Times New Roman" panose="02020603050405020304" pitchFamily="18" charset="0"/>
                <a:ea typeface="Calibri" panose="020F0502020204030204" pitchFamily="34" charset="0"/>
              </a:rPr>
              <a:t> </a:t>
            </a:r>
            <a:r>
              <a:rPr lang="en-ID" dirty="0" err="1">
                <a:solidFill>
                  <a:srgbClr val="000000"/>
                </a:solidFill>
                <a:effectLst/>
                <a:latin typeface="Times New Roman" panose="02020603050405020304" pitchFamily="18" charset="0"/>
                <a:ea typeface="Calibri" panose="020F0502020204030204" pitchFamily="34" charset="0"/>
              </a:rPr>
              <a:t>selama</a:t>
            </a:r>
            <a:r>
              <a:rPr lang="en-ID" dirty="0">
                <a:solidFill>
                  <a:srgbClr val="000000"/>
                </a:solidFill>
                <a:effectLst/>
                <a:latin typeface="Times New Roman" panose="02020603050405020304" pitchFamily="18" charset="0"/>
                <a:ea typeface="Calibri" panose="020F0502020204030204" pitchFamily="34" charset="0"/>
              </a:rPr>
              <a:t> </a:t>
            </a:r>
            <a:r>
              <a:rPr lang="en-ID" dirty="0" err="1">
                <a:solidFill>
                  <a:srgbClr val="000000"/>
                </a:solidFill>
                <a:effectLst/>
                <a:latin typeface="Times New Roman" panose="02020603050405020304" pitchFamily="18" charset="0"/>
                <a:ea typeface="Calibri" panose="020F0502020204030204" pitchFamily="34" charset="0"/>
              </a:rPr>
              <a:t>kehamilan</a:t>
            </a:r>
            <a:r>
              <a:rPr lang="en-ID" dirty="0">
                <a:solidFill>
                  <a:srgbClr val="000000"/>
                </a:solidFill>
                <a:effectLst/>
                <a:latin typeface="Times New Roman" panose="02020603050405020304" pitchFamily="18" charset="0"/>
                <a:ea typeface="Calibri" panose="020F0502020204030204" pitchFamily="34" charset="0"/>
              </a:rPr>
              <a:t> </a:t>
            </a:r>
          </a:p>
          <a:p>
            <a:pPr lvl="0" algn="ctr">
              <a:lnSpc>
                <a:spcPct val="200000"/>
              </a:lnSpc>
            </a:pPr>
            <a:r>
              <a:rPr lang="en-ID" dirty="0" err="1">
                <a:solidFill>
                  <a:srgbClr val="000000"/>
                </a:solidFill>
                <a:effectLst/>
                <a:latin typeface="Times New Roman" panose="02020603050405020304" pitchFamily="18" charset="0"/>
                <a:ea typeface="Calibri" panose="020F0502020204030204" pitchFamily="34" charset="0"/>
              </a:rPr>
              <a:t>menggunaakn</a:t>
            </a:r>
            <a:r>
              <a:rPr lang="en-ID" dirty="0">
                <a:solidFill>
                  <a:srgbClr val="000000"/>
                </a:solidFill>
                <a:effectLst/>
                <a:latin typeface="Times New Roman" panose="02020603050405020304" pitchFamily="18" charset="0"/>
                <a:ea typeface="Calibri" panose="020F0502020204030204" pitchFamily="34" charset="0"/>
              </a:rPr>
              <a:t> </a:t>
            </a:r>
            <a:r>
              <a:rPr lang="en-ID" dirty="0" err="1">
                <a:solidFill>
                  <a:srgbClr val="000000"/>
                </a:solidFill>
                <a:effectLst/>
                <a:latin typeface="Times New Roman" panose="02020603050405020304" pitchFamily="18" charset="0"/>
                <a:ea typeface="Calibri" panose="020F0502020204030204" pitchFamily="34" charset="0"/>
              </a:rPr>
              <a:t>metode</a:t>
            </a:r>
            <a:r>
              <a:rPr lang="en-ID" dirty="0">
                <a:solidFill>
                  <a:srgbClr val="000000"/>
                </a:solidFill>
                <a:effectLst/>
                <a:latin typeface="Times New Roman" panose="02020603050405020304" pitchFamily="18" charset="0"/>
                <a:ea typeface="Calibri" panose="020F0502020204030204" pitchFamily="34" charset="0"/>
              </a:rPr>
              <a:t> naïve Bayes </a:t>
            </a:r>
            <a:r>
              <a:rPr lang="en-ID" dirty="0" err="1">
                <a:solidFill>
                  <a:srgbClr val="000000"/>
                </a:solidFill>
                <a:effectLst/>
                <a:latin typeface="Times New Roman" panose="02020603050405020304" pitchFamily="18" charset="0"/>
                <a:ea typeface="Calibri" panose="020F0502020204030204" pitchFamily="34" charset="0"/>
              </a:rPr>
              <a:t>berbasis</a:t>
            </a:r>
            <a:r>
              <a:rPr lang="en-ID" dirty="0">
                <a:solidFill>
                  <a:srgbClr val="000000"/>
                </a:solidFill>
                <a:effectLst/>
                <a:latin typeface="Times New Roman" panose="02020603050405020304" pitchFamily="18" charset="0"/>
                <a:ea typeface="Calibri" panose="020F0502020204030204" pitchFamily="34" charset="0"/>
              </a:rPr>
              <a:t> Web</a:t>
            </a:r>
          </a:p>
        </p:txBody>
      </p:sp>
      <p:sp>
        <p:nvSpPr>
          <p:cNvPr id="5" name="Rectangle 4">
            <a:extLst>
              <a:ext uri="{FF2B5EF4-FFF2-40B4-BE49-F238E27FC236}">
                <a16:creationId xmlns:a16="http://schemas.microsoft.com/office/drawing/2014/main" id="{BA86602C-659A-47DA-8915-4A5342D4C084}"/>
              </a:ext>
            </a:extLst>
          </p:cNvPr>
          <p:cNvSpPr/>
          <p:nvPr/>
        </p:nvSpPr>
        <p:spPr>
          <a:xfrm>
            <a:off x="3985404" y="2536167"/>
            <a:ext cx="7801784" cy="175116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ID" sz="1800" dirty="0" err="1">
                <a:effectLst/>
                <a:latin typeface="Times New Roman" panose="02020603050405020304" pitchFamily="18" charset="0"/>
                <a:ea typeface="Times New Roman" panose="02020603050405020304" pitchFamily="18" charset="0"/>
              </a:rPr>
              <a:t>Metode</a:t>
            </a:r>
            <a:r>
              <a:rPr lang="en-ID" sz="1800" dirty="0">
                <a:effectLst/>
                <a:latin typeface="Times New Roman" panose="02020603050405020304" pitchFamily="18" charset="0"/>
                <a:ea typeface="Times New Roman" panose="02020603050405020304" pitchFamily="18" charset="0"/>
              </a:rPr>
              <a:t> naïve bayes </a:t>
            </a:r>
            <a:r>
              <a:rPr lang="en-ID" sz="1800" dirty="0" err="1">
                <a:effectLst/>
                <a:latin typeface="Times New Roman" panose="02020603050405020304" pitchFamily="18" charset="0"/>
                <a:ea typeface="Times New Roman" panose="02020603050405020304" pitchFamily="18" charset="0"/>
              </a:rPr>
              <a:t>merupakan</a:t>
            </a:r>
            <a:r>
              <a:rPr lang="en-ID" sz="1800" dirty="0">
                <a:effectLst/>
                <a:latin typeface="Times New Roman" panose="02020603050405020304" pitchFamily="18" charset="0"/>
                <a:ea typeface="Times New Roman" panose="02020603050405020304" pitchFamily="18" charset="0"/>
              </a:rPr>
              <a:t> </a:t>
            </a:r>
            <a:r>
              <a:rPr lang="en-ID" sz="1800" dirty="0" err="1">
                <a:effectLst/>
                <a:latin typeface="Times New Roman" panose="02020603050405020304" pitchFamily="18" charset="0"/>
                <a:ea typeface="Times New Roman" panose="02020603050405020304" pitchFamily="18" charset="0"/>
              </a:rPr>
              <a:t>algoritma</a:t>
            </a:r>
            <a:r>
              <a:rPr lang="en-ID" sz="1800" dirty="0">
                <a:effectLst/>
                <a:latin typeface="Times New Roman" panose="02020603050405020304" pitchFamily="18" charset="0"/>
                <a:ea typeface="Times New Roman" panose="02020603050405020304" pitchFamily="18" charset="0"/>
              </a:rPr>
              <a:t> yang </a:t>
            </a:r>
            <a:r>
              <a:rPr lang="en-ID" sz="1800" dirty="0" err="1">
                <a:effectLst/>
                <a:latin typeface="Times New Roman" panose="02020603050405020304" pitchFamily="18" charset="0"/>
                <a:ea typeface="Times New Roman" panose="02020603050405020304" pitchFamily="18" charset="0"/>
              </a:rPr>
              <a:t>mampu</a:t>
            </a:r>
            <a:r>
              <a:rPr lang="en-ID" sz="1800" dirty="0">
                <a:effectLst/>
                <a:latin typeface="Times New Roman" panose="02020603050405020304" pitchFamily="18" charset="0"/>
                <a:ea typeface="Times New Roman" panose="02020603050405020304" pitchFamily="18" charset="0"/>
              </a:rPr>
              <a:t> </a:t>
            </a:r>
            <a:r>
              <a:rPr lang="en-ID" sz="1800" dirty="0" err="1">
                <a:effectLst/>
                <a:latin typeface="Times New Roman" panose="02020603050405020304" pitchFamily="18" charset="0"/>
                <a:ea typeface="Times New Roman" panose="02020603050405020304" pitchFamily="18" charset="0"/>
              </a:rPr>
              <a:t>menerima</a:t>
            </a:r>
            <a:r>
              <a:rPr lang="en-ID" sz="1800" dirty="0">
                <a:effectLst/>
                <a:latin typeface="Times New Roman" panose="02020603050405020304" pitchFamily="18" charset="0"/>
                <a:ea typeface="Times New Roman" panose="02020603050405020304" pitchFamily="18" charset="0"/>
              </a:rPr>
              <a:t> input </a:t>
            </a:r>
            <a:r>
              <a:rPr lang="en-ID" sz="1800" dirty="0" err="1">
                <a:effectLst/>
                <a:latin typeface="Times New Roman" panose="02020603050405020304" pitchFamily="18" charset="0"/>
                <a:ea typeface="Times New Roman" panose="02020603050405020304" pitchFamily="18" charset="0"/>
              </a:rPr>
              <a:t>dalam</a:t>
            </a:r>
            <a:r>
              <a:rPr lang="en-ID" sz="1800" dirty="0">
                <a:effectLst/>
                <a:latin typeface="Times New Roman" panose="02020603050405020304" pitchFamily="18" charset="0"/>
                <a:ea typeface="Times New Roman" panose="02020603050405020304" pitchFamily="18" charset="0"/>
              </a:rPr>
              <a:t> </a:t>
            </a:r>
            <a:r>
              <a:rPr lang="en-ID" sz="1800" dirty="0" err="1">
                <a:effectLst/>
                <a:latin typeface="Times New Roman" panose="02020603050405020304" pitchFamily="18" charset="0"/>
                <a:ea typeface="Times New Roman" panose="02020603050405020304" pitchFamily="18" charset="0"/>
              </a:rPr>
              <a:t>bentuk</a:t>
            </a:r>
            <a:r>
              <a:rPr lang="en-ID" sz="1800" dirty="0">
                <a:effectLst/>
                <a:latin typeface="Times New Roman" panose="02020603050405020304" pitchFamily="18" charset="0"/>
                <a:ea typeface="Times New Roman" panose="02020603050405020304" pitchFamily="18" charset="0"/>
              </a:rPr>
              <a:t> </a:t>
            </a:r>
            <a:r>
              <a:rPr lang="en-ID" sz="1800" dirty="0" err="1">
                <a:effectLst/>
                <a:latin typeface="Times New Roman" panose="02020603050405020304" pitchFamily="18" charset="0"/>
                <a:ea typeface="Times New Roman" panose="02020603050405020304" pitchFamily="18" charset="0"/>
              </a:rPr>
              <a:t>apapun</a:t>
            </a:r>
            <a:r>
              <a:rPr lang="en-ID" sz="1800" dirty="0">
                <a:effectLst/>
                <a:latin typeface="Times New Roman" panose="02020603050405020304" pitchFamily="18" charset="0"/>
                <a:ea typeface="Times New Roman" panose="02020603050405020304" pitchFamily="18" charset="0"/>
              </a:rPr>
              <a:t> dan </a:t>
            </a:r>
            <a:r>
              <a:rPr lang="en-ID" sz="1800" dirty="0" err="1">
                <a:effectLst/>
                <a:latin typeface="Times New Roman" panose="02020603050405020304" pitchFamily="18" charset="0"/>
                <a:ea typeface="Times New Roman" panose="02020603050405020304" pitchFamily="18" charset="0"/>
              </a:rPr>
              <a:t>memiliki</a:t>
            </a:r>
            <a:r>
              <a:rPr lang="en-ID" sz="1800" dirty="0">
                <a:effectLst/>
                <a:latin typeface="Times New Roman" panose="02020603050405020304" pitchFamily="18" charset="0"/>
                <a:ea typeface="Times New Roman" panose="02020603050405020304" pitchFamily="18" charset="0"/>
              </a:rPr>
              <a:t> </a:t>
            </a:r>
            <a:r>
              <a:rPr lang="en-ID" sz="1800" dirty="0" err="1">
                <a:effectLst/>
                <a:latin typeface="Times New Roman" panose="02020603050405020304" pitchFamily="18" charset="0"/>
                <a:ea typeface="Times New Roman" panose="02020603050405020304" pitchFamily="18" charset="0"/>
              </a:rPr>
              <a:t>kecepatan</a:t>
            </a:r>
            <a:r>
              <a:rPr lang="en-ID" sz="1800" dirty="0">
                <a:effectLst/>
                <a:latin typeface="Times New Roman" panose="02020603050405020304" pitchFamily="18" charset="0"/>
                <a:ea typeface="Times New Roman" panose="02020603050405020304" pitchFamily="18" charset="0"/>
              </a:rPr>
              <a:t> </a:t>
            </a:r>
            <a:r>
              <a:rPr lang="en-ID" sz="1800" dirty="0" err="1">
                <a:effectLst/>
                <a:latin typeface="Times New Roman" panose="02020603050405020304" pitchFamily="18" charset="0"/>
                <a:ea typeface="Times New Roman" panose="02020603050405020304" pitchFamily="18" charset="0"/>
              </a:rPr>
              <a:t>dalam</a:t>
            </a:r>
            <a:r>
              <a:rPr lang="en-ID" sz="1800" dirty="0">
                <a:effectLst/>
                <a:latin typeface="Times New Roman" panose="02020603050405020304" pitchFamily="18" charset="0"/>
                <a:ea typeface="Times New Roman" panose="02020603050405020304" pitchFamily="18" charset="0"/>
              </a:rPr>
              <a:t> </a:t>
            </a:r>
            <a:r>
              <a:rPr lang="en-ID" sz="1800" dirty="0" err="1">
                <a:effectLst/>
                <a:latin typeface="Times New Roman" panose="02020603050405020304" pitchFamily="18" charset="0"/>
                <a:ea typeface="Times New Roman" panose="02020603050405020304" pitchFamily="18" charset="0"/>
              </a:rPr>
              <a:t>memproses</a:t>
            </a:r>
            <a:r>
              <a:rPr lang="en-ID" sz="1800" dirty="0">
                <a:effectLst/>
                <a:latin typeface="Times New Roman" panose="02020603050405020304" pitchFamily="18" charset="0"/>
                <a:ea typeface="Times New Roman" panose="02020603050405020304" pitchFamily="18" charset="0"/>
              </a:rPr>
              <a:t> </a:t>
            </a:r>
            <a:r>
              <a:rPr lang="en-ID" sz="1800" dirty="0" err="1">
                <a:effectLst/>
                <a:latin typeface="Times New Roman" panose="02020603050405020304" pitchFamily="18" charset="0"/>
                <a:ea typeface="Times New Roman" panose="02020603050405020304" pitchFamily="18" charset="0"/>
              </a:rPr>
              <a:t>suatu</a:t>
            </a:r>
            <a:r>
              <a:rPr lang="en-ID" sz="1800" dirty="0">
                <a:effectLst/>
                <a:latin typeface="Times New Roman" panose="02020603050405020304" pitchFamily="18" charset="0"/>
                <a:ea typeface="Times New Roman" panose="02020603050405020304" pitchFamily="18" charset="0"/>
              </a:rPr>
              <a:t> data. </a:t>
            </a:r>
            <a:r>
              <a:rPr lang="en-ID" sz="1800" dirty="0" err="1">
                <a:effectLst/>
                <a:latin typeface="Times New Roman" panose="02020603050405020304" pitchFamily="18" charset="0"/>
                <a:ea typeface="Times New Roman" panose="02020603050405020304" pitchFamily="18" charset="0"/>
              </a:rPr>
              <a:t>Setiap</a:t>
            </a:r>
            <a:r>
              <a:rPr lang="en-ID" sz="1800" dirty="0">
                <a:effectLst/>
                <a:latin typeface="Times New Roman" panose="02020603050405020304" pitchFamily="18" charset="0"/>
                <a:ea typeface="Times New Roman" panose="02020603050405020304" pitchFamily="18" charset="0"/>
              </a:rPr>
              <a:t> data </a:t>
            </a:r>
            <a:r>
              <a:rPr lang="en-ID" sz="1800" dirty="0" err="1">
                <a:effectLst/>
                <a:latin typeface="Times New Roman" panose="02020603050405020304" pitchFamily="18" charset="0"/>
                <a:ea typeface="Times New Roman" panose="02020603050405020304" pitchFamily="18" charset="0"/>
              </a:rPr>
              <a:t>baru</a:t>
            </a:r>
            <a:r>
              <a:rPr lang="en-ID" sz="1800" dirty="0">
                <a:effectLst/>
                <a:latin typeface="Times New Roman" panose="02020603050405020304" pitchFamily="18" charset="0"/>
                <a:ea typeface="Times New Roman" panose="02020603050405020304" pitchFamily="18" charset="0"/>
              </a:rPr>
              <a:t> </a:t>
            </a:r>
            <a:r>
              <a:rPr lang="en-ID" sz="1800" dirty="0" err="1">
                <a:effectLst/>
                <a:latin typeface="Times New Roman" panose="02020603050405020304" pitchFamily="18" charset="0"/>
                <a:ea typeface="Times New Roman" panose="02020603050405020304" pitchFamily="18" charset="0"/>
              </a:rPr>
              <a:t>akan</a:t>
            </a:r>
            <a:r>
              <a:rPr lang="en-ID" sz="1800" dirty="0">
                <a:effectLst/>
                <a:latin typeface="Times New Roman" panose="02020603050405020304" pitchFamily="18" charset="0"/>
                <a:ea typeface="Times New Roman" panose="02020603050405020304" pitchFamily="18" charset="0"/>
              </a:rPr>
              <a:t> </a:t>
            </a:r>
            <a:r>
              <a:rPr lang="en-ID" sz="1800" dirty="0" err="1">
                <a:effectLst/>
                <a:latin typeface="Times New Roman" panose="02020603050405020304" pitchFamily="18" charset="0"/>
                <a:ea typeface="Times New Roman" panose="02020603050405020304" pitchFamily="18" charset="0"/>
              </a:rPr>
              <a:t>dilakukan</a:t>
            </a:r>
            <a:r>
              <a:rPr lang="en-ID" sz="1800" dirty="0">
                <a:effectLst/>
                <a:latin typeface="Times New Roman" panose="02020603050405020304" pitchFamily="18" charset="0"/>
                <a:ea typeface="Times New Roman" panose="02020603050405020304" pitchFamily="18" charset="0"/>
              </a:rPr>
              <a:t> </a:t>
            </a:r>
            <a:r>
              <a:rPr lang="en-ID" sz="1800" dirty="0" err="1">
                <a:effectLst/>
                <a:latin typeface="Times New Roman" panose="02020603050405020304" pitchFamily="18" charset="0"/>
                <a:ea typeface="Times New Roman" panose="02020603050405020304" pitchFamily="18" charset="0"/>
              </a:rPr>
              <a:t>probabilitas</a:t>
            </a:r>
            <a:r>
              <a:rPr lang="en-ID" sz="1800" dirty="0">
                <a:effectLst/>
                <a:latin typeface="Times New Roman" panose="02020603050405020304" pitchFamily="18" charset="0"/>
                <a:ea typeface="Times New Roman" panose="02020603050405020304" pitchFamily="18" charset="0"/>
              </a:rPr>
              <a:t> </a:t>
            </a:r>
            <a:r>
              <a:rPr lang="en-ID" sz="1800" dirty="0" err="1">
                <a:effectLst/>
                <a:latin typeface="Times New Roman" panose="02020603050405020304" pitchFamily="18" charset="0"/>
                <a:ea typeface="Times New Roman" panose="02020603050405020304" pitchFamily="18" charset="0"/>
              </a:rPr>
              <a:t>dengan</a:t>
            </a:r>
            <a:r>
              <a:rPr lang="en-ID" sz="1800" dirty="0">
                <a:effectLst/>
                <a:latin typeface="Times New Roman" panose="02020603050405020304" pitchFamily="18" charset="0"/>
                <a:ea typeface="Times New Roman" panose="02020603050405020304" pitchFamily="18" charset="0"/>
              </a:rPr>
              <a:t> </a:t>
            </a:r>
            <a:r>
              <a:rPr lang="en-ID" sz="1800" dirty="0" err="1">
                <a:effectLst/>
                <a:latin typeface="Times New Roman" panose="02020603050405020304" pitchFamily="18" charset="0"/>
                <a:ea typeface="Times New Roman" panose="02020603050405020304" pitchFamily="18" charset="0"/>
              </a:rPr>
              <a:t>setiap</a:t>
            </a:r>
            <a:r>
              <a:rPr lang="en-ID" sz="1800" dirty="0">
                <a:effectLst/>
                <a:latin typeface="Times New Roman" panose="02020603050405020304" pitchFamily="18" charset="0"/>
                <a:ea typeface="Times New Roman" panose="02020603050405020304" pitchFamily="18" charset="0"/>
              </a:rPr>
              <a:t> class yang </a:t>
            </a:r>
            <a:r>
              <a:rPr lang="en-ID" sz="1800" dirty="0" err="1">
                <a:effectLst/>
                <a:latin typeface="Times New Roman" panose="02020603050405020304" pitchFamily="18" charset="0"/>
                <a:ea typeface="Times New Roman" panose="02020603050405020304" pitchFamily="18" charset="0"/>
              </a:rPr>
              <a:t>ada</a:t>
            </a:r>
            <a:r>
              <a:rPr lang="en-ID" sz="1800" dirty="0">
                <a:effectLst/>
                <a:latin typeface="Times New Roman" panose="02020603050405020304" pitchFamily="18" charset="0"/>
                <a:ea typeface="Times New Roman" panose="02020603050405020304" pitchFamily="18" charset="0"/>
              </a:rPr>
              <a:t>. (</a:t>
            </a:r>
            <a:r>
              <a:rPr lang="en-ID" dirty="0" err="1"/>
              <a:t>Anisya</a:t>
            </a:r>
            <a:r>
              <a:rPr lang="en-ID" dirty="0"/>
              <a:t> </a:t>
            </a:r>
            <a:r>
              <a:rPr lang="en-ID" dirty="0" err="1"/>
              <a:t>Selvia</a:t>
            </a:r>
            <a:r>
              <a:rPr lang="en-ID" dirty="0"/>
              <a:t>, 2019)</a:t>
            </a:r>
          </a:p>
        </p:txBody>
      </p:sp>
      <p:cxnSp>
        <p:nvCxnSpPr>
          <p:cNvPr id="7" name="Straight Arrow Connector 6">
            <a:extLst>
              <a:ext uri="{FF2B5EF4-FFF2-40B4-BE49-F238E27FC236}">
                <a16:creationId xmlns:a16="http://schemas.microsoft.com/office/drawing/2014/main" id="{6C10DC94-7078-45AE-BB7F-DE89301D1A31}"/>
              </a:ext>
            </a:extLst>
          </p:cNvPr>
          <p:cNvCxnSpPr>
            <a:cxnSpLocks/>
            <a:stCxn id="4" idx="2"/>
          </p:cNvCxnSpPr>
          <p:nvPr/>
        </p:nvCxnSpPr>
        <p:spPr>
          <a:xfrm flipH="1">
            <a:off x="6452558" y="1932316"/>
            <a:ext cx="1405836" cy="603851"/>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pic>
        <p:nvPicPr>
          <p:cNvPr id="6148" name="Picture 4" descr="Aplikasi Sistem Pakar Berbasis Web Menggunakan Metode Naive Bayes -  SourceCodeKu.com">
            <a:extLst>
              <a:ext uri="{FF2B5EF4-FFF2-40B4-BE49-F238E27FC236}">
                <a16:creationId xmlns:a16="http://schemas.microsoft.com/office/drawing/2014/main" id="{164C2513-6B64-4F21-BC06-541E2F1C78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 y="0"/>
            <a:ext cx="3555161"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80952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D74C5CA-57D4-4CC2-945B-EC9E7796B9A3}"/>
              </a:ext>
            </a:extLst>
          </p:cNvPr>
          <p:cNvSpPr/>
          <p:nvPr/>
        </p:nvSpPr>
        <p:spPr>
          <a:xfrm>
            <a:off x="2613804" y="345057"/>
            <a:ext cx="7677509" cy="92302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lvl="0" algn="just"/>
            <a:r>
              <a:rPr lang="en-ID" sz="1800" dirty="0">
                <a:effectLst/>
                <a:latin typeface="Times New Roman" panose="02020603050405020304" pitchFamily="18" charset="0"/>
                <a:ea typeface="Times New Roman" panose="02020603050405020304" pitchFamily="18" charset="0"/>
              </a:rPr>
              <a:t>APLIKASI MONITORING PERKEMBANGAN JANIN (ANTENATAL CARE) DENGAN METODE SCRUM BERBASIS PERANGKAT MOBILE</a:t>
            </a:r>
          </a:p>
        </p:txBody>
      </p:sp>
      <p:sp>
        <p:nvSpPr>
          <p:cNvPr id="5" name="Rectangle 4">
            <a:extLst>
              <a:ext uri="{FF2B5EF4-FFF2-40B4-BE49-F238E27FC236}">
                <a16:creationId xmlns:a16="http://schemas.microsoft.com/office/drawing/2014/main" id="{1A7CAE5A-13DE-4A89-ADB2-B4FFC2BCF2BA}"/>
              </a:ext>
            </a:extLst>
          </p:cNvPr>
          <p:cNvSpPr/>
          <p:nvPr/>
        </p:nvSpPr>
        <p:spPr>
          <a:xfrm>
            <a:off x="174417" y="1785668"/>
            <a:ext cx="12000329" cy="135434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ID" sz="1800" dirty="0">
                <a:effectLst/>
                <a:latin typeface="Times New Roman" panose="02020603050405020304" pitchFamily="18" charset="0"/>
                <a:ea typeface="Times New Roman" panose="02020603050405020304" pitchFamily="18" charset="0"/>
              </a:rPr>
              <a:t>Agile </a:t>
            </a:r>
            <a:r>
              <a:rPr lang="en-ID" sz="1800" dirty="0" err="1">
                <a:effectLst/>
                <a:latin typeface="Times New Roman" panose="02020603050405020304" pitchFamily="18" charset="0"/>
                <a:ea typeface="Times New Roman" panose="02020603050405020304" pitchFamily="18" charset="0"/>
              </a:rPr>
              <a:t>Developmentt</a:t>
            </a:r>
            <a:r>
              <a:rPr lang="en-ID" sz="1800" dirty="0">
                <a:effectLst/>
                <a:latin typeface="Times New Roman" panose="02020603050405020304" pitchFamily="18" charset="0"/>
                <a:ea typeface="Times New Roman" panose="02020603050405020304" pitchFamily="18" charset="0"/>
              </a:rPr>
              <a:t> Scrum </a:t>
            </a:r>
            <a:r>
              <a:rPr lang="en-ID" sz="1800" dirty="0" err="1">
                <a:effectLst/>
                <a:latin typeface="Times New Roman" panose="02020603050405020304" pitchFamily="18" charset="0"/>
                <a:ea typeface="Times New Roman" panose="02020603050405020304" pitchFamily="18" charset="0"/>
              </a:rPr>
              <a:t>Definisi</a:t>
            </a:r>
            <a:r>
              <a:rPr lang="en-ID" sz="1800" dirty="0">
                <a:effectLst/>
                <a:latin typeface="Times New Roman" panose="02020603050405020304" pitchFamily="18" charset="0"/>
                <a:ea typeface="Times New Roman" panose="02020603050405020304" pitchFamily="18" charset="0"/>
              </a:rPr>
              <a:t> Scrum </a:t>
            </a:r>
            <a:r>
              <a:rPr lang="en-ID" sz="1800" dirty="0" err="1">
                <a:effectLst/>
                <a:latin typeface="Times New Roman" panose="02020603050405020304" pitchFamily="18" charset="0"/>
                <a:ea typeface="Times New Roman" panose="02020603050405020304" pitchFamily="18" charset="0"/>
              </a:rPr>
              <a:t>Scrum</a:t>
            </a:r>
            <a:r>
              <a:rPr lang="en-ID" sz="1800" dirty="0">
                <a:effectLst/>
                <a:latin typeface="Times New Roman" panose="02020603050405020304" pitchFamily="18" charset="0"/>
                <a:ea typeface="Times New Roman" panose="02020603050405020304" pitchFamily="18" charset="0"/>
              </a:rPr>
              <a:t> </a:t>
            </a:r>
            <a:r>
              <a:rPr lang="en-ID" sz="1800" dirty="0" err="1">
                <a:effectLst/>
                <a:latin typeface="Times New Roman" panose="02020603050405020304" pitchFamily="18" charset="0"/>
                <a:ea typeface="Times New Roman" panose="02020603050405020304" pitchFamily="18" charset="0"/>
              </a:rPr>
              <a:t>merupakan</a:t>
            </a:r>
            <a:r>
              <a:rPr lang="en-ID" sz="1800" dirty="0">
                <a:effectLst/>
                <a:latin typeface="Times New Roman" panose="02020603050405020304" pitchFamily="18" charset="0"/>
                <a:ea typeface="Times New Roman" panose="02020603050405020304" pitchFamily="18" charset="0"/>
              </a:rPr>
              <a:t> </a:t>
            </a:r>
            <a:r>
              <a:rPr lang="en-ID" sz="1800" dirty="0" err="1">
                <a:effectLst/>
                <a:latin typeface="Times New Roman" panose="02020603050405020304" pitchFamily="18" charset="0"/>
                <a:ea typeface="Times New Roman" panose="02020603050405020304" pitchFamily="18" charset="0"/>
              </a:rPr>
              <a:t>sebuah</a:t>
            </a:r>
            <a:r>
              <a:rPr lang="en-ID" sz="1800" dirty="0">
                <a:effectLst/>
                <a:latin typeface="Times New Roman" panose="02020603050405020304" pitchFamily="18" charset="0"/>
                <a:ea typeface="Times New Roman" panose="02020603050405020304" pitchFamily="18" charset="0"/>
              </a:rPr>
              <a:t> </a:t>
            </a:r>
            <a:r>
              <a:rPr lang="en-ID" sz="1800" dirty="0" err="1">
                <a:effectLst/>
                <a:latin typeface="Times New Roman" panose="02020603050405020304" pitchFamily="18" charset="0"/>
                <a:ea typeface="Times New Roman" panose="02020603050405020304" pitchFamily="18" charset="0"/>
              </a:rPr>
              <a:t>kerangka</a:t>
            </a:r>
            <a:r>
              <a:rPr lang="en-ID" sz="1800" dirty="0">
                <a:effectLst/>
                <a:latin typeface="Times New Roman" panose="02020603050405020304" pitchFamily="18" charset="0"/>
                <a:ea typeface="Times New Roman" panose="02020603050405020304" pitchFamily="18" charset="0"/>
              </a:rPr>
              <a:t> </a:t>
            </a:r>
            <a:r>
              <a:rPr lang="en-ID" sz="1800" dirty="0" err="1">
                <a:effectLst/>
                <a:latin typeface="Times New Roman" panose="02020603050405020304" pitchFamily="18" charset="0"/>
                <a:ea typeface="Times New Roman" panose="02020603050405020304" pitchFamily="18" charset="0"/>
              </a:rPr>
              <a:t>kerja</a:t>
            </a:r>
            <a:r>
              <a:rPr lang="en-ID" sz="1800" dirty="0">
                <a:effectLst/>
                <a:latin typeface="Times New Roman" panose="02020603050405020304" pitchFamily="18" charset="0"/>
                <a:ea typeface="Times New Roman" panose="02020603050405020304" pitchFamily="18" charset="0"/>
              </a:rPr>
              <a:t> </a:t>
            </a:r>
            <a:r>
              <a:rPr lang="en-ID" sz="1800" dirty="0" err="1">
                <a:effectLst/>
                <a:latin typeface="Times New Roman" panose="02020603050405020304" pitchFamily="18" charset="0"/>
                <a:ea typeface="Times New Roman" panose="02020603050405020304" pitchFamily="18" charset="0"/>
              </a:rPr>
              <a:t>untuk</a:t>
            </a:r>
            <a:r>
              <a:rPr lang="en-ID" sz="1800" dirty="0">
                <a:effectLst/>
                <a:latin typeface="Times New Roman" panose="02020603050405020304" pitchFamily="18" charset="0"/>
                <a:ea typeface="Times New Roman" panose="02020603050405020304" pitchFamily="18" charset="0"/>
              </a:rPr>
              <a:t> </a:t>
            </a:r>
            <a:r>
              <a:rPr lang="en-ID" sz="1800" dirty="0" err="1">
                <a:effectLst/>
                <a:latin typeface="Times New Roman" panose="02020603050405020304" pitchFamily="18" charset="0"/>
                <a:ea typeface="Times New Roman" panose="02020603050405020304" pitchFamily="18" charset="0"/>
              </a:rPr>
              <a:t>menyelesaikan</a:t>
            </a:r>
            <a:r>
              <a:rPr lang="en-ID" sz="1800" dirty="0">
                <a:effectLst/>
                <a:latin typeface="Times New Roman" panose="02020603050405020304" pitchFamily="18" charset="0"/>
                <a:ea typeface="Times New Roman" panose="02020603050405020304" pitchFamily="18" charset="0"/>
              </a:rPr>
              <a:t> </a:t>
            </a:r>
            <a:r>
              <a:rPr lang="en-ID" sz="1800" dirty="0" err="1">
                <a:effectLst/>
                <a:latin typeface="Times New Roman" panose="02020603050405020304" pitchFamily="18" charset="0"/>
                <a:ea typeface="Times New Roman" panose="02020603050405020304" pitchFamily="18" charset="0"/>
              </a:rPr>
              <a:t>permasalahan</a:t>
            </a:r>
            <a:r>
              <a:rPr lang="en-ID" sz="1800" dirty="0">
                <a:effectLst/>
                <a:latin typeface="Times New Roman" panose="02020603050405020304" pitchFamily="18" charset="0"/>
                <a:ea typeface="Times New Roman" panose="02020603050405020304" pitchFamily="18" charset="0"/>
              </a:rPr>
              <a:t> </a:t>
            </a:r>
            <a:r>
              <a:rPr lang="en-ID" sz="1800" dirty="0" err="1">
                <a:effectLst/>
                <a:latin typeface="Times New Roman" panose="02020603050405020304" pitchFamily="18" charset="0"/>
                <a:ea typeface="Times New Roman" panose="02020603050405020304" pitchFamily="18" charset="0"/>
              </a:rPr>
              <a:t>kompleks</a:t>
            </a:r>
            <a:r>
              <a:rPr lang="en-ID" sz="1800" dirty="0">
                <a:effectLst/>
                <a:latin typeface="Times New Roman" panose="02020603050405020304" pitchFamily="18" charset="0"/>
                <a:ea typeface="Times New Roman" panose="02020603050405020304" pitchFamily="18" charset="0"/>
              </a:rPr>
              <a:t> yang </a:t>
            </a:r>
            <a:r>
              <a:rPr lang="en-ID" sz="1800" dirty="0" err="1">
                <a:effectLst/>
                <a:latin typeface="Times New Roman" panose="02020603050405020304" pitchFamily="18" charset="0"/>
                <a:ea typeface="Times New Roman" panose="02020603050405020304" pitchFamily="18" charset="0"/>
              </a:rPr>
              <a:t>senantiasa</a:t>
            </a:r>
            <a:r>
              <a:rPr lang="en-ID" sz="1800" dirty="0">
                <a:effectLst/>
                <a:latin typeface="Times New Roman" panose="02020603050405020304" pitchFamily="18" charset="0"/>
                <a:ea typeface="Times New Roman" panose="02020603050405020304" pitchFamily="18" charset="0"/>
              </a:rPr>
              <a:t> </a:t>
            </a:r>
            <a:r>
              <a:rPr lang="en-ID" sz="1800" dirty="0" err="1">
                <a:effectLst/>
                <a:latin typeface="Times New Roman" panose="02020603050405020304" pitchFamily="18" charset="0"/>
                <a:ea typeface="Times New Roman" panose="02020603050405020304" pitchFamily="18" charset="0"/>
              </a:rPr>
              <a:t>berubah</a:t>
            </a:r>
            <a:r>
              <a:rPr lang="en-ID" sz="1800" dirty="0">
                <a:effectLst/>
                <a:latin typeface="Times New Roman" panose="02020603050405020304" pitchFamily="18" charset="0"/>
                <a:ea typeface="Times New Roman" panose="02020603050405020304" pitchFamily="18" charset="0"/>
              </a:rPr>
              <a:t>, di mana pada </a:t>
            </a:r>
            <a:r>
              <a:rPr lang="en-ID" sz="1800" dirty="0" err="1">
                <a:effectLst/>
                <a:latin typeface="Times New Roman" panose="02020603050405020304" pitchFamily="18" charset="0"/>
                <a:ea typeface="Times New Roman" panose="02020603050405020304" pitchFamily="18" charset="0"/>
              </a:rPr>
              <a:t>saat</a:t>
            </a:r>
            <a:r>
              <a:rPr lang="en-ID" sz="1800" dirty="0">
                <a:effectLst/>
                <a:latin typeface="Times New Roman" panose="02020603050405020304" pitchFamily="18" charset="0"/>
                <a:ea typeface="Times New Roman" panose="02020603050405020304" pitchFamily="18" charset="0"/>
              </a:rPr>
              <a:t> </a:t>
            </a:r>
            <a:r>
              <a:rPr lang="en-ID" sz="1800" dirty="0" err="1">
                <a:effectLst/>
                <a:latin typeface="Times New Roman" panose="02020603050405020304" pitchFamily="18" charset="0"/>
                <a:ea typeface="Times New Roman" panose="02020603050405020304" pitchFamily="18" charset="0"/>
              </a:rPr>
              <a:t>bersamaan</a:t>
            </a:r>
            <a:r>
              <a:rPr lang="en-ID" sz="1800" dirty="0">
                <a:effectLst/>
                <a:latin typeface="Times New Roman" panose="02020603050405020304" pitchFamily="18" charset="0"/>
                <a:ea typeface="Times New Roman" panose="02020603050405020304" pitchFamily="18" charset="0"/>
              </a:rPr>
              <a:t> </a:t>
            </a:r>
            <a:r>
              <a:rPr lang="en-ID" sz="1800" dirty="0" err="1">
                <a:effectLst/>
                <a:latin typeface="Times New Roman" panose="02020603050405020304" pitchFamily="18" charset="0"/>
                <a:ea typeface="Times New Roman" panose="02020603050405020304" pitchFamily="18" charset="0"/>
              </a:rPr>
              <a:t>menghasilkan</a:t>
            </a:r>
            <a:r>
              <a:rPr lang="en-ID" sz="1800" dirty="0">
                <a:effectLst/>
                <a:latin typeface="Times New Roman" panose="02020603050405020304" pitchFamily="18" charset="0"/>
                <a:ea typeface="Times New Roman" panose="02020603050405020304" pitchFamily="18" charset="0"/>
              </a:rPr>
              <a:t> </a:t>
            </a:r>
            <a:r>
              <a:rPr lang="en-ID" sz="1800" dirty="0" err="1">
                <a:effectLst/>
                <a:latin typeface="Times New Roman" panose="02020603050405020304" pitchFamily="18" charset="0"/>
                <a:ea typeface="Times New Roman" panose="02020603050405020304" pitchFamily="18" charset="0"/>
              </a:rPr>
              <a:t>produk</a:t>
            </a:r>
            <a:r>
              <a:rPr lang="en-ID" sz="1800" dirty="0">
                <a:effectLst/>
                <a:latin typeface="Times New Roman" panose="02020603050405020304" pitchFamily="18" charset="0"/>
                <a:ea typeface="Times New Roman" panose="02020603050405020304" pitchFamily="18" charset="0"/>
              </a:rPr>
              <a:t> </a:t>
            </a:r>
            <a:r>
              <a:rPr lang="en-ID" sz="1800" dirty="0" err="1">
                <a:effectLst/>
                <a:latin typeface="Times New Roman" panose="02020603050405020304" pitchFamily="18" charset="0"/>
                <a:ea typeface="Times New Roman" panose="02020603050405020304" pitchFamily="18" charset="0"/>
              </a:rPr>
              <a:t>dengan</a:t>
            </a:r>
            <a:r>
              <a:rPr lang="en-ID" sz="1800" dirty="0">
                <a:effectLst/>
                <a:latin typeface="Times New Roman" panose="02020603050405020304" pitchFamily="18" charset="0"/>
                <a:ea typeface="Times New Roman" panose="02020603050405020304" pitchFamily="18" charset="0"/>
              </a:rPr>
              <a:t> </a:t>
            </a:r>
            <a:r>
              <a:rPr lang="en-ID" sz="1800" dirty="0" err="1">
                <a:effectLst/>
                <a:latin typeface="Times New Roman" panose="02020603050405020304" pitchFamily="18" charset="0"/>
                <a:ea typeface="Times New Roman" panose="02020603050405020304" pitchFamily="18" charset="0"/>
              </a:rPr>
              <a:t>nilai</a:t>
            </a:r>
            <a:r>
              <a:rPr lang="en-ID" sz="1800" dirty="0">
                <a:effectLst/>
                <a:latin typeface="Times New Roman" panose="02020603050405020304" pitchFamily="18" charset="0"/>
                <a:ea typeface="Times New Roman" panose="02020603050405020304" pitchFamily="18" charset="0"/>
              </a:rPr>
              <a:t> </a:t>
            </a:r>
            <a:r>
              <a:rPr lang="en-ID" sz="1800" dirty="0" err="1">
                <a:effectLst/>
                <a:latin typeface="Times New Roman" panose="02020603050405020304" pitchFamily="18" charset="0"/>
                <a:ea typeface="Times New Roman" panose="02020603050405020304" pitchFamily="18" charset="0"/>
              </a:rPr>
              <a:t>setinggi</a:t>
            </a:r>
            <a:r>
              <a:rPr lang="en-ID" sz="1800" dirty="0">
                <a:effectLst/>
                <a:latin typeface="Times New Roman" panose="02020603050405020304" pitchFamily="18" charset="0"/>
                <a:ea typeface="Times New Roman" panose="02020603050405020304" pitchFamily="18" charset="0"/>
              </a:rPr>
              <a:t> </a:t>
            </a:r>
            <a:r>
              <a:rPr lang="en-ID" sz="1800" dirty="0" err="1">
                <a:effectLst/>
                <a:latin typeface="Times New Roman" panose="02020603050405020304" pitchFamily="18" charset="0"/>
                <a:ea typeface="Times New Roman" panose="02020603050405020304" pitchFamily="18" charset="0"/>
              </a:rPr>
              <a:t>mungkin</a:t>
            </a:r>
            <a:r>
              <a:rPr lang="en-ID" sz="1800" dirty="0">
                <a:effectLst/>
                <a:latin typeface="Times New Roman" panose="02020603050405020304" pitchFamily="18" charset="0"/>
                <a:ea typeface="Times New Roman" panose="02020603050405020304" pitchFamily="18" charset="0"/>
              </a:rPr>
              <a:t> </a:t>
            </a:r>
            <a:r>
              <a:rPr lang="en-ID" sz="1800" dirty="0" err="1">
                <a:effectLst/>
                <a:latin typeface="Times New Roman" panose="02020603050405020304" pitchFamily="18" charset="0"/>
                <a:ea typeface="Times New Roman" panose="02020603050405020304" pitchFamily="18" charset="0"/>
              </a:rPr>
              <a:t>secara</a:t>
            </a:r>
            <a:r>
              <a:rPr lang="en-ID" sz="1800" dirty="0">
                <a:effectLst/>
                <a:latin typeface="Times New Roman" panose="02020603050405020304" pitchFamily="18" charset="0"/>
                <a:ea typeface="Times New Roman" panose="02020603050405020304" pitchFamily="18" charset="0"/>
              </a:rPr>
              <a:t> </a:t>
            </a:r>
            <a:r>
              <a:rPr lang="en-ID" sz="1800" dirty="0" err="1">
                <a:effectLst/>
                <a:latin typeface="Times New Roman" panose="02020603050405020304" pitchFamily="18" charset="0"/>
                <a:ea typeface="Times New Roman" panose="02020603050405020304" pitchFamily="18" charset="0"/>
              </a:rPr>
              <a:t>kreatif</a:t>
            </a:r>
            <a:r>
              <a:rPr lang="en-ID" sz="1800" dirty="0">
                <a:effectLst/>
                <a:latin typeface="Times New Roman" panose="02020603050405020304" pitchFamily="18" charset="0"/>
                <a:ea typeface="Times New Roman" panose="02020603050405020304" pitchFamily="18" charset="0"/>
              </a:rPr>
              <a:t> dan </a:t>
            </a:r>
            <a:r>
              <a:rPr lang="en-ID" sz="1800" dirty="0" err="1">
                <a:effectLst/>
                <a:latin typeface="Times New Roman" panose="02020603050405020304" pitchFamily="18" charset="0"/>
                <a:ea typeface="Times New Roman" panose="02020603050405020304" pitchFamily="18" charset="0"/>
              </a:rPr>
              <a:t>produktif</a:t>
            </a:r>
            <a:r>
              <a:rPr lang="en-ID" sz="1800" dirty="0">
                <a:effectLst/>
                <a:latin typeface="Times New Roman" panose="02020603050405020304" pitchFamily="18" charset="0"/>
                <a:ea typeface="Times New Roman" panose="02020603050405020304" pitchFamily="18" charset="0"/>
              </a:rPr>
              <a:t> .( </a:t>
            </a:r>
            <a:r>
              <a:rPr lang="en-ID" dirty="0" err="1"/>
              <a:t>Zaki</a:t>
            </a:r>
            <a:r>
              <a:rPr lang="en-ID" dirty="0"/>
              <a:t> </a:t>
            </a:r>
            <a:r>
              <a:rPr lang="en-ID" dirty="0" err="1"/>
              <a:t>Imaduddin</a:t>
            </a:r>
            <a:r>
              <a:rPr lang="en-ID" dirty="0"/>
              <a:t>, 2019)</a:t>
            </a:r>
          </a:p>
        </p:txBody>
      </p:sp>
      <p:cxnSp>
        <p:nvCxnSpPr>
          <p:cNvPr id="7" name="Straight Arrow Connector 6">
            <a:extLst>
              <a:ext uri="{FF2B5EF4-FFF2-40B4-BE49-F238E27FC236}">
                <a16:creationId xmlns:a16="http://schemas.microsoft.com/office/drawing/2014/main" id="{E6AAAAAB-35E0-4E67-9CFC-0806EB2BFE9B}"/>
              </a:ext>
            </a:extLst>
          </p:cNvPr>
          <p:cNvCxnSpPr>
            <a:stCxn id="4" idx="2"/>
          </p:cNvCxnSpPr>
          <p:nvPr/>
        </p:nvCxnSpPr>
        <p:spPr>
          <a:xfrm flipH="1">
            <a:off x="6435306" y="1268083"/>
            <a:ext cx="17253" cy="526211"/>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pic>
        <p:nvPicPr>
          <p:cNvPr id="7170" name="Picture 2" descr="26 Aplikasi Ibu Hamil Terbaik dan Terkeren yang Wajib Kamu Install !">
            <a:extLst>
              <a:ext uri="{FF2B5EF4-FFF2-40B4-BE49-F238E27FC236}">
                <a16:creationId xmlns:a16="http://schemas.microsoft.com/office/drawing/2014/main" id="{A1237EB2-0D0C-4B38-937E-8635E91213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9630" y="3140015"/>
            <a:ext cx="6806241" cy="37179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91299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77FA409-BDF3-4CC0-9EBB-BFE804AD112B}"/>
              </a:ext>
            </a:extLst>
          </p:cNvPr>
          <p:cNvSpPr/>
          <p:nvPr/>
        </p:nvSpPr>
        <p:spPr>
          <a:xfrm>
            <a:off x="3726612" y="875849"/>
            <a:ext cx="3674853" cy="98341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lvl="0" algn="just"/>
            <a:r>
              <a:rPr lang="id-ID" sz="1800" dirty="0">
                <a:effectLst/>
                <a:latin typeface="Times New Roman" panose="02020603050405020304" pitchFamily="18" charset="0"/>
                <a:ea typeface="Times New Roman" panose="02020603050405020304" pitchFamily="18" charset="0"/>
              </a:rPr>
              <a:t>Skrining dan Deteksi Dini Ibu</a:t>
            </a:r>
            <a:r>
              <a:rPr lang="id-ID" sz="1800" spc="-10" dirty="0">
                <a:effectLst/>
                <a:latin typeface="Times New Roman" panose="02020603050405020304" pitchFamily="18" charset="0"/>
                <a:ea typeface="Times New Roman" panose="02020603050405020304" pitchFamily="18" charset="0"/>
              </a:rPr>
              <a:t> </a:t>
            </a:r>
            <a:r>
              <a:rPr lang="id-ID" sz="1800" dirty="0">
                <a:effectLst/>
                <a:latin typeface="Times New Roman" panose="02020603050405020304" pitchFamily="18" charset="0"/>
                <a:ea typeface="Times New Roman" panose="02020603050405020304" pitchFamily="18" charset="0"/>
              </a:rPr>
              <a:t>Hamil</a:t>
            </a:r>
            <a:endParaRPr lang="en-ID" sz="1800" dirty="0">
              <a:effectLst/>
              <a:latin typeface="Times New Roman" panose="02020603050405020304" pitchFamily="18" charset="0"/>
              <a:ea typeface="Times New Roman" panose="02020603050405020304" pitchFamily="18" charset="0"/>
            </a:endParaRPr>
          </a:p>
        </p:txBody>
      </p:sp>
      <p:sp>
        <p:nvSpPr>
          <p:cNvPr id="5" name="Rectangle: Rounded Corners 4">
            <a:extLst>
              <a:ext uri="{FF2B5EF4-FFF2-40B4-BE49-F238E27FC236}">
                <a16:creationId xmlns:a16="http://schemas.microsoft.com/office/drawing/2014/main" id="{4A57D325-8F5A-425A-BE9C-112441A7D9DF}"/>
              </a:ext>
            </a:extLst>
          </p:cNvPr>
          <p:cNvSpPr/>
          <p:nvPr/>
        </p:nvSpPr>
        <p:spPr>
          <a:xfrm>
            <a:off x="289883" y="2888821"/>
            <a:ext cx="11297280" cy="2639683"/>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id-ID" sz="1800" dirty="0">
                <a:effectLst/>
                <a:latin typeface="Times New Roman" panose="02020603050405020304" pitchFamily="18" charset="0"/>
                <a:ea typeface="Times New Roman" panose="02020603050405020304" pitchFamily="18" charset="0"/>
              </a:rPr>
              <a:t>Skrining (screening) adalah deteksi dini dari suatu penyakit atau usaha untuk mengidentifikasi penyakit atau kelainan secara klinis belum jelas dengan menggunakan test, pemeriksaan atau prosedur tertentu yang dapat digunakan secara cepat untuk membedakan orang-orang yang kelihatannya sehat tetapi sesunguhnya menderita suatu kelainan.</a:t>
            </a:r>
            <a:r>
              <a:rPr lang="en-US" sz="1800" dirty="0">
                <a:effectLst/>
                <a:latin typeface="Times New Roman" panose="02020603050405020304" pitchFamily="18" charset="0"/>
                <a:ea typeface="Times New Roman" panose="02020603050405020304" pitchFamily="18" charset="0"/>
              </a:rPr>
              <a:t> </a:t>
            </a:r>
            <a:endParaRPr lang="en-ID" dirty="0"/>
          </a:p>
        </p:txBody>
      </p:sp>
      <p:pic>
        <p:nvPicPr>
          <p:cNvPr id="8194" name="Picture 2" descr="Jual Skrining Antenatal pada Ibu Hamil (Edisi 2) *hT713 Indonesia|Shopee  Indonesia">
            <a:extLst>
              <a:ext uri="{FF2B5EF4-FFF2-40B4-BE49-F238E27FC236}">
                <a16:creationId xmlns:a16="http://schemas.microsoft.com/office/drawing/2014/main" id="{ADA355C9-E9AF-4C6D-A456-46BC341A812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34724" y="295993"/>
            <a:ext cx="3127525" cy="214312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Hasil gambar untuk kartu skor poedji rochjati">
            <a:extLst>
              <a:ext uri="{FF2B5EF4-FFF2-40B4-BE49-F238E27FC236}">
                <a16:creationId xmlns:a16="http://schemas.microsoft.com/office/drawing/2014/main" id="{8DDB00C6-22B2-4966-A95D-6D21C12445B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89883" y="279730"/>
            <a:ext cx="3022660" cy="2609091"/>
          </a:xfrm>
          <a:prstGeom prst="rect">
            <a:avLst/>
          </a:prstGeom>
          <a:noFill/>
          <a:ln>
            <a:noFill/>
          </a:ln>
        </p:spPr>
      </p:pic>
    </p:spTree>
    <p:extLst>
      <p:ext uri="{BB962C8B-B14F-4D97-AF65-F5344CB8AC3E}">
        <p14:creationId xmlns:p14="http://schemas.microsoft.com/office/powerpoint/2010/main" val="28546690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TotalTime>
  <Words>920</Words>
  <Application>Microsoft Office PowerPoint</Application>
  <PresentationFormat>Widescreen</PresentationFormat>
  <Paragraphs>68</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Algerian</vt:lpstr>
      <vt:lpstr>Arial</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Sistem pengolaan teknologi ibu hamil</vt:lpstr>
      <vt:lpstr>PowerPoint Presentation</vt:lpstr>
      <vt:lpstr>PowerPoint Presentation</vt:lpstr>
      <vt:lpstr>Lanjutan…..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ASMAH SUKARTA</cp:lastModifiedBy>
  <cp:revision>24</cp:revision>
  <dcterms:created xsi:type="dcterms:W3CDTF">2022-04-12T03:37:41Z</dcterms:created>
  <dcterms:modified xsi:type="dcterms:W3CDTF">2022-10-05T07:01:04Z</dcterms:modified>
</cp:coreProperties>
</file>