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42"/>
  </p:notesMasterIdLst>
  <p:sldIdLst>
    <p:sldId id="256" r:id="rId2"/>
    <p:sldId id="326" r:id="rId3"/>
    <p:sldId id="257" r:id="rId4"/>
    <p:sldId id="258" r:id="rId5"/>
    <p:sldId id="260" r:id="rId6"/>
    <p:sldId id="259" r:id="rId7"/>
    <p:sldId id="314" r:id="rId8"/>
    <p:sldId id="315" r:id="rId9"/>
    <p:sldId id="316" r:id="rId10"/>
    <p:sldId id="317" r:id="rId11"/>
    <p:sldId id="312" r:id="rId12"/>
    <p:sldId id="261" r:id="rId13"/>
    <p:sldId id="262" r:id="rId14"/>
    <p:sldId id="278" r:id="rId15"/>
    <p:sldId id="267" r:id="rId16"/>
    <p:sldId id="264" r:id="rId17"/>
    <p:sldId id="327" r:id="rId18"/>
    <p:sldId id="269" r:id="rId19"/>
    <p:sldId id="265" r:id="rId20"/>
    <p:sldId id="268" r:id="rId21"/>
    <p:sldId id="328" r:id="rId22"/>
    <p:sldId id="266" r:id="rId23"/>
    <p:sldId id="270" r:id="rId24"/>
    <p:sldId id="318" r:id="rId25"/>
    <p:sldId id="329" r:id="rId26"/>
    <p:sldId id="277" r:id="rId27"/>
    <p:sldId id="320" r:id="rId28"/>
    <p:sldId id="271" r:id="rId29"/>
    <p:sldId id="272" r:id="rId30"/>
    <p:sldId id="321" r:id="rId31"/>
    <p:sldId id="322" r:id="rId32"/>
    <p:sldId id="273" r:id="rId33"/>
    <p:sldId id="323" r:id="rId34"/>
    <p:sldId id="324" r:id="rId35"/>
    <p:sldId id="274" r:id="rId36"/>
    <p:sldId id="275" r:id="rId37"/>
    <p:sldId id="285" r:id="rId38"/>
    <p:sldId id="276" r:id="rId39"/>
    <p:sldId id="288" r:id="rId40"/>
    <p:sldId id="289" r:id="rId41"/>
  </p:sldIdLst>
  <p:sldSz cx="9144000" cy="5143500" type="screen16x9"/>
  <p:notesSz cx="6858000" cy="9144000"/>
  <p:embeddedFontLst>
    <p:embeddedFont>
      <p:font typeface="Alata" pitchFamily="2" charset="77"/>
      <p:regular r:id="rId43"/>
    </p:embeddedFont>
    <p:embeddedFont>
      <p:font typeface="Bodoni MT Black" panose="020F0502020204030204" pitchFamily="34" charset="0"/>
      <p:bold r:id="rId44"/>
      <p:italic r:id="rId45"/>
      <p:boldItalic r:id="rId46"/>
    </p:embeddedFont>
    <p:embeddedFont>
      <p:font typeface="Cabin" pitchFamily="2" charset="77"/>
      <p:regular r:id="rId47"/>
      <p:bold r:id="rId48"/>
      <p:italic r:id="rId49"/>
      <p:boldItalic r:id="rId50"/>
    </p:embeddedFont>
    <p:embeddedFont>
      <p:font typeface="Goudy Stout" panose="0202090407030B020401" pitchFamily="18" charset="77"/>
      <p:regular r:id="rId51"/>
    </p:embeddedFont>
    <p:embeddedFont>
      <p:font typeface="Lexend ExtraBold" pitchFamily="2" charset="77"/>
      <p:bold r:id="rId52"/>
    </p:embeddedFont>
    <p:embeddedFont>
      <p:font typeface="Montserrat" pitchFamily="2" charset="77"/>
      <p:regular r:id="rId53"/>
      <p:bold r:id="rId54"/>
      <p:italic r:id="rId55"/>
      <p:boldItalic r:id="rId56"/>
    </p:embeddedFont>
    <p:embeddedFont>
      <p:font typeface="Montserrat ExtraLight" pitchFamily="2" charset="77"/>
      <p:regular r:id="rId57"/>
      <p:italic r:id="rId58"/>
    </p:embeddedFont>
    <p:embeddedFont>
      <p:font typeface="PT Sans" panose="020B0503020203020204" pitchFamily="34" charset="77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723E09-C681-4678-84AE-1743B01744D5}">
  <a:tblStyle styleId="{4E723E09-C681-4678-84AE-1743B01744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30"/>
  </p:normalViewPr>
  <p:slideViewPr>
    <p:cSldViewPr snapToGrid="0">
      <p:cViewPr varScale="1">
        <p:scale>
          <a:sx n="157" d="100"/>
          <a:sy n="157" d="100"/>
        </p:scale>
        <p:origin x="42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5667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13b33e73ac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13b33e73ac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3b33e73ac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3b33e73ac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3b33e73ac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3b33e73ac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13b33e73ac3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13b33e73ac3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3b33e73ac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3b33e73ac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13b33e73ac3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13b33e73ac3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3b33e73ac3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3b33e73ac3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3b33e73ac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3b33e73ac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3b33e73ac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3b33e73ac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13b33e73ac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13b33e73ac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3b33e73ac3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3b33e73ac3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3b33e73ac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13b33e73ac3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3b33e73ac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3b33e73ac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3b33e73ac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3b33e73ac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13b33e73ac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13b33e73ac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3b33e73ac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3b33e73ac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3b33e73ac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13b33e73ac3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3b33e73ac3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3b33e73ac3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13b33e73ac3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13b33e73ac3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13b33e73ac3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13b33e73ac3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3b33e73ac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13b33e73ac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13b33e73a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13b33e73a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952400" y="21213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648000" y="317640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400200" y="9450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4;p2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509600" y="511975"/>
            <a:ext cx="8124825" cy="4115975"/>
          </a:xfrm>
          <a:custGeom>
            <a:avLst/>
            <a:gdLst/>
            <a:ahLst/>
            <a:cxnLst/>
            <a:rect l="l" t="t" r="r" b="b"/>
            <a:pathLst>
              <a:path w="324993" h="164639" extrusionOk="0">
                <a:moveTo>
                  <a:pt x="54483" y="164592"/>
                </a:moveTo>
                <a:lnTo>
                  <a:pt x="0" y="164592"/>
                </a:lnTo>
                <a:lnTo>
                  <a:pt x="0" y="0"/>
                </a:lnTo>
                <a:lnTo>
                  <a:pt x="324993" y="0"/>
                </a:lnTo>
                <a:lnTo>
                  <a:pt x="324993" y="164639"/>
                </a:lnTo>
                <a:lnTo>
                  <a:pt x="270414" y="164616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266750" y="1028253"/>
            <a:ext cx="6610500" cy="18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400000" y="2859268"/>
            <a:ext cx="43440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/>
          <p:nvPr/>
        </p:nvSpPr>
        <p:spPr>
          <a:xfrm>
            <a:off x="7847425" y="40500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-589525" y="-5929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13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131" name="Google Shape;131;p13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3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3"/>
          <p:cNvSpPr/>
          <p:nvPr/>
        </p:nvSpPr>
        <p:spPr>
          <a:xfrm>
            <a:off x="504750" y="511975"/>
            <a:ext cx="8129700" cy="411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"/>
          </p:nvPr>
        </p:nvSpPr>
        <p:spPr>
          <a:xfrm>
            <a:off x="2130073" y="1967019"/>
            <a:ext cx="21132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2"/>
          </p:nvPr>
        </p:nvSpPr>
        <p:spPr>
          <a:xfrm>
            <a:off x="5984327" y="1967019"/>
            <a:ext cx="21201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3"/>
          </p:nvPr>
        </p:nvSpPr>
        <p:spPr>
          <a:xfrm>
            <a:off x="2130073" y="3446525"/>
            <a:ext cx="21132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4"/>
          </p:nvPr>
        </p:nvSpPr>
        <p:spPr>
          <a:xfrm>
            <a:off x="5984327" y="3446525"/>
            <a:ext cx="21201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hasCustomPrompt="1"/>
          </p:nvPr>
        </p:nvSpPr>
        <p:spPr>
          <a:xfrm>
            <a:off x="1039575" y="1734650"/>
            <a:ext cx="10482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5" hasCustomPrompt="1"/>
          </p:nvPr>
        </p:nvSpPr>
        <p:spPr>
          <a:xfrm>
            <a:off x="1039575" y="3214150"/>
            <a:ext cx="10482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6" hasCustomPrompt="1"/>
          </p:nvPr>
        </p:nvSpPr>
        <p:spPr>
          <a:xfrm>
            <a:off x="4889750" y="1734650"/>
            <a:ext cx="10482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7" hasCustomPrompt="1"/>
          </p:nvPr>
        </p:nvSpPr>
        <p:spPr>
          <a:xfrm>
            <a:off x="4889750" y="3214150"/>
            <a:ext cx="10482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8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9"/>
          </p:nvPr>
        </p:nvSpPr>
        <p:spPr>
          <a:xfrm>
            <a:off x="2123200" y="1602825"/>
            <a:ext cx="21132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3"/>
          </p:nvPr>
        </p:nvSpPr>
        <p:spPr>
          <a:xfrm>
            <a:off x="5984325" y="1602825"/>
            <a:ext cx="21201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4"/>
          </p:nvPr>
        </p:nvSpPr>
        <p:spPr>
          <a:xfrm>
            <a:off x="2123200" y="3082324"/>
            <a:ext cx="21132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5"/>
          </p:nvPr>
        </p:nvSpPr>
        <p:spPr>
          <a:xfrm>
            <a:off x="5984325" y="3082324"/>
            <a:ext cx="21201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/>
          <p:nvPr/>
        </p:nvSpPr>
        <p:spPr>
          <a:xfrm>
            <a:off x="1417750" y="3941125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/>
          <p:nvPr/>
        </p:nvSpPr>
        <p:spPr>
          <a:xfrm>
            <a:off x="-688500" y="254250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>
            <a:off x="7965000" y="9729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14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152" name="Google Shape;152;p14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4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/>
          <p:nvPr/>
        </p:nvSpPr>
        <p:spPr>
          <a:xfrm>
            <a:off x="504750" y="511975"/>
            <a:ext cx="8129700" cy="411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/>
          </p:nvPr>
        </p:nvSpPr>
        <p:spPr>
          <a:xfrm>
            <a:off x="2391900" y="31828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1"/>
          </p:nvPr>
        </p:nvSpPr>
        <p:spPr>
          <a:xfrm>
            <a:off x="1329450" y="1443800"/>
            <a:ext cx="6485100" cy="15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/>
          <p:nvPr/>
        </p:nvSpPr>
        <p:spPr>
          <a:xfrm>
            <a:off x="3667025" y="40500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3667025" y="-5167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15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161" name="Google Shape;161;p15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15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15"/>
          <p:cNvSpPr/>
          <p:nvPr/>
        </p:nvSpPr>
        <p:spPr>
          <a:xfrm>
            <a:off x="504750" y="4050000"/>
            <a:ext cx="8129870" cy="581547"/>
          </a:xfrm>
          <a:custGeom>
            <a:avLst/>
            <a:gdLst/>
            <a:ahLst/>
            <a:cxnLst/>
            <a:rect l="l" t="t" r="r" b="b"/>
            <a:pathLst>
              <a:path w="226743" h="15860" extrusionOk="0">
                <a:moveTo>
                  <a:pt x="0" y="0"/>
                </a:moveTo>
                <a:lnTo>
                  <a:pt x="0" y="15860"/>
                </a:lnTo>
                <a:lnTo>
                  <a:pt x="226743" y="15860"/>
                </a:lnTo>
                <a:lnTo>
                  <a:pt x="22674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5"/>
          <p:cNvSpPr/>
          <p:nvPr/>
        </p:nvSpPr>
        <p:spPr>
          <a:xfrm rot="10800000" flipH="1">
            <a:off x="504750" y="511975"/>
            <a:ext cx="8129870" cy="581547"/>
          </a:xfrm>
          <a:custGeom>
            <a:avLst/>
            <a:gdLst/>
            <a:ahLst/>
            <a:cxnLst/>
            <a:rect l="l" t="t" r="r" b="b"/>
            <a:pathLst>
              <a:path w="226743" h="15860" extrusionOk="0">
                <a:moveTo>
                  <a:pt x="0" y="0"/>
                </a:moveTo>
                <a:lnTo>
                  <a:pt x="0" y="15860"/>
                </a:lnTo>
                <a:lnTo>
                  <a:pt x="226743" y="15860"/>
                </a:lnTo>
                <a:lnTo>
                  <a:pt x="22674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1991650" y="1299450"/>
            <a:ext cx="5183700" cy="14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subTitle" idx="1"/>
          </p:nvPr>
        </p:nvSpPr>
        <p:spPr>
          <a:xfrm>
            <a:off x="2009650" y="2883100"/>
            <a:ext cx="5147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7" name="Google Shape;167;p15"/>
          <p:cNvGrpSpPr/>
          <p:nvPr/>
        </p:nvGrpSpPr>
        <p:grpSpPr>
          <a:xfrm>
            <a:off x="-2281500" y="761725"/>
            <a:ext cx="13771524" cy="3620050"/>
            <a:chOff x="-2281500" y="761725"/>
            <a:chExt cx="13771524" cy="3620050"/>
          </a:xfrm>
        </p:grpSpPr>
        <p:pic>
          <p:nvPicPr>
            <p:cNvPr id="168" name="Google Shape;168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281500" y="761725"/>
              <a:ext cx="3536998" cy="3620050"/>
            </a:xfrm>
            <a:prstGeom prst="rect">
              <a:avLst/>
            </a:prstGeom>
            <a:noFill/>
            <a:ln>
              <a:noFill/>
            </a:ln>
            <a:effectLst>
              <a:outerShdw blurRad="671513" algn="bl" rotWithShape="0">
                <a:schemeClr val="lt1">
                  <a:alpha val="74000"/>
                </a:schemeClr>
              </a:outerShdw>
            </a:effectLst>
          </p:spPr>
        </p:pic>
        <p:pic>
          <p:nvPicPr>
            <p:cNvPr id="169" name="Google Shape;169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7911500" y="761725"/>
              <a:ext cx="3536998" cy="3620050"/>
            </a:xfrm>
            <a:prstGeom prst="rect">
              <a:avLst/>
            </a:prstGeom>
            <a:noFill/>
            <a:ln>
              <a:noFill/>
            </a:ln>
            <a:effectLst>
              <a:outerShdw blurRad="671513" algn="bl" rotWithShape="0">
                <a:schemeClr val="lt1">
                  <a:alpha val="74000"/>
                </a:schemeClr>
              </a:outerShdw>
            </a:effectLst>
          </p:spPr>
        </p:pic>
        <p:grpSp>
          <p:nvGrpSpPr>
            <p:cNvPr id="170" name="Google Shape;170;p15"/>
            <p:cNvGrpSpPr/>
            <p:nvPr/>
          </p:nvGrpSpPr>
          <p:grpSpPr>
            <a:xfrm rot="-5400000">
              <a:off x="8568905" y="2483100"/>
              <a:ext cx="131041" cy="177300"/>
              <a:chOff x="-1097450" y="661075"/>
              <a:chExt cx="131041" cy="177300"/>
            </a:xfrm>
          </p:grpSpPr>
          <p:cxnSp>
            <p:nvCxnSpPr>
              <p:cNvPr id="171" name="Google Shape;171;p15"/>
              <p:cNvCxnSpPr/>
              <p:nvPr/>
            </p:nvCxnSpPr>
            <p:spPr>
              <a:xfrm>
                <a:off x="-1031925" y="661075"/>
                <a:ext cx="0" cy="1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2" name="Google Shape;172;p15"/>
              <p:cNvSpPr/>
              <p:nvPr/>
            </p:nvSpPr>
            <p:spPr>
              <a:xfrm>
                <a:off x="-1097450" y="774000"/>
                <a:ext cx="131041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4515" extrusionOk="0">
                    <a:moveTo>
                      <a:pt x="0" y="0"/>
                    </a:moveTo>
                    <a:lnTo>
                      <a:pt x="4515" y="4515"/>
                    </a:lnTo>
                    <a:lnTo>
                      <a:pt x="9191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73" name="Google Shape;173;p15"/>
            <p:cNvGrpSpPr/>
            <p:nvPr/>
          </p:nvGrpSpPr>
          <p:grpSpPr>
            <a:xfrm rot="5400000">
              <a:off x="436608" y="2483113"/>
              <a:ext cx="131041" cy="177300"/>
              <a:chOff x="-1097450" y="661075"/>
              <a:chExt cx="131041" cy="177300"/>
            </a:xfrm>
          </p:grpSpPr>
          <p:cxnSp>
            <p:nvCxnSpPr>
              <p:cNvPr id="174" name="Google Shape;174;p15"/>
              <p:cNvCxnSpPr/>
              <p:nvPr/>
            </p:nvCxnSpPr>
            <p:spPr>
              <a:xfrm>
                <a:off x="-1031925" y="661075"/>
                <a:ext cx="0" cy="1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5" name="Google Shape;175;p15"/>
              <p:cNvSpPr/>
              <p:nvPr/>
            </p:nvSpPr>
            <p:spPr>
              <a:xfrm>
                <a:off x="-1097450" y="774000"/>
                <a:ext cx="131041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4515" extrusionOk="0">
                    <a:moveTo>
                      <a:pt x="0" y="0"/>
                    </a:moveTo>
                    <a:lnTo>
                      <a:pt x="4515" y="4515"/>
                    </a:lnTo>
                    <a:lnTo>
                      <a:pt x="9191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3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/>
          <p:nvPr/>
        </p:nvSpPr>
        <p:spPr>
          <a:xfrm>
            <a:off x="7952400" y="-51405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 rot="10800000">
            <a:off x="-648000" y="129585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3091800" y="384765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17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192" name="Google Shape;192;p17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17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17"/>
          <p:cNvSpPr txBox="1">
            <a:spLocks noGrp="1"/>
          </p:cNvSpPr>
          <p:nvPr>
            <p:ph type="body" idx="1"/>
          </p:nvPr>
        </p:nvSpPr>
        <p:spPr>
          <a:xfrm>
            <a:off x="720000" y="2241800"/>
            <a:ext cx="4181700" cy="21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720000" y="601712"/>
            <a:ext cx="4181700" cy="16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504750" y="511975"/>
            <a:ext cx="8129446" cy="4119530"/>
          </a:xfrm>
          <a:custGeom>
            <a:avLst/>
            <a:gdLst/>
            <a:ahLst/>
            <a:cxnLst/>
            <a:rect l="l" t="t" r="r" b="b"/>
            <a:pathLst>
              <a:path w="324853" h="164092" extrusionOk="0">
                <a:moveTo>
                  <a:pt x="194912" y="164092"/>
                </a:moveTo>
                <a:lnTo>
                  <a:pt x="0" y="164092"/>
                </a:lnTo>
                <a:lnTo>
                  <a:pt x="0" y="0"/>
                </a:lnTo>
                <a:lnTo>
                  <a:pt x="324853" y="0"/>
                </a:lnTo>
                <a:lnTo>
                  <a:pt x="324853" y="33735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/>
          <p:nvPr/>
        </p:nvSpPr>
        <p:spPr>
          <a:xfrm>
            <a:off x="-589525" y="23395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"/>
          <p:cNvSpPr/>
          <p:nvPr/>
        </p:nvSpPr>
        <p:spPr>
          <a:xfrm>
            <a:off x="3667025" y="-392975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7862825" y="317640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9"/>
          <p:cNvSpPr/>
          <p:nvPr/>
        </p:nvSpPr>
        <p:spPr>
          <a:xfrm>
            <a:off x="8110625" y="9450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19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213" name="Google Shape;213;p19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19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4692525" y="1647881"/>
            <a:ext cx="319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504750" y="511975"/>
            <a:ext cx="8129700" cy="411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1"/>
          </p:nvPr>
        </p:nvSpPr>
        <p:spPr>
          <a:xfrm>
            <a:off x="4692600" y="2349061"/>
            <a:ext cx="3198000" cy="11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/>
          <p:nvPr/>
        </p:nvSpPr>
        <p:spPr>
          <a:xfrm>
            <a:off x="4609125" y="-57905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"/>
          <p:cNvSpPr/>
          <p:nvPr/>
        </p:nvSpPr>
        <p:spPr>
          <a:xfrm>
            <a:off x="7952400" y="263565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"/>
          <p:cNvSpPr/>
          <p:nvPr/>
        </p:nvSpPr>
        <p:spPr>
          <a:xfrm>
            <a:off x="-648000" y="317640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"/>
          <p:cNvSpPr/>
          <p:nvPr/>
        </p:nvSpPr>
        <p:spPr>
          <a:xfrm>
            <a:off x="-400200" y="9450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" name="Google Shape;223;p20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224" name="Google Shape;224;p20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20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20"/>
          <p:cNvSpPr/>
          <p:nvPr/>
        </p:nvSpPr>
        <p:spPr>
          <a:xfrm>
            <a:off x="504750" y="511975"/>
            <a:ext cx="8129700" cy="411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title"/>
          </p:nvPr>
        </p:nvSpPr>
        <p:spPr>
          <a:xfrm>
            <a:off x="1329600" y="1654298"/>
            <a:ext cx="318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subTitle" idx="1"/>
          </p:nvPr>
        </p:nvSpPr>
        <p:spPr>
          <a:xfrm>
            <a:off x="1329600" y="2340627"/>
            <a:ext cx="3187800" cy="11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_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/>
          <p:nvPr/>
        </p:nvSpPr>
        <p:spPr>
          <a:xfrm>
            <a:off x="1933525" y="40314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3"/>
          <p:cNvSpPr/>
          <p:nvPr/>
        </p:nvSpPr>
        <p:spPr>
          <a:xfrm>
            <a:off x="-609775" y="672875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3"/>
          <p:cNvSpPr/>
          <p:nvPr/>
        </p:nvSpPr>
        <p:spPr>
          <a:xfrm rot="5400000">
            <a:off x="5922075" y="-67610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" name="Google Shape;256;p23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257" name="Google Shape;257;p23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23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23"/>
          <p:cNvSpPr/>
          <p:nvPr/>
        </p:nvSpPr>
        <p:spPr>
          <a:xfrm>
            <a:off x="504750" y="511975"/>
            <a:ext cx="8129450" cy="4119525"/>
          </a:xfrm>
          <a:custGeom>
            <a:avLst/>
            <a:gdLst/>
            <a:ahLst/>
            <a:cxnLst/>
            <a:rect l="l" t="t" r="r" b="b"/>
            <a:pathLst>
              <a:path w="325178" h="164781" extrusionOk="0">
                <a:moveTo>
                  <a:pt x="195107" y="164781"/>
                </a:moveTo>
                <a:lnTo>
                  <a:pt x="0" y="164781"/>
                </a:lnTo>
                <a:lnTo>
                  <a:pt x="0" y="0"/>
                </a:lnTo>
                <a:lnTo>
                  <a:pt x="325178" y="0"/>
                </a:lnTo>
                <a:lnTo>
                  <a:pt x="324544" y="100504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720000" y="599725"/>
            <a:ext cx="6385800" cy="1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 txBox="1">
            <a:spLocks noGrp="1"/>
          </p:cNvSpPr>
          <p:nvPr>
            <p:ph type="body" idx="1"/>
          </p:nvPr>
        </p:nvSpPr>
        <p:spPr>
          <a:xfrm>
            <a:off x="720000" y="1777675"/>
            <a:ext cx="3192900" cy="26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body" idx="2"/>
          </p:nvPr>
        </p:nvSpPr>
        <p:spPr>
          <a:xfrm>
            <a:off x="3912950" y="1777675"/>
            <a:ext cx="2842800" cy="26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/>
          <p:nvPr/>
        </p:nvSpPr>
        <p:spPr>
          <a:xfrm>
            <a:off x="-748675" y="7604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8203100" y="317640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3667050" y="3988225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24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268" name="Google Shape;268;p24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24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24"/>
          <p:cNvSpPr/>
          <p:nvPr/>
        </p:nvSpPr>
        <p:spPr>
          <a:xfrm>
            <a:off x="504750" y="511975"/>
            <a:ext cx="8129700" cy="411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title"/>
          </p:nvPr>
        </p:nvSpPr>
        <p:spPr>
          <a:xfrm>
            <a:off x="720000" y="5990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023438" y="3259948"/>
            <a:ext cx="23148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subTitle" idx="2"/>
          </p:nvPr>
        </p:nvSpPr>
        <p:spPr>
          <a:xfrm>
            <a:off x="3414604" y="3259948"/>
            <a:ext cx="23148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5805770" y="3259948"/>
            <a:ext cx="23148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subTitle" idx="4"/>
          </p:nvPr>
        </p:nvSpPr>
        <p:spPr>
          <a:xfrm>
            <a:off x="1023438" y="2779074"/>
            <a:ext cx="231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3414604" y="2779074"/>
            <a:ext cx="231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277" name="Google Shape;277;p24"/>
          <p:cNvSpPr txBox="1">
            <a:spLocks noGrp="1"/>
          </p:cNvSpPr>
          <p:nvPr>
            <p:ph type="subTitle" idx="6"/>
          </p:nvPr>
        </p:nvSpPr>
        <p:spPr>
          <a:xfrm>
            <a:off x="5805770" y="2779074"/>
            <a:ext cx="231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/>
          <p:nvPr/>
        </p:nvSpPr>
        <p:spPr>
          <a:xfrm>
            <a:off x="1009138" y="-687881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6"/>
          <p:cNvSpPr/>
          <p:nvPr/>
        </p:nvSpPr>
        <p:spPr>
          <a:xfrm>
            <a:off x="8092163" y="10955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6"/>
          <p:cNvSpPr/>
          <p:nvPr/>
        </p:nvSpPr>
        <p:spPr>
          <a:xfrm rot="5400000">
            <a:off x="-169400" y="3969375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26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26"/>
          <p:cNvSpPr/>
          <p:nvPr/>
        </p:nvSpPr>
        <p:spPr>
          <a:xfrm>
            <a:off x="504750" y="511975"/>
            <a:ext cx="8129700" cy="411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6"/>
          <p:cNvSpPr txBox="1">
            <a:spLocks noGrp="1"/>
          </p:cNvSpPr>
          <p:nvPr>
            <p:ph type="subTitle" idx="1"/>
          </p:nvPr>
        </p:nvSpPr>
        <p:spPr>
          <a:xfrm>
            <a:off x="2035350" y="1529957"/>
            <a:ext cx="2248800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301" name="Google Shape;301;p26"/>
          <p:cNvSpPr txBox="1">
            <a:spLocks noGrp="1"/>
          </p:cNvSpPr>
          <p:nvPr>
            <p:ph type="subTitle" idx="2"/>
          </p:nvPr>
        </p:nvSpPr>
        <p:spPr>
          <a:xfrm>
            <a:off x="2035350" y="3049720"/>
            <a:ext cx="2248800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subTitle" idx="3"/>
          </p:nvPr>
        </p:nvSpPr>
        <p:spPr>
          <a:xfrm>
            <a:off x="4859850" y="1529957"/>
            <a:ext cx="2248800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303" name="Google Shape;303;p26"/>
          <p:cNvSpPr txBox="1">
            <a:spLocks noGrp="1"/>
          </p:cNvSpPr>
          <p:nvPr>
            <p:ph type="subTitle" idx="4"/>
          </p:nvPr>
        </p:nvSpPr>
        <p:spPr>
          <a:xfrm>
            <a:off x="4859850" y="3049720"/>
            <a:ext cx="2248800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304" name="Google Shape;304;p26"/>
          <p:cNvSpPr txBox="1">
            <a:spLocks noGrp="1"/>
          </p:cNvSpPr>
          <p:nvPr>
            <p:ph type="title"/>
          </p:nvPr>
        </p:nvSpPr>
        <p:spPr>
          <a:xfrm>
            <a:off x="720000" y="5990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6"/>
          <p:cNvSpPr txBox="1">
            <a:spLocks noGrp="1"/>
          </p:cNvSpPr>
          <p:nvPr>
            <p:ph type="subTitle" idx="5"/>
          </p:nvPr>
        </p:nvSpPr>
        <p:spPr>
          <a:xfrm>
            <a:off x="2035350" y="2031804"/>
            <a:ext cx="2248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6"/>
          <p:cNvSpPr txBox="1">
            <a:spLocks noGrp="1"/>
          </p:cNvSpPr>
          <p:nvPr>
            <p:ph type="subTitle" idx="6"/>
          </p:nvPr>
        </p:nvSpPr>
        <p:spPr>
          <a:xfrm>
            <a:off x="4859849" y="2031804"/>
            <a:ext cx="2248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subTitle" idx="7"/>
          </p:nvPr>
        </p:nvSpPr>
        <p:spPr>
          <a:xfrm>
            <a:off x="2035350" y="3551583"/>
            <a:ext cx="2248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8"/>
          </p:nvPr>
        </p:nvSpPr>
        <p:spPr>
          <a:xfrm>
            <a:off x="4859849" y="3551583"/>
            <a:ext cx="2248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823500" y="328445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300525" y="-5167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22" name="Google Shape;22;p3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3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504750" y="511975"/>
            <a:ext cx="8129446" cy="4119530"/>
          </a:xfrm>
          <a:custGeom>
            <a:avLst/>
            <a:gdLst/>
            <a:ahLst/>
            <a:cxnLst/>
            <a:rect l="l" t="t" r="r" b="b"/>
            <a:pathLst>
              <a:path w="324853" h="164092" extrusionOk="0">
                <a:moveTo>
                  <a:pt x="194912" y="164092"/>
                </a:moveTo>
                <a:lnTo>
                  <a:pt x="0" y="164092"/>
                </a:lnTo>
                <a:lnTo>
                  <a:pt x="0" y="0"/>
                </a:lnTo>
                <a:lnTo>
                  <a:pt x="324853" y="0"/>
                </a:lnTo>
                <a:lnTo>
                  <a:pt x="324853" y="33735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219500" y="2305263"/>
            <a:ext cx="3739200" cy="12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2416350" y="1135563"/>
            <a:ext cx="1345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548600" y="3658738"/>
            <a:ext cx="3081000" cy="5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"/>
          <p:cNvSpPr/>
          <p:nvPr/>
        </p:nvSpPr>
        <p:spPr>
          <a:xfrm>
            <a:off x="6437150" y="39944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9"/>
          <p:cNvSpPr/>
          <p:nvPr/>
        </p:nvSpPr>
        <p:spPr>
          <a:xfrm>
            <a:off x="1453125" y="-791925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" name="Google Shape;351;p29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352" name="Google Shape;352;p29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29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29"/>
          <p:cNvSpPr/>
          <p:nvPr/>
        </p:nvSpPr>
        <p:spPr>
          <a:xfrm>
            <a:off x="504750" y="4050000"/>
            <a:ext cx="8129870" cy="581547"/>
          </a:xfrm>
          <a:custGeom>
            <a:avLst/>
            <a:gdLst/>
            <a:ahLst/>
            <a:cxnLst/>
            <a:rect l="l" t="t" r="r" b="b"/>
            <a:pathLst>
              <a:path w="226743" h="15860" extrusionOk="0">
                <a:moveTo>
                  <a:pt x="0" y="0"/>
                </a:moveTo>
                <a:lnTo>
                  <a:pt x="0" y="15860"/>
                </a:lnTo>
                <a:lnTo>
                  <a:pt x="226743" y="15860"/>
                </a:lnTo>
                <a:lnTo>
                  <a:pt x="22674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Google Shape;355;p29"/>
          <p:cNvSpPr/>
          <p:nvPr/>
        </p:nvSpPr>
        <p:spPr>
          <a:xfrm rot="10800000" flipH="1">
            <a:off x="504750" y="511975"/>
            <a:ext cx="8129870" cy="581547"/>
          </a:xfrm>
          <a:custGeom>
            <a:avLst/>
            <a:gdLst/>
            <a:ahLst/>
            <a:cxnLst/>
            <a:rect l="l" t="t" r="r" b="b"/>
            <a:pathLst>
              <a:path w="226743" h="15860" extrusionOk="0">
                <a:moveTo>
                  <a:pt x="0" y="0"/>
                </a:moveTo>
                <a:lnTo>
                  <a:pt x="0" y="15860"/>
                </a:lnTo>
                <a:lnTo>
                  <a:pt x="226743" y="15860"/>
                </a:lnTo>
                <a:lnTo>
                  <a:pt x="22674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Google Shape;356;p29"/>
          <p:cNvSpPr txBox="1">
            <a:spLocks noGrp="1"/>
          </p:cNvSpPr>
          <p:nvPr>
            <p:ph type="title" hasCustomPrompt="1"/>
          </p:nvPr>
        </p:nvSpPr>
        <p:spPr>
          <a:xfrm>
            <a:off x="2223600" y="767823"/>
            <a:ext cx="4696800" cy="6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7" name="Google Shape;357;p29"/>
          <p:cNvSpPr txBox="1">
            <a:spLocks noGrp="1"/>
          </p:cNvSpPr>
          <p:nvPr>
            <p:ph type="subTitle" idx="1"/>
          </p:nvPr>
        </p:nvSpPr>
        <p:spPr>
          <a:xfrm>
            <a:off x="2223588" y="1476799"/>
            <a:ext cx="4696800" cy="3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58" name="Google Shape;358;p29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75700"/>
            <a:ext cx="4696800" cy="6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9" name="Google Shape;359;p29"/>
          <p:cNvSpPr txBox="1">
            <a:spLocks noGrp="1"/>
          </p:cNvSpPr>
          <p:nvPr>
            <p:ph type="subTitle" idx="3"/>
          </p:nvPr>
        </p:nvSpPr>
        <p:spPr>
          <a:xfrm>
            <a:off x="2223588" y="2684671"/>
            <a:ext cx="4696800" cy="3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10750"/>
            <a:ext cx="4696800" cy="6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5"/>
          </p:nvPr>
        </p:nvSpPr>
        <p:spPr>
          <a:xfrm>
            <a:off x="2223588" y="3920212"/>
            <a:ext cx="4696800" cy="3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-2281500" y="761725"/>
            <a:ext cx="13771524" cy="3620050"/>
            <a:chOff x="-2281500" y="761725"/>
            <a:chExt cx="13771524" cy="3620050"/>
          </a:xfrm>
        </p:grpSpPr>
        <p:pic>
          <p:nvPicPr>
            <p:cNvPr id="363" name="Google Shape;363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281500" y="761725"/>
              <a:ext cx="3536998" cy="3620050"/>
            </a:xfrm>
            <a:prstGeom prst="rect">
              <a:avLst/>
            </a:prstGeom>
            <a:noFill/>
            <a:ln>
              <a:noFill/>
            </a:ln>
            <a:effectLst>
              <a:outerShdw blurRad="671513" algn="bl" rotWithShape="0">
                <a:schemeClr val="lt1">
                  <a:alpha val="74000"/>
                </a:schemeClr>
              </a:outerShdw>
            </a:effectLst>
          </p:spPr>
        </p:pic>
        <p:pic>
          <p:nvPicPr>
            <p:cNvPr id="364" name="Google Shape;364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7911500" y="761725"/>
              <a:ext cx="3536998" cy="3620050"/>
            </a:xfrm>
            <a:prstGeom prst="rect">
              <a:avLst/>
            </a:prstGeom>
            <a:noFill/>
            <a:ln>
              <a:noFill/>
            </a:ln>
            <a:effectLst>
              <a:outerShdw blurRad="671513" algn="bl" rotWithShape="0">
                <a:schemeClr val="lt1">
                  <a:alpha val="74000"/>
                </a:schemeClr>
              </a:outerShdw>
            </a:effectLst>
          </p:spPr>
        </p:pic>
        <p:grpSp>
          <p:nvGrpSpPr>
            <p:cNvPr id="365" name="Google Shape;365;p29"/>
            <p:cNvGrpSpPr/>
            <p:nvPr/>
          </p:nvGrpSpPr>
          <p:grpSpPr>
            <a:xfrm rot="-5400000">
              <a:off x="8568905" y="2483100"/>
              <a:ext cx="131041" cy="177300"/>
              <a:chOff x="-1097450" y="661075"/>
              <a:chExt cx="131041" cy="177300"/>
            </a:xfrm>
          </p:grpSpPr>
          <p:cxnSp>
            <p:nvCxnSpPr>
              <p:cNvPr id="366" name="Google Shape;366;p29"/>
              <p:cNvCxnSpPr/>
              <p:nvPr/>
            </p:nvCxnSpPr>
            <p:spPr>
              <a:xfrm>
                <a:off x="-1031925" y="661075"/>
                <a:ext cx="0" cy="1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67" name="Google Shape;367;p29"/>
              <p:cNvSpPr/>
              <p:nvPr/>
            </p:nvSpPr>
            <p:spPr>
              <a:xfrm>
                <a:off x="-1097450" y="774000"/>
                <a:ext cx="131041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4515" extrusionOk="0">
                    <a:moveTo>
                      <a:pt x="0" y="0"/>
                    </a:moveTo>
                    <a:lnTo>
                      <a:pt x="4515" y="4515"/>
                    </a:lnTo>
                    <a:lnTo>
                      <a:pt x="9191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68" name="Google Shape;368;p29"/>
            <p:cNvGrpSpPr/>
            <p:nvPr/>
          </p:nvGrpSpPr>
          <p:grpSpPr>
            <a:xfrm rot="5400000">
              <a:off x="436608" y="2483113"/>
              <a:ext cx="131041" cy="177300"/>
              <a:chOff x="-1097450" y="661075"/>
              <a:chExt cx="131041" cy="177300"/>
            </a:xfrm>
          </p:grpSpPr>
          <p:cxnSp>
            <p:nvCxnSpPr>
              <p:cNvPr id="369" name="Google Shape;369;p29"/>
              <p:cNvCxnSpPr/>
              <p:nvPr/>
            </p:nvCxnSpPr>
            <p:spPr>
              <a:xfrm>
                <a:off x="-1031925" y="661075"/>
                <a:ext cx="0" cy="1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70" name="Google Shape;370;p29"/>
              <p:cNvSpPr/>
              <p:nvPr/>
            </p:nvSpPr>
            <p:spPr>
              <a:xfrm>
                <a:off x="-1097450" y="774000"/>
                <a:ext cx="131041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4515" extrusionOk="0">
                    <a:moveTo>
                      <a:pt x="0" y="0"/>
                    </a:moveTo>
                    <a:lnTo>
                      <a:pt x="4515" y="4515"/>
                    </a:lnTo>
                    <a:lnTo>
                      <a:pt x="9191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"/>
          <p:cNvSpPr/>
          <p:nvPr/>
        </p:nvSpPr>
        <p:spPr>
          <a:xfrm>
            <a:off x="-648000" y="317640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0"/>
          <p:cNvSpPr/>
          <p:nvPr/>
        </p:nvSpPr>
        <p:spPr>
          <a:xfrm>
            <a:off x="7952400" y="21213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0"/>
          <p:cNvSpPr/>
          <p:nvPr/>
        </p:nvSpPr>
        <p:spPr>
          <a:xfrm>
            <a:off x="6232875" y="-608775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30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376" name="Google Shape;376;p30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30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30"/>
          <p:cNvSpPr/>
          <p:nvPr/>
        </p:nvSpPr>
        <p:spPr>
          <a:xfrm>
            <a:off x="504750" y="511975"/>
            <a:ext cx="8129700" cy="411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0"/>
          <p:cNvSpPr txBox="1">
            <a:spLocks noGrp="1"/>
          </p:cNvSpPr>
          <p:nvPr>
            <p:ph type="subTitle" idx="1"/>
          </p:nvPr>
        </p:nvSpPr>
        <p:spPr>
          <a:xfrm>
            <a:off x="852138" y="3297971"/>
            <a:ext cx="2484000" cy="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0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380" name="Google Shape;380;p30"/>
          <p:cNvSpPr txBox="1">
            <a:spLocks noGrp="1"/>
          </p:cNvSpPr>
          <p:nvPr>
            <p:ph type="subTitle" idx="2"/>
          </p:nvPr>
        </p:nvSpPr>
        <p:spPr>
          <a:xfrm>
            <a:off x="3330008" y="3297971"/>
            <a:ext cx="2484000" cy="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0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381" name="Google Shape;381;p30"/>
          <p:cNvSpPr txBox="1">
            <a:spLocks noGrp="1"/>
          </p:cNvSpPr>
          <p:nvPr>
            <p:ph type="subTitle" idx="3"/>
          </p:nvPr>
        </p:nvSpPr>
        <p:spPr>
          <a:xfrm>
            <a:off x="5807829" y="3297971"/>
            <a:ext cx="2484000" cy="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0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2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382" name="Google Shape;382;p30"/>
          <p:cNvSpPr txBox="1">
            <a:spLocks noGrp="1"/>
          </p:cNvSpPr>
          <p:nvPr>
            <p:ph type="subTitle" idx="4"/>
          </p:nvPr>
        </p:nvSpPr>
        <p:spPr>
          <a:xfrm>
            <a:off x="852200" y="3718990"/>
            <a:ext cx="2484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30"/>
          <p:cNvSpPr txBox="1">
            <a:spLocks noGrp="1"/>
          </p:cNvSpPr>
          <p:nvPr>
            <p:ph type="subTitle" idx="5"/>
          </p:nvPr>
        </p:nvSpPr>
        <p:spPr>
          <a:xfrm>
            <a:off x="3329974" y="3718990"/>
            <a:ext cx="2484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30"/>
          <p:cNvSpPr txBox="1">
            <a:spLocks noGrp="1"/>
          </p:cNvSpPr>
          <p:nvPr>
            <p:ph type="subTitle" idx="6"/>
          </p:nvPr>
        </p:nvSpPr>
        <p:spPr>
          <a:xfrm>
            <a:off x="5807830" y="3718990"/>
            <a:ext cx="2484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30"/>
          <p:cNvSpPr txBox="1">
            <a:spLocks noGrp="1"/>
          </p:cNvSpPr>
          <p:nvPr>
            <p:ph type="title" hasCustomPrompt="1"/>
          </p:nvPr>
        </p:nvSpPr>
        <p:spPr>
          <a:xfrm>
            <a:off x="1448875" y="2215309"/>
            <a:ext cx="12906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6" name="Google Shape;386;p30"/>
          <p:cNvSpPr txBox="1">
            <a:spLocks noGrp="1"/>
          </p:cNvSpPr>
          <p:nvPr>
            <p:ph type="title" idx="7" hasCustomPrompt="1"/>
          </p:nvPr>
        </p:nvSpPr>
        <p:spPr>
          <a:xfrm>
            <a:off x="3926700" y="2215309"/>
            <a:ext cx="12906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7" name="Google Shape;387;p30"/>
          <p:cNvSpPr txBox="1">
            <a:spLocks noGrp="1"/>
          </p:cNvSpPr>
          <p:nvPr>
            <p:ph type="title" idx="8" hasCustomPrompt="1"/>
          </p:nvPr>
        </p:nvSpPr>
        <p:spPr>
          <a:xfrm>
            <a:off x="6404550" y="2215309"/>
            <a:ext cx="12906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8" name="Google Shape;388;p30"/>
          <p:cNvSpPr txBox="1">
            <a:spLocks noGrp="1"/>
          </p:cNvSpPr>
          <p:nvPr>
            <p:ph type="title" idx="9"/>
          </p:nvPr>
        </p:nvSpPr>
        <p:spPr>
          <a:xfrm>
            <a:off x="720000" y="59762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"/>
          <p:cNvSpPr/>
          <p:nvPr/>
        </p:nvSpPr>
        <p:spPr>
          <a:xfrm rot="5400000">
            <a:off x="3257250" y="376710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1"/>
          <p:cNvSpPr/>
          <p:nvPr/>
        </p:nvSpPr>
        <p:spPr>
          <a:xfrm>
            <a:off x="7871850" y="364605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1"/>
          <p:cNvSpPr/>
          <p:nvPr/>
        </p:nvSpPr>
        <p:spPr>
          <a:xfrm>
            <a:off x="3611225" y="-448025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3" name="Google Shape;393;p31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394" name="Google Shape;394;p31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31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31"/>
          <p:cNvSpPr/>
          <p:nvPr/>
        </p:nvSpPr>
        <p:spPr>
          <a:xfrm flipH="1">
            <a:off x="504985" y="511975"/>
            <a:ext cx="8129446" cy="4119530"/>
          </a:xfrm>
          <a:custGeom>
            <a:avLst/>
            <a:gdLst/>
            <a:ahLst/>
            <a:cxnLst/>
            <a:rect l="l" t="t" r="r" b="b"/>
            <a:pathLst>
              <a:path w="324853" h="164092" extrusionOk="0">
                <a:moveTo>
                  <a:pt x="194912" y="164092"/>
                </a:moveTo>
                <a:lnTo>
                  <a:pt x="0" y="164092"/>
                </a:lnTo>
                <a:lnTo>
                  <a:pt x="0" y="0"/>
                </a:lnTo>
                <a:lnTo>
                  <a:pt x="324853" y="0"/>
                </a:lnTo>
                <a:lnTo>
                  <a:pt x="324853" y="33735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7" name="Google Shape;397;p31"/>
          <p:cNvSpPr txBox="1">
            <a:spLocks noGrp="1"/>
          </p:cNvSpPr>
          <p:nvPr>
            <p:ph type="title"/>
          </p:nvPr>
        </p:nvSpPr>
        <p:spPr>
          <a:xfrm>
            <a:off x="4171600" y="2304900"/>
            <a:ext cx="4001700" cy="12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8" name="Google Shape;398;p31"/>
          <p:cNvSpPr txBox="1">
            <a:spLocks noGrp="1"/>
          </p:cNvSpPr>
          <p:nvPr>
            <p:ph type="title" idx="2" hasCustomPrompt="1"/>
          </p:nvPr>
        </p:nvSpPr>
        <p:spPr>
          <a:xfrm>
            <a:off x="5682888" y="1127702"/>
            <a:ext cx="979200" cy="8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9" name="Google Shape;399;p31"/>
          <p:cNvSpPr txBox="1">
            <a:spLocks noGrp="1"/>
          </p:cNvSpPr>
          <p:nvPr>
            <p:ph type="subTitle" idx="1"/>
          </p:nvPr>
        </p:nvSpPr>
        <p:spPr>
          <a:xfrm>
            <a:off x="4632000" y="3655075"/>
            <a:ext cx="3081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2"/>
          <p:cNvSpPr/>
          <p:nvPr/>
        </p:nvSpPr>
        <p:spPr>
          <a:xfrm rot="5400000">
            <a:off x="3076000" y="-788625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2"/>
          <p:cNvSpPr/>
          <p:nvPr/>
        </p:nvSpPr>
        <p:spPr>
          <a:xfrm rot="-5400000">
            <a:off x="6460125" y="-40895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2"/>
          <p:cNvSpPr/>
          <p:nvPr/>
        </p:nvSpPr>
        <p:spPr>
          <a:xfrm rot="-5400000">
            <a:off x="3792513" y="4003513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2"/>
          <p:cNvSpPr/>
          <p:nvPr/>
        </p:nvSpPr>
        <p:spPr>
          <a:xfrm rot="-5400000">
            <a:off x="658438" y="3916813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32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406" name="Google Shape;406;p32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32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32"/>
          <p:cNvSpPr/>
          <p:nvPr/>
        </p:nvSpPr>
        <p:spPr>
          <a:xfrm>
            <a:off x="504750" y="4050000"/>
            <a:ext cx="8129870" cy="581547"/>
          </a:xfrm>
          <a:custGeom>
            <a:avLst/>
            <a:gdLst/>
            <a:ahLst/>
            <a:cxnLst/>
            <a:rect l="l" t="t" r="r" b="b"/>
            <a:pathLst>
              <a:path w="226743" h="15860" extrusionOk="0">
                <a:moveTo>
                  <a:pt x="0" y="0"/>
                </a:moveTo>
                <a:lnTo>
                  <a:pt x="0" y="15860"/>
                </a:lnTo>
                <a:lnTo>
                  <a:pt x="226743" y="15860"/>
                </a:lnTo>
                <a:lnTo>
                  <a:pt x="22674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" name="Google Shape;409;p32"/>
          <p:cNvSpPr/>
          <p:nvPr/>
        </p:nvSpPr>
        <p:spPr>
          <a:xfrm rot="10800000" flipH="1">
            <a:off x="504750" y="511975"/>
            <a:ext cx="8129870" cy="581547"/>
          </a:xfrm>
          <a:custGeom>
            <a:avLst/>
            <a:gdLst/>
            <a:ahLst/>
            <a:cxnLst/>
            <a:rect l="l" t="t" r="r" b="b"/>
            <a:pathLst>
              <a:path w="226743" h="15860" extrusionOk="0">
                <a:moveTo>
                  <a:pt x="0" y="0"/>
                </a:moveTo>
                <a:lnTo>
                  <a:pt x="0" y="15860"/>
                </a:lnTo>
                <a:lnTo>
                  <a:pt x="226743" y="15860"/>
                </a:lnTo>
                <a:lnTo>
                  <a:pt x="22674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2602500" y="2309049"/>
            <a:ext cx="3939000" cy="13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1" name="Google Shape;411;p32"/>
          <p:cNvSpPr txBox="1">
            <a:spLocks noGrp="1"/>
          </p:cNvSpPr>
          <p:nvPr>
            <p:ph type="title" idx="2" hasCustomPrompt="1"/>
          </p:nvPr>
        </p:nvSpPr>
        <p:spPr>
          <a:xfrm>
            <a:off x="3830850" y="1126628"/>
            <a:ext cx="14823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2" name="Google Shape;412;p32"/>
          <p:cNvSpPr txBox="1">
            <a:spLocks noGrp="1"/>
          </p:cNvSpPr>
          <p:nvPr>
            <p:ph type="subTitle" idx="1"/>
          </p:nvPr>
        </p:nvSpPr>
        <p:spPr>
          <a:xfrm>
            <a:off x="3031500" y="3659351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13" name="Google Shape;413;p32"/>
          <p:cNvGrpSpPr/>
          <p:nvPr/>
        </p:nvGrpSpPr>
        <p:grpSpPr>
          <a:xfrm>
            <a:off x="-2281500" y="761725"/>
            <a:ext cx="13771524" cy="3620050"/>
            <a:chOff x="-2281500" y="761725"/>
            <a:chExt cx="13771524" cy="3620050"/>
          </a:xfrm>
        </p:grpSpPr>
        <p:pic>
          <p:nvPicPr>
            <p:cNvPr id="414" name="Google Shape;414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281500" y="761725"/>
              <a:ext cx="3536998" cy="3620050"/>
            </a:xfrm>
            <a:prstGeom prst="rect">
              <a:avLst/>
            </a:prstGeom>
            <a:noFill/>
            <a:ln>
              <a:noFill/>
            </a:ln>
            <a:effectLst>
              <a:outerShdw blurRad="671513" algn="bl" rotWithShape="0">
                <a:schemeClr val="lt1">
                  <a:alpha val="74000"/>
                </a:schemeClr>
              </a:outerShdw>
            </a:effectLst>
          </p:spPr>
        </p:pic>
        <p:pic>
          <p:nvPicPr>
            <p:cNvPr id="415" name="Google Shape;415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7911500" y="761725"/>
              <a:ext cx="3536998" cy="3620050"/>
            </a:xfrm>
            <a:prstGeom prst="rect">
              <a:avLst/>
            </a:prstGeom>
            <a:noFill/>
            <a:ln>
              <a:noFill/>
            </a:ln>
            <a:effectLst>
              <a:outerShdw blurRad="671513" algn="bl" rotWithShape="0">
                <a:schemeClr val="lt1">
                  <a:alpha val="74000"/>
                </a:schemeClr>
              </a:outerShdw>
            </a:effectLst>
          </p:spPr>
        </p:pic>
        <p:grpSp>
          <p:nvGrpSpPr>
            <p:cNvPr id="416" name="Google Shape;416;p32"/>
            <p:cNvGrpSpPr/>
            <p:nvPr/>
          </p:nvGrpSpPr>
          <p:grpSpPr>
            <a:xfrm rot="-5400000">
              <a:off x="8568905" y="2483100"/>
              <a:ext cx="131041" cy="177300"/>
              <a:chOff x="-1097450" y="661075"/>
              <a:chExt cx="131041" cy="177300"/>
            </a:xfrm>
          </p:grpSpPr>
          <p:cxnSp>
            <p:nvCxnSpPr>
              <p:cNvPr id="417" name="Google Shape;417;p32"/>
              <p:cNvCxnSpPr/>
              <p:nvPr/>
            </p:nvCxnSpPr>
            <p:spPr>
              <a:xfrm>
                <a:off x="-1031925" y="661075"/>
                <a:ext cx="0" cy="1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18" name="Google Shape;418;p32"/>
              <p:cNvSpPr/>
              <p:nvPr/>
            </p:nvSpPr>
            <p:spPr>
              <a:xfrm>
                <a:off x="-1097450" y="774000"/>
                <a:ext cx="131041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4515" extrusionOk="0">
                    <a:moveTo>
                      <a:pt x="0" y="0"/>
                    </a:moveTo>
                    <a:lnTo>
                      <a:pt x="4515" y="4515"/>
                    </a:lnTo>
                    <a:lnTo>
                      <a:pt x="9191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19" name="Google Shape;419;p32"/>
            <p:cNvGrpSpPr/>
            <p:nvPr/>
          </p:nvGrpSpPr>
          <p:grpSpPr>
            <a:xfrm rot="5400000">
              <a:off x="436608" y="2483113"/>
              <a:ext cx="131041" cy="177300"/>
              <a:chOff x="-1097450" y="661075"/>
              <a:chExt cx="131041" cy="177300"/>
            </a:xfrm>
          </p:grpSpPr>
          <p:cxnSp>
            <p:nvCxnSpPr>
              <p:cNvPr id="420" name="Google Shape;420;p32"/>
              <p:cNvCxnSpPr/>
              <p:nvPr/>
            </p:nvCxnSpPr>
            <p:spPr>
              <a:xfrm>
                <a:off x="-1031925" y="661075"/>
                <a:ext cx="0" cy="1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21" name="Google Shape;421;p32"/>
              <p:cNvSpPr/>
              <p:nvPr/>
            </p:nvSpPr>
            <p:spPr>
              <a:xfrm>
                <a:off x="-1097450" y="774000"/>
                <a:ext cx="131041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4515" extrusionOk="0">
                    <a:moveTo>
                      <a:pt x="0" y="0"/>
                    </a:moveTo>
                    <a:lnTo>
                      <a:pt x="4515" y="4515"/>
                    </a:lnTo>
                    <a:lnTo>
                      <a:pt x="9191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5"/>
          <p:cNvSpPr/>
          <p:nvPr/>
        </p:nvSpPr>
        <p:spPr>
          <a:xfrm flipH="1">
            <a:off x="8145825" y="706825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5"/>
          <p:cNvSpPr/>
          <p:nvPr/>
        </p:nvSpPr>
        <p:spPr>
          <a:xfrm flipH="1">
            <a:off x="1411400" y="3975575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35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442" name="Google Shape;442;p35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35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p35"/>
          <p:cNvSpPr txBox="1">
            <a:spLocks noGrp="1"/>
          </p:cNvSpPr>
          <p:nvPr>
            <p:ph type="title"/>
          </p:nvPr>
        </p:nvSpPr>
        <p:spPr>
          <a:xfrm>
            <a:off x="1455750" y="597425"/>
            <a:ext cx="6232500" cy="9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35"/>
          <p:cNvSpPr/>
          <p:nvPr/>
        </p:nvSpPr>
        <p:spPr>
          <a:xfrm>
            <a:off x="504750" y="511975"/>
            <a:ext cx="8129700" cy="411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1_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7"/>
          <p:cNvSpPr/>
          <p:nvPr/>
        </p:nvSpPr>
        <p:spPr>
          <a:xfrm>
            <a:off x="3667025" y="40500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7"/>
          <p:cNvSpPr/>
          <p:nvPr/>
        </p:nvSpPr>
        <p:spPr>
          <a:xfrm>
            <a:off x="3667025" y="-5167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37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470" name="Google Shape;470;p37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1" name="Google Shape;471;p37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37"/>
          <p:cNvSpPr/>
          <p:nvPr/>
        </p:nvSpPr>
        <p:spPr>
          <a:xfrm>
            <a:off x="504750" y="4050000"/>
            <a:ext cx="8129870" cy="581547"/>
          </a:xfrm>
          <a:custGeom>
            <a:avLst/>
            <a:gdLst/>
            <a:ahLst/>
            <a:cxnLst/>
            <a:rect l="l" t="t" r="r" b="b"/>
            <a:pathLst>
              <a:path w="226743" h="15860" extrusionOk="0">
                <a:moveTo>
                  <a:pt x="0" y="0"/>
                </a:moveTo>
                <a:lnTo>
                  <a:pt x="0" y="15860"/>
                </a:lnTo>
                <a:lnTo>
                  <a:pt x="226743" y="15860"/>
                </a:lnTo>
                <a:lnTo>
                  <a:pt x="22674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3" name="Google Shape;473;p37"/>
          <p:cNvSpPr/>
          <p:nvPr/>
        </p:nvSpPr>
        <p:spPr>
          <a:xfrm rot="10800000" flipH="1">
            <a:off x="504750" y="511975"/>
            <a:ext cx="8129870" cy="581547"/>
          </a:xfrm>
          <a:custGeom>
            <a:avLst/>
            <a:gdLst/>
            <a:ahLst/>
            <a:cxnLst/>
            <a:rect l="l" t="t" r="r" b="b"/>
            <a:pathLst>
              <a:path w="226743" h="15860" extrusionOk="0">
                <a:moveTo>
                  <a:pt x="0" y="0"/>
                </a:moveTo>
                <a:lnTo>
                  <a:pt x="0" y="15860"/>
                </a:lnTo>
                <a:lnTo>
                  <a:pt x="226743" y="15860"/>
                </a:lnTo>
                <a:lnTo>
                  <a:pt x="22674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474" name="Google Shape;4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1500" y="761725"/>
            <a:ext cx="3536998" cy="3620050"/>
          </a:xfrm>
          <a:prstGeom prst="rect">
            <a:avLst/>
          </a:prstGeom>
          <a:noFill/>
          <a:ln>
            <a:noFill/>
          </a:ln>
          <a:effectLst>
            <a:outerShdw blurRad="671513" algn="bl" rotWithShape="0">
              <a:schemeClr val="lt1">
                <a:alpha val="74000"/>
              </a:schemeClr>
            </a:outerShdw>
          </a:effectLst>
        </p:spPr>
      </p:pic>
      <p:pic>
        <p:nvPicPr>
          <p:cNvPr id="475" name="Google Shape;4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911500" y="761725"/>
            <a:ext cx="3536998" cy="3620050"/>
          </a:xfrm>
          <a:prstGeom prst="rect">
            <a:avLst/>
          </a:prstGeom>
          <a:noFill/>
          <a:ln>
            <a:noFill/>
          </a:ln>
          <a:effectLst>
            <a:outerShdw blurRad="671513" algn="bl" rotWithShape="0">
              <a:schemeClr val="lt1">
                <a:alpha val="74000"/>
              </a:schemeClr>
            </a:outerShdw>
          </a:effectLst>
        </p:spPr>
      </p:pic>
      <p:grpSp>
        <p:nvGrpSpPr>
          <p:cNvPr id="476" name="Google Shape;476;p37"/>
          <p:cNvGrpSpPr/>
          <p:nvPr/>
        </p:nvGrpSpPr>
        <p:grpSpPr>
          <a:xfrm>
            <a:off x="8568905" y="2483100"/>
            <a:ext cx="131041" cy="177300"/>
            <a:chOff x="-1097450" y="661075"/>
            <a:chExt cx="131041" cy="177300"/>
          </a:xfrm>
        </p:grpSpPr>
        <p:cxnSp>
          <p:nvCxnSpPr>
            <p:cNvPr id="477" name="Google Shape;477;p37"/>
            <p:cNvCxnSpPr/>
            <p:nvPr/>
          </p:nvCxnSpPr>
          <p:spPr>
            <a:xfrm>
              <a:off x="-1031925" y="661075"/>
              <a:ext cx="0" cy="17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8" name="Google Shape;478;p37"/>
            <p:cNvSpPr/>
            <p:nvPr/>
          </p:nvSpPr>
          <p:spPr>
            <a:xfrm>
              <a:off x="-1097450" y="774000"/>
              <a:ext cx="131041" cy="64373"/>
            </a:xfrm>
            <a:custGeom>
              <a:avLst/>
              <a:gdLst/>
              <a:ahLst/>
              <a:cxnLst/>
              <a:rect l="l" t="t" r="r" b="b"/>
              <a:pathLst>
                <a:path w="9191" h="4515" extrusionOk="0">
                  <a:moveTo>
                    <a:pt x="0" y="0"/>
                  </a:moveTo>
                  <a:lnTo>
                    <a:pt x="4515" y="4515"/>
                  </a:lnTo>
                  <a:lnTo>
                    <a:pt x="919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79" name="Google Shape;479;p37"/>
          <p:cNvGrpSpPr/>
          <p:nvPr/>
        </p:nvGrpSpPr>
        <p:grpSpPr>
          <a:xfrm>
            <a:off x="436608" y="2483113"/>
            <a:ext cx="131041" cy="177300"/>
            <a:chOff x="-1097450" y="661075"/>
            <a:chExt cx="131041" cy="177300"/>
          </a:xfrm>
        </p:grpSpPr>
        <p:cxnSp>
          <p:nvCxnSpPr>
            <p:cNvPr id="480" name="Google Shape;480;p37"/>
            <p:cNvCxnSpPr/>
            <p:nvPr/>
          </p:nvCxnSpPr>
          <p:spPr>
            <a:xfrm>
              <a:off x="-1031925" y="661075"/>
              <a:ext cx="0" cy="17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81" name="Google Shape;481;p37"/>
            <p:cNvSpPr/>
            <p:nvPr/>
          </p:nvSpPr>
          <p:spPr>
            <a:xfrm>
              <a:off x="-1097450" y="774000"/>
              <a:ext cx="131041" cy="64373"/>
            </a:xfrm>
            <a:custGeom>
              <a:avLst/>
              <a:gdLst/>
              <a:ahLst/>
              <a:cxnLst/>
              <a:rect l="l" t="t" r="r" b="b"/>
              <a:pathLst>
                <a:path w="9191" h="4515" extrusionOk="0">
                  <a:moveTo>
                    <a:pt x="0" y="0"/>
                  </a:moveTo>
                  <a:lnTo>
                    <a:pt x="4515" y="4515"/>
                  </a:lnTo>
                  <a:lnTo>
                    <a:pt x="919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1_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8"/>
          <p:cNvSpPr/>
          <p:nvPr/>
        </p:nvSpPr>
        <p:spPr>
          <a:xfrm>
            <a:off x="7952400" y="21213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8"/>
          <p:cNvSpPr/>
          <p:nvPr/>
        </p:nvSpPr>
        <p:spPr>
          <a:xfrm>
            <a:off x="-648000" y="317640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8"/>
          <p:cNvSpPr/>
          <p:nvPr/>
        </p:nvSpPr>
        <p:spPr>
          <a:xfrm>
            <a:off x="-400200" y="9450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38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487" name="Google Shape;487;p38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p38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9" name="Google Shape;4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167245" y="3385850"/>
            <a:ext cx="5025461" cy="5143501"/>
          </a:xfrm>
          <a:prstGeom prst="rect">
            <a:avLst/>
          </a:prstGeom>
          <a:noFill/>
          <a:ln>
            <a:noFill/>
          </a:ln>
          <a:effectLst>
            <a:outerShdw blurRad="671513" algn="bl" rotWithShape="0">
              <a:schemeClr val="lt1">
                <a:alpha val="74000"/>
              </a:schemeClr>
            </a:outerShdw>
          </a:effectLst>
        </p:spPr>
      </p:pic>
      <p:sp>
        <p:nvSpPr>
          <p:cNvPr id="490" name="Google Shape;490;p38"/>
          <p:cNvSpPr/>
          <p:nvPr/>
        </p:nvSpPr>
        <p:spPr>
          <a:xfrm>
            <a:off x="509600" y="511975"/>
            <a:ext cx="8124825" cy="4115975"/>
          </a:xfrm>
          <a:custGeom>
            <a:avLst/>
            <a:gdLst/>
            <a:ahLst/>
            <a:cxnLst/>
            <a:rect l="l" t="t" r="r" b="b"/>
            <a:pathLst>
              <a:path w="324993" h="164639" extrusionOk="0">
                <a:moveTo>
                  <a:pt x="54483" y="164592"/>
                </a:moveTo>
                <a:lnTo>
                  <a:pt x="0" y="164592"/>
                </a:lnTo>
                <a:lnTo>
                  <a:pt x="0" y="0"/>
                </a:lnTo>
                <a:lnTo>
                  <a:pt x="324993" y="0"/>
                </a:lnTo>
                <a:lnTo>
                  <a:pt x="324993" y="164639"/>
                </a:lnTo>
                <a:lnTo>
                  <a:pt x="270414" y="164616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91" name="Google Shape;491;p38"/>
          <p:cNvGrpSpPr/>
          <p:nvPr/>
        </p:nvGrpSpPr>
        <p:grpSpPr>
          <a:xfrm>
            <a:off x="4506480" y="4420350"/>
            <a:ext cx="131041" cy="177300"/>
            <a:chOff x="-1097450" y="661075"/>
            <a:chExt cx="131041" cy="177300"/>
          </a:xfrm>
        </p:grpSpPr>
        <p:cxnSp>
          <p:nvCxnSpPr>
            <p:cNvPr id="492" name="Google Shape;492;p38"/>
            <p:cNvCxnSpPr/>
            <p:nvPr/>
          </p:nvCxnSpPr>
          <p:spPr>
            <a:xfrm>
              <a:off x="-1031925" y="661075"/>
              <a:ext cx="0" cy="17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93" name="Google Shape;493;p38"/>
            <p:cNvSpPr/>
            <p:nvPr/>
          </p:nvSpPr>
          <p:spPr>
            <a:xfrm>
              <a:off x="-1097450" y="774000"/>
              <a:ext cx="131041" cy="64373"/>
            </a:xfrm>
            <a:custGeom>
              <a:avLst/>
              <a:gdLst/>
              <a:ahLst/>
              <a:cxnLst/>
              <a:rect l="l" t="t" r="r" b="b"/>
              <a:pathLst>
                <a:path w="9191" h="4515" extrusionOk="0">
                  <a:moveTo>
                    <a:pt x="0" y="0"/>
                  </a:moveTo>
                  <a:lnTo>
                    <a:pt x="4515" y="4515"/>
                  </a:lnTo>
                  <a:lnTo>
                    <a:pt x="919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 rot="5400000">
            <a:off x="513000" y="-59460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6201300" y="40500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32" name="Google Shape;32;p4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33;p4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4"/>
          <p:cNvSpPr/>
          <p:nvPr/>
        </p:nvSpPr>
        <p:spPr>
          <a:xfrm>
            <a:off x="504750" y="511975"/>
            <a:ext cx="8129700" cy="411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720000" y="1170125"/>
            <a:ext cx="77040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>
            <a:off x="-648000" y="3747836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7952400" y="787375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54" name="Google Shape;54;p6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6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504750" y="511975"/>
            <a:ext cx="8129700" cy="411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/>
        </p:nvSpPr>
        <p:spPr>
          <a:xfrm>
            <a:off x="3384809" y="-57725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5755700" y="391085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-648000" y="372290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-400200" y="9450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64" name="Google Shape;64;p7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7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/>
          <p:nvPr/>
        </p:nvSpPr>
        <p:spPr>
          <a:xfrm>
            <a:off x="504750" y="511975"/>
            <a:ext cx="8129700" cy="411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796200" y="1186375"/>
            <a:ext cx="4086900" cy="16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ubTitle" idx="1"/>
          </p:nvPr>
        </p:nvSpPr>
        <p:spPr>
          <a:xfrm>
            <a:off x="796200" y="2922575"/>
            <a:ext cx="40869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8071675" y="75385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7952400" y="384765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-648000" y="352800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-648000" y="-51405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8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75" name="Google Shape;75;p8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8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719900" y="1617225"/>
            <a:ext cx="7704000" cy="21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8" name="Google Shape;78;p8"/>
          <p:cNvGrpSpPr/>
          <p:nvPr/>
        </p:nvGrpSpPr>
        <p:grpSpPr>
          <a:xfrm>
            <a:off x="2000250" y="-3680305"/>
            <a:ext cx="5143501" cy="5025461"/>
            <a:chOff x="2000250" y="-3680305"/>
            <a:chExt cx="5143501" cy="5025461"/>
          </a:xfrm>
        </p:grpSpPr>
        <p:pic>
          <p:nvPicPr>
            <p:cNvPr id="79" name="Google Shape;79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2059270" y="-3739325"/>
              <a:ext cx="5025461" cy="5143501"/>
            </a:xfrm>
            <a:prstGeom prst="rect">
              <a:avLst/>
            </a:prstGeom>
            <a:noFill/>
            <a:ln>
              <a:noFill/>
            </a:ln>
            <a:effectLst>
              <a:outerShdw blurRad="671513" algn="bl" rotWithShape="0">
                <a:schemeClr val="lt1">
                  <a:alpha val="74000"/>
                </a:schemeClr>
              </a:outerShdw>
            </a:effectLst>
          </p:spPr>
        </p:pic>
        <p:grpSp>
          <p:nvGrpSpPr>
            <p:cNvPr id="80" name="Google Shape;80;p8"/>
            <p:cNvGrpSpPr/>
            <p:nvPr/>
          </p:nvGrpSpPr>
          <p:grpSpPr>
            <a:xfrm rot="10800000">
              <a:off x="4506480" y="423325"/>
              <a:ext cx="131041" cy="177300"/>
              <a:chOff x="-1097450" y="661075"/>
              <a:chExt cx="131041" cy="177300"/>
            </a:xfrm>
          </p:grpSpPr>
          <p:cxnSp>
            <p:nvCxnSpPr>
              <p:cNvPr id="81" name="Google Shape;81;p8"/>
              <p:cNvCxnSpPr/>
              <p:nvPr/>
            </p:nvCxnSpPr>
            <p:spPr>
              <a:xfrm>
                <a:off x="-1031925" y="661075"/>
                <a:ext cx="0" cy="1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2" name="Google Shape;82;p8"/>
              <p:cNvSpPr/>
              <p:nvPr/>
            </p:nvSpPr>
            <p:spPr>
              <a:xfrm>
                <a:off x="-1097450" y="774000"/>
                <a:ext cx="131041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4515" extrusionOk="0">
                    <a:moveTo>
                      <a:pt x="0" y="0"/>
                    </a:moveTo>
                    <a:lnTo>
                      <a:pt x="4515" y="4515"/>
                    </a:lnTo>
                    <a:lnTo>
                      <a:pt x="9191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83" name="Google Shape;83;p8"/>
          <p:cNvSpPr/>
          <p:nvPr/>
        </p:nvSpPr>
        <p:spPr>
          <a:xfrm rot="10800000" flipH="1">
            <a:off x="509600" y="511975"/>
            <a:ext cx="8124825" cy="4115975"/>
          </a:xfrm>
          <a:custGeom>
            <a:avLst/>
            <a:gdLst/>
            <a:ahLst/>
            <a:cxnLst/>
            <a:rect l="l" t="t" r="r" b="b"/>
            <a:pathLst>
              <a:path w="324993" h="164639" extrusionOk="0">
                <a:moveTo>
                  <a:pt x="54483" y="164592"/>
                </a:moveTo>
                <a:lnTo>
                  <a:pt x="0" y="164592"/>
                </a:lnTo>
                <a:lnTo>
                  <a:pt x="0" y="0"/>
                </a:lnTo>
                <a:lnTo>
                  <a:pt x="324993" y="0"/>
                </a:lnTo>
                <a:lnTo>
                  <a:pt x="324993" y="164639"/>
                </a:lnTo>
                <a:lnTo>
                  <a:pt x="270414" y="164616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/>
          <p:nvPr/>
        </p:nvSpPr>
        <p:spPr>
          <a:xfrm>
            <a:off x="1790525" y="40500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5813525" y="-5167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9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88" name="Google Shape;88;p9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9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9"/>
          <p:cNvSpPr/>
          <p:nvPr/>
        </p:nvSpPr>
        <p:spPr>
          <a:xfrm rot="10800000">
            <a:off x="504750" y="511975"/>
            <a:ext cx="8129446" cy="4119530"/>
          </a:xfrm>
          <a:custGeom>
            <a:avLst/>
            <a:gdLst/>
            <a:ahLst/>
            <a:cxnLst/>
            <a:rect l="l" t="t" r="r" b="b"/>
            <a:pathLst>
              <a:path w="324853" h="164092" extrusionOk="0">
                <a:moveTo>
                  <a:pt x="194912" y="164092"/>
                </a:moveTo>
                <a:lnTo>
                  <a:pt x="0" y="164092"/>
                </a:lnTo>
                <a:lnTo>
                  <a:pt x="0" y="0"/>
                </a:lnTo>
                <a:lnTo>
                  <a:pt x="324853" y="0"/>
                </a:lnTo>
                <a:lnTo>
                  <a:pt x="324853" y="33735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Google Shape;91;p9"/>
          <p:cNvSpPr txBox="1">
            <a:spLocks noGrp="1"/>
          </p:cNvSpPr>
          <p:nvPr>
            <p:ph type="subTitle" idx="1"/>
          </p:nvPr>
        </p:nvSpPr>
        <p:spPr>
          <a:xfrm>
            <a:off x="3765575" y="2407675"/>
            <a:ext cx="44493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3765599" y="1645100"/>
            <a:ext cx="444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1602450" y="602513"/>
            <a:ext cx="5934300" cy="11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504750" y="4050000"/>
            <a:ext cx="8129870" cy="581547"/>
          </a:xfrm>
          <a:custGeom>
            <a:avLst/>
            <a:gdLst/>
            <a:ahLst/>
            <a:cxnLst/>
            <a:rect l="l" t="t" r="r" b="b"/>
            <a:pathLst>
              <a:path w="226743" h="15860" extrusionOk="0">
                <a:moveTo>
                  <a:pt x="0" y="0"/>
                </a:moveTo>
                <a:lnTo>
                  <a:pt x="0" y="15860"/>
                </a:lnTo>
                <a:lnTo>
                  <a:pt x="226743" y="15860"/>
                </a:lnTo>
                <a:lnTo>
                  <a:pt x="22674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6" name="Google Shape;96;p10"/>
          <p:cNvGrpSpPr/>
          <p:nvPr/>
        </p:nvGrpSpPr>
        <p:grpSpPr>
          <a:xfrm>
            <a:off x="-2281500" y="761725"/>
            <a:ext cx="13771524" cy="3620050"/>
            <a:chOff x="-2281500" y="761725"/>
            <a:chExt cx="13771524" cy="3620050"/>
          </a:xfrm>
        </p:grpSpPr>
        <p:pic>
          <p:nvPicPr>
            <p:cNvPr id="97" name="Google Shape;97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281500" y="761725"/>
              <a:ext cx="3536998" cy="3620050"/>
            </a:xfrm>
            <a:prstGeom prst="rect">
              <a:avLst/>
            </a:prstGeom>
            <a:noFill/>
            <a:ln>
              <a:noFill/>
            </a:ln>
            <a:effectLst>
              <a:outerShdw blurRad="671513" algn="bl" rotWithShape="0">
                <a:schemeClr val="lt1">
                  <a:alpha val="74000"/>
                </a:schemeClr>
              </a:outerShdw>
            </a:effectLst>
          </p:spPr>
        </p:pic>
        <p:pic>
          <p:nvPicPr>
            <p:cNvPr id="98" name="Google Shape;98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7911500" y="761725"/>
              <a:ext cx="3536998" cy="3620050"/>
            </a:xfrm>
            <a:prstGeom prst="rect">
              <a:avLst/>
            </a:prstGeom>
            <a:noFill/>
            <a:ln>
              <a:noFill/>
            </a:ln>
            <a:effectLst>
              <a:outerShdw blurRad="671513" algn="bl" rotWithShape="0">
                <a:schemeClr val="lt1">
                  <a:alpha val="74000"/>
                </a:schemeClr>
              </a:outerShdw>
            </a:effectLst>
          </p:spPr>
        </p:pic>
        <p:grpSp>
          <p:nvGrpSpPr>
            <p:cNvPr id="99" name="Google Shape;99;p10"/>
            <p:cNvGrpSpPr/>
            <p:nvPr/>
          </p:nvGrpSpPr>
          <p:grpSpPr>
            <a:xfrm rot="-5400000">
              <a:off x="8568905" y="2483100"/>
              <a:ext cx="131041" cy="177300"/>
              <a:chOff x="-1097450" y="661075"/>
              <a:chExt cx="131041" cy="177300"/>
            </a:xfrm>
          </p:grpSpPr>
          <p:cxnSp>
            <p:nvCxnSpPr>
              <p:cNvPr id="100" name="Google Shape;100;p10"/>
              <p:cNvCxnSpPr/>
              <p:nvPr/>
            </p:nvCxnSpPr>
            <p:spPr>
              <a:xfrm>
                <a:off x="-1031925" y="661075"/>
                <a:ext cx="0" cy="1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1" name="Google Shape;101;p10"/>
              <p:cNvSpPr/>
              <p:nvPr/>
            </p:nvSpPr>
            <p:spPr>
              <a:xfrm>
                <a:off x="-1097450" y="774000"/>
                <a:ext cx="131041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4515" extrusionOk="0">
                    <a:moveTo>
                      <a:pt x="0" y="0"/>
                    </a:moveTo>
                    <a:lnTo>
                      <a:pt x="4515" y="4515"/>
                    </a:lnTo>
                    <a:lnTo>
                      <a:pt x="9191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02" name="Google Shape;102;p10"/>
            <p:cNvGrpSpPr/>
            <p:nvPr/>
          </p:nvGrpSpPr>
          <p:grpSpPr>
            <a:xfrm rot="5400000">
              <a:off x="436608" y="2483113"/>
              <a:ext cx="131041" cy="177300"/>
              <a:chOff x="-1097450" y="661075"/>
              <a:chExt cx="131041" cy="177300"/>
            </a:xfrm>
          </p:grpSpPr>
          <p:cxnSp>
            <p:nvCxnSpPr>
              <p:cNvPr id="103" name="Google Shape;103;p10"/>
              <p:cNvCxnSpPr/>
              <p:nvPr/>
            </p:nvCxnSpPr>
            <p:spPr>
              <a:xfrm>
                <a:off x="-1031925" y="661075"/>
                <a:ext cx="0" cy="1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4" name="Google Shape;104;p10"/>
              <p:cNvSpPr/>
              <p:nvPr/>
            </p:nvSpPr>
            <p:spPr>
              <a:xfrm>
                <a:off x="-1097450" y="774000"/>
                <a:ext cx="131041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4515" extrusionOk="0">
                    <a:moveTo>
                      <a:pt x="0" y="0"/>
                    </a:moveTo>
                    <a:lnTo>
                      <a:pt x="4515" y="4515"/>
                    </a:lnTo>
                    <a:lnTo>
                      <a:pt x="9191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05" name="Google Shape;105;p10"/>
          <p:cNvSpPr/>
          <p:nvPr/>
        </p:nvSpPr>
        <p:spPr>
          <a:xfrm rot="10800000" flipH="1">
            <a:off x="504750" y="511975"/>
            <a:ext cx="8129870" cy="581547"/>
          </a:xfrm>
          <a:custGeom>
            <a:avLst/>
            <a:gdLst/>
            <a:ahLst/>
            <a:cxnLst/>
            <a:rect l="l" t="t" r="r" b="b"/>
            <a:pathLst>
              <a:path w="226743" h="15860" extrusionOk="0">
                <a:moveTo>
                  <a:pt x="0" y="0"/>
                </a:moveTo>
                <a:lnTo>
                  <a:pt x="0" y="15860"/>
                </a:lnTo>
                <a:lnTo>
                  <a:pt x="226743" y="15860"/>
                </a:lnTo>
                <a:lnTo>
                  <a:pt x="22674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/>
          <p:nvPr/>
        </p:nvSpPr>
        <p:spPr>
          <a:xfrm>
            <a:off x="1063125" y="-56000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1"/>
          <p:cNvSpPr/>
          <p:nvPr/>
        </p:nvSpPr>
        <p:spPr>
          <a:xfrm>
            <a:off x="7952400" y="1114050"/>
            <a:ext cx="1809900" cy="18099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/>
          <p:nvPr/>
        </p:nvSpPr>
        <p:spPr>
          <a:xfrm>
            <a:off x="-648000" y="3176400"/>
            <a:ext cx="1971000" cy="1971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11"/>
          <p:cNvGrpSpPr/>
          <p:nvPr/>
        </p:nvGrpSpPr>
        <p:grpSpPr>
          <a:xfrm>
            <a:off x="391625" y="390900"/>
            <a:ext cx="8360700" cy="4361700"/>
            <a:chOff x="391625" y="390900"/>
            <a:chExt cx="8360700" cy="4361700"/>
          </a:xfrm>
        </p:grpSpPr>
        <p:pic>
          <p:nvPicPr>
            <p:cNvPr id="111" name="Google Shape;111;p11"/>
            <p:cNvPicPr preferRelativeResize="0"/>
            <p:nvPr/>
          </p:nvPicPr>
          <p:blipFill rotWithShape="1">
            <a:blip r:embed="rId2">
              <a:alphaModFix/>
            </a:blip>
            <a:srcRect b="7595"/>
            <a:stretch/>
          </p:blipFill>
          <p:spPr>
            <a:xfrm>
              <a:off x="391625" y="390900"/>
              <a:ext cx="8360699" cy="434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1"/>
            <p:cNvSpPr/>
            <p:nvPr/>
          </p:nvSpPr>
          <p:spPr>
            <a:xfrm>
              <a:off x="391625" y="390900"/>
              <a:ext cx="8360700" cy="4361700"/>
            </a:xfrm>
            <a:prstGeom prst="rect">
              <a:avLst/>
            </a:prstGeom>
            <a:solidFill>
              <a:srgbClr val="31312F">
                <a:alpha val="7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885450"/>
            <a:ext cx="6576000" cy="18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4" name="Google Shape;114;p11"/>
          <p:cNvSpPr txBox="1">
            <a:spLocks noGrp="1"/>
          </p:cNvSpPr>
          <p:nvPr>
            <p:ph type="subTitle" idx="1"/>
          </p:nvPr>
        </p:nvSpPr>
        <p:spPr>
          <a:xfrm>
            <a:off x="1284000" y="27733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1"/>
          <p:cNvSpPr/>
          <p:nvPr/>
        </p:nvSpPr>
        <p:spPr>
          <a:xfrm rot="-5400000">
            <a:off x="5598185" y="1582818"/>
            <a:ext cx="4111984" cy="1970129"/>
          </a:xfrm>
          <a:custGeom>
            <a:avLst/>
            <a:gdLst/>
            <a:ahLst/>
            <a:cxnLst/>
            <a:rect l="l" t="t" r="r" b="b"/>
            <a:pathLst>
              <a:path w="226743" h="15860" extrusionOk="0">
                <a:moveTo>
                  <a:pt x="0" y="0"/>
                </a:moveTo>
                <a:lnTo>
                  <a:pt x="0" y="15860"/>
                </a:lnTo>
                <a:lnTo>
                  <a:pt x="226743" y="15860"/>
                </a:lnTo>
                <a:lnTo>
                  <a:pt x="22674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16" name="Google Shape;116;p11"/>
          <p:cNvGrpSpPr/>
          <p:nvPr/>
        </p:nvGrpSpPr>
        <p:grpSpPr>
          <a:xfrm>
            <a:off x="2000250" y="-3680305"/>
            <a:ext cx="5210081" cy="12482706"/>
            <a:chOff x="2000250" y="-3680305"/>
            <a:chExt cx="5210081" cy="12482706"/>
          </a:xfrm>
        </p:grpSpPr>
        <p:pic>
          <p:nvPicPr>
            <p:cNvPr id="117" name="Google Shape;11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2184870" y="3658900"/>
              <a:ext cx="5025461" cy="5143501"/>
            </a:xfrm>
            <a:prstGeom prst="rect">
              <a:avLst/>
            </a:prstGeom>
            <a:noFill/>
            <a:ln>
              <a:noFill/>
            </a:ln>
            <a:effectLst>
              <a:outerShdw blurRad="671513" algn="bl" rotWithShape="0">
                <a:schemeClr val="lt1">
                  <a:alpha val="74000"/>
                </a:schemeClr>
              </a:outerShdw>
            </a:effectLst>
          </p:spPr>
        </p:pic>
        <p:grpSp>
          <p:nvGrpSpPr>
            <p:cNvPr id="118" name="Google Shape;118;p11"/>
            <p:cNvGrpSpPr/>
            <p:nvPr/>
          </p:nvGrpSpPr>
          <p:grpSpPr>
            <a:xfrm>
              <a:off x="4506480" y="4420350"/>
              <a:ext cx="131041" cy="177300"/>
              <a:chOff x="-1097450" y="661075"/>
              <a:chExt cx="131041" cy="177300"/>
            </a:xfrm>
          </p:grpSpPr>
          <p:cxnSp>
            <p:nvCxnSpPr>
              <p:cNvPr id="119" name="Google Shape;119;p11"/>
              <p:cNvCxnSpPr/>
              <p:nvPr/>
            </p:nvCxnSpPr>
            <p:spPr>
              <a:xfrm>
                <a:off x="-1031925" y="661075"/>
                <a:ext cx="0" cy="1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20" name="Google Shape;120;p11"/>
              <p:cNvSpPr/>
              <p:nvPr/>
            </p:nvSpPr>
            <p:spPr>
              <a:xfrm>
                <a:off x="-1097450" y="774000"/>
                <a:ext cx="131041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4515" extrusionOk="0">
                    <a:moveTo>
                      <a:pt x="0" y="0"/>
                    </a:moveTo>
                    <a:lnTo>
                      <a:pt x="4515" y="4515"/>
                    </a:lnTo>
                    <a:lnTo>
                      <a:pt x="9191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121" name="Google Shape;121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2059270" y="-3739325"/>
              <a:ext cx="5025461" cy="5143501"/>
            </a:xfrm>
            <a:prstGeom prst="rect">
              <a:avLst/>
            </a:prstGeom>
            <a:noFill/>
            <a:ln>
              <a:noFill/>
            </a:ln>
            <a:effectLst>
              <a:outerShdw blurRad="671513" algn="bl" rotWithShape="0">
                <a:schemeClr val="lt1">
                  <a:alpha val="74000"/>
                </a:schemeClr>
              </a:outerShdw>
            </a:effectLst>
          </p:spPr>
        </p:pic>
        <p:grpSp>
          <p:nvGrpSpPr>
            <p:cNvPr id="122" name="Google Shape;122;p11"/>
            <p:cNvGrpSpPr/>
            <p:nvPr/>
          </p:nvGrpSpPr>
          <p:grpSpPr>
            <a:xfrm rot="10800000">
              <a:off x="4506480" y="423325"/>
              <a:ext cx="131041" cy="177300"/>
              <a:chOff x="-1097450" y="661075"/>
              <a:chExt cx="131041" cy="177300"/>
            </a:xfrm>
          </p:grpSpPr>
          <p:cxnSp>
            <p:nvCxnSpPr>
              <p:cNvPr id="123" name="Google Shape;123;p11"/>
              <p:cNvCxnSpPr/>
              <p:nvPr/>
            </p:nvCxnSpPr>
            <p:spPr>
              <a:xfrm>
                <a:off x="-1031925" y="661075"/>
                <a:ext cx="0" cy="1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24" name="Google Shape;124;p11"/>
              <p:cNvSpPr/>
              <p:nvPr/>
            </p:nvSpPr>
            <p:spPr>
              <a:xfrm>
                <a:off x="-1097450" y="774000"/>
                <a:ext cx="131041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4515" extrusionOk="0">
                    <a:moveTo>
                      <a:pt x="0" y="0"/>
                    </a:moveTo>
                    <a:lnTo>
                      <a:pt x="4515" y="4515"/>
                    </a:lnTo>
                    <a:lnTo>
                      <a:pt x="9191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25" name="Google Shape;125;p11"/>
          <p:cNvSpPr/>
          <p:nvPr/>
        </p:nvSpPr>
        <p:spPr>
          <a:xfrm rot="5400000" flipH="1">
            <a:off x="-566190" y="1582818"/>
            <a:ext cx="4111984" cy="1970129"/>
          </a:xfrm>
          <a:custGeom>
            <a:avLst/>
            <a:gdLst/>
            <a:ahLst/>
            <a:cxnLst/>
            <a:rect l="l" t="t" r="r" b="b"/>
            <a:pathLst>
              <a:path w="226743" h="15860" extrusionOk="0">
                <a:moveTo>
                  <a:pt x="0" y="0"/>
                </a:moveTo>
                <a:lnTo>
                  <a:pt x="0" y="15860"/>
                </a:lnTo>
                <a:lnTo>
                  <a:pt x="226743" y="15860"/>
                </a:lnTo>
                <a:lnTo>
                  <a:pt x="22674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3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97029"/>
            <a:ext cx="77040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0125"/>
            <a:ext cx="7704000" cy="3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5" r:id="rId15"/>
    <p:sldLayoutId id="2147483666" r:id="rId16"/>
    <p:sldLayoutId id="2147483669" r:id="rId17"/>
    <p:sldLayoutId id="2147483670" r:id="rId18"/>
    <p:sldLayoutId id="2147483672" r:id="rId19"/>
    <p:sldLayoutId id="2147483675" r:id="rId20"/>
    <p:sldLayoutId id="2147483676" r:id="rId21"/>
    <p:sldLayoutId id="2147483677" r:id="rId22"/>
    <p:sldLayoutId id="2147483678" r:id="rId23"/>
    <p:sldLayoutId id="2147483681" r:id="rId24"/>
    <p:sldLayoutId id="2147483683" r:id="rId25"/>
    <p:sldLayoutId id="2147483684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167245" y="3385850"/>
            <a:ext cx="5025461" cy="5143501"/>
          </a:xfrm>
          <a:prstGeom prst="rect">
            <a:avLst/>
          </a:prstGeom>
          <a:noFill/>
          <a:ln>
            <a:noFill/>
          </a:ln>
          <a:effectLst>
            <a:outerShdw blurRad="671513" algn="bl" rotWithShape="0">
              <a:schemeClr val="lt1">
                <a:alpha val="74000"/>
              </a:schemeClr>
            </a:outerShdw>
          </a:effectLst>
        </p:spPr>
      </p:pic>
      <p:sp>
        <p:nvSpPr>
          <p:cNvPr id="505" name="Google Shape;505;p42"/>
          <p:cNvSpPr txBox="1">
            <a:spLocks noGrp="1"/>
          </p:cNvSpPr>
          <p:nvPr>
            <p:ph type="ctrTitle"/>
          </p:nvPr>
        </p:nvSpPr>
        <p:spPr>
          <a:xfrm>
            <a:off x="1266750" y="1527003"/>
            <a:ext cx="6610500" cy="1066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KERANGKA KONSEP</a:t>
            </a:r>
            <a:endParaRPr sz="4800" dirty="0"/>
          </a:p>
        </p:txBody>
      </p:sp>
      <p:sp>
        <p:nvSpPr>
          <p:cNvPr id="506" name="Google Shape;506;p42"/>
          <p:cNvSpPr txBox="1">
            <a:spLocks noGrp="1"/>
          </p:cNvSpPr>
          <p:nvPr>
            <p:ph type="subTitle" idx="1"/>
          </p:nvPr>
        </p:nvSpPr>
        <p:spPr>
          <a:xfrm>
            <a:off x="2217124" y="2560018"/>
            <a:ext cx="5025461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DR. Muhammad </a:t>
            </a:r>
            <a:r>
              <a:rPr lang="en-US" dirty="0" err="1">
                <a:latin typeface="Montserrat ExtraLight"/>
                <a:ea typeface="Montserrat ExtraLight"/>
                <a:cs typeface="Montserrat ExtraLight"/>
                <a:sym typeface="Montserrat ExtraLight"/>
              </a:rPr>
              <a:t>Tahir</a:t>
            </a:r>
            <a:r>
              <a:rPr lang="en-US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dirty="0" err="1">
                <a:latin typeface="Montserrat ExtraLight"/>
                <a:ea typeface="Montserrat ExtraLight"/>
                <a:cs typeface="Montserrat ExtraLight"/>
                <a:sym typeface="Montserrat ExtraLight"/>
              </a:rPr>
              <a:t>Saenong</a:t>
            </a:r>
            <a:r>
              <a:rPr lang="en-US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, SKM., M. </a:t>
            </a:r>
            <a:r>
              <a:rPr lang="en-US" dirty="0" err="1">
                <a:latin typeface="Montserrat ExtraLight"/>
                <a:ea typeface="Montserrat ExtraLight"/>
                <a:cs typeface="Montserrat ExtraLight"/>
                <a:sym typeface="Montserrat ExtraLight"/>
              </a:rPr>
              <a:t>Kes</a:t>
            </a:r>
            <a:endParaRPr lang="en-US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grpSp>
        <p:nvGrpSpPr>
          <p:cNvPr id="507" name="Google Shape;507;p42"/>
          <p:cNvGrpSpPr/>
          <p:nvPr/>
        </p:nvGrpSpPr>
        <p:grpSpPr>
          <a:xfrm>
            <a:off x="4506480" y="4420350"/>
            <a:ext cx="131041" cy="177300"/>
            <a:chOff x="-1097450" y="661075"/>
            <a:chExt cx="131041" cy="177300"/>
          </a:xfrm>
        </p:grpSpPr>
        <p:cxnSp>
          <p:nvCxnSpPr>
            <p:cNvPr id="508" name="Google Shape;508;p42"/>
            <p:cNvCxnSpPr/>
            <p:nvPr/>
          </p:nvCxnSpPr>
          <p:spPr>
            <a:xfrm>
              <a:off x="-1031925" y="661075"/>
              <a:ext cx="0" cy="17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9" name="Google Shape;509;p42"/>
            <p:cNvSpPr/>
            <p:nvPr/>
          </p:nvSpPr>
          <p:spPr>
            <a:xfrm>
              <a:off x="-1097450" y="774000"/>
              <a:ext cx="131041" cy="64373"/>
            </a:xfrm>
            <a:custGeom>
              <a:avLst/>
              <a:gdLst/>
              <a:ahLst/>
              <a:cxnLst/>
              <a:rect l="l" t="t" r="r" b="b"/>
              <a:pathLst>
                <a:path w="9191" h="4515" extrusionOk="0">
                  <a:moveTo>
                    <a:pt x="0" y="0"/>
                  </a:moveTo>
                  <a:lnTo>
                    <a:pt x="4515" y="4515"/>
                  </a:lnTo>
                  <a:lnTo>
                    <a:pt x="919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529;p45"/>
          <p:cNvSpPr/>
          <p:nvPr/>
        </p:nvSpPr>
        <p:spPr>
          <a:xfrm>
            <a:off x="675859" y="688425"/>
            <a:ext cx="964500" cy="9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33;p45"/>
          <p:cNvSpPr txBox="1">
            <a:spLocks noGrp="1"/>
          </p:cNvSpPr>
          <p:nvPr>
            <p:ph type="subTitle" idx="9"/>
          </p:nvPr>
        </p:nvSpPr>
        <p:spPr>
          <a:xfrm>
            <a:off x="1716284" y="688425"/>
            <a:ext cx="3292000" cy="482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Control</a:t>
            </a:r>
            <a:endParaRPr dirty="0"/>
          </a:p>
        </p:txBody>
      </p:sp>
      <p:sp>
        <p:nvSpPr>
          <p:cNvPr id="22" name="Google Shape;538;p45"/>
          <p:cNvSpPr txBox="1">
            <a:spLocks noGrp="1"/>
          </p:cNvSpPr>
          <p:nvPr>
            <p:ph type="title"/>
          </p:nvPr>
        </p:nvSpPr>
        <p:spPr>
          <a:xfrm>
            <a:off x="632659" y="820250"/>
            <a:ext cx="10482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05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3" name="Google Shape;542;p45"/>
          <p:cNvSpPr txBox="1">
            <a:spLocks noGrp="1"/>
          </p:cNvSpPr>
          <p:nvPr>
            <p:ph type="subTitle" idx="1"/>
          </p:nvPr>
        </p:nvSpPr>
        <p:spPr>
          <a:xfrm>
            <a:off x="1723156" y="1052619"/>
            <a:ext cx="3412724" cy="11092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id-ID" dirty="0"/>
              <a:t>variabel yang dikendalikan sehingga pengaruh variabel bebas terhadap variabel terikat tidak dipengaruhi oleh faktor luar yang tidak diteliti.</a:t>
            </a:r>
            <a:endParaRPr dirty="0"/>
          </a:p>
        </p:txBody>
      </p:sp>
      <p:sp>
        <p:nvSpPr>
          <p:cNvPr id="24" name="Persegi Panjang 26"/>
          <p:cNvSpPr/>
          <p:nvPr/>
        </p:nvSpPr>
        <p:spPr>
          <a:xfrm>
            <a:off x="1655599" y="2352001"/>
            <a:ext cx="1662113" cy="8457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b="1">
                <a:effectLst/>
                <a:latin typeface="Times New Roman"/>
                <a:ea typeface="Times New Roman"/>
              </a:rPr>
              <a:t>Ibu Hamil</a:t>
            </a:r>
            <a:endParaRPr lang="en-US" sz="2000" b="1">
              <a:effectLst/>
              <a:latin typeface="Times New Roman"/>
              <a:ea typeface="Times New Roman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650384" y="2234007"/>
            <a:ext cx="2017624" cy="10817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b="1">
                <a:effectLst/>
                <a:latin typeface="Times New Roman"/>
                <a:ea typeface="Times New Roman"/>
              </a:rPr>
              <a:t>Lama Partus</a:t>
            </a:r>
            <a:endParaRPr lang="en-US" sz="2000" b="1">
              <a:effectLst/>
              <a:latin typeface="Times New Roman"/>
              <a:ea typeface="Times New Roman"/>
            </a:endParaRPr>
          </a:p>
        </p:txBody>
      </p:sp>
      <p:sp>
        <p:nvSpPr>
          <p:cNvPr id="26" name="Persegi Panjang 28"/>
          <p:cNvSpPr/>
          <p:nvPr/>
        </p:nvSpPr>
        <p:spPr>
          <a:xfrm>
            <a:off x="3684298" y="3459835"/>
            <a:ext cx="1662113" cy="9556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b="1">
                <a:effectLst/>
                <a:latin typeface="Times New Roman"/>
                <a:ea typeface="Times New Roman"/>
              </a:rPr>
              <a:t>Usia, Paritas, Status Gizi</a:t>
            </a:r>
            <a:endParaRPr lang="en-US" sz="2000" b="1">
              <a:effectLst/>
              <a:latin typeface="Times New Roman"/>
              <a:ea typeface="Times New Roman"/>
            </a:endParaRPr>
          </a:p>
        </p:txBody>
      </p:sp>
      <p:cxnSp>
        <p:nvCxnSpPr>
          <p:cNvPr id="27" name="Konektor Panah Lurus 29"/>
          <p:cNvCxnSpPr/>
          <p:nvPr/>
        </p:nvCxnSpPr>
        <p:spPr>
          <a:xfrm flipV="1">
            <a:off x="4505349" y="2839402"/>
            <a:ext cx="0" cy="5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Konektor Panah Lurus 30"/>
          <p:cNvCxnSpPr/>
          <p:nvPr/>
        </p:nvCxnSpPr>
        <p:spPr>
          <a:xfrm>
            <a:off x="3369957" y="2774872"/>
            <a:ext cx="22603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9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build="p"/>
      <p:bldP spid="22" grpId="0"/>
      <p:bldP spid="23" grpId="0" build="p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5"/>
          <p:cNvSpPr/>
          <p:nvPr/>
        </p:nvSpPr>
        <p:spPr>
          <a:xfrm>
            <a:off x="731274" y="688425"/>
            <a:ext cx="964500" cy="9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5"/>
          <p:cNvSpPr txBox="1">
            <a:spLocks noGrp="1"/>
          </p:cNvSpPr>
          <p:nvPr>
            <p:ph type="subTitle" idx="13"/>
          </p:nvPr>
        </p:nvSpPr>
        <p:spPr>
          <a:xfrm>
            <a:off x="1782649" y="688425"/>
            <a:ext cx="21201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id-ID" i="1" dirty="0"/>
              <a:t>Confounding</a:t>
            </a:r>
            <a:endParaRPr dirty="0"/>
          </a:p>
        </p:txBody>
      </p:sp>
      <p:sp>
        <p:nvSpPr>
          <p:cNvPr id="539" name="Google Shape;539;p45"/>
          <p:cNvSpPr txBox="1">
            <a:spLocks noGrp="1"/>
          </p:cNvSpPr>
          <p:nvPr>
            <p:ph type="title" idx="6"/>
          </p:nvPr>
        </p:nvSpPr>
        <p:spPr>
          <a:xfrm>
            <a:off x="688074" y="820250"/>
            <a:ext cx="10482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06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43" name="Google Shape;543;p45"/>
          <p:cNvSpPr txBox="1">
            <a:spLocks noGrp="1"/>
          </p:cNvSpPr>
          <p:nvPr>
            <p:ph type="subTitle" idx="2"/>
          </p:nvPr>
        </p:nvSpPr>
        <p:spPr>
          <a:xfrm>
            <a:off x="1782650" y="1052618"/>
            <a:ext cx="3292270" cy="898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dirty="0"/>
              <a:t>A</a:t>
            </a:r>
            <a:r>
              <a:rPr lang="id-ID" dirty="0"/>
              <a:t>tau pengganggu merupakan variabel yang mengganggu pengaruh atau hubungan antara variabel bebas dengan variabel terikat. </a:t>
            </a:r>
            <a:endParaRPr dirty="0"/>
          </a:p>
        </p:txBody>
      </p:sp>
      <p:sp>
        <p:nvSpPr>
          <p:cNvPr id="15" name="Persegi Panjang 35"/>
          <p:cNvSpPr/>
          <p:nvPr/>
        </p:nvSpPr>
        <p:spPr>
          <a:xfrm>
            <a:off x="1695774" y="2134673"/>
            <a:ext cx="1556703" cy="11728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b="1">
                <a:effectLst/>
                <a:latin typeface="Times New Roman"/>
                <a:ea typeface="Times New Roman"/>
              </a:rPr>
              <a:t>Minum Kopi</a:t>
            </a:r>
            <a:endParaRPr lang="en-US" sz="1800" b="1">
              <a:effectLst/>
              <a:latin typeface="Times New Roman"/>
              <a:ea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85545" y="1907066"/>
            <a:ext cx="1928816" cy="14975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b="1">
                <a:effectLst/>
                <a:latin typeface="Times New Roman"/>
                <a:ea typeface="Times New Roman"/>
              </a:rPr>
              <a:t>Penyakit Jantung Koroner</a:t>
            </a:r>
            <a:endParaRPr lang="en-US" sz="1800" b="1">
              <a:effectLst/>
              <a:latin typeface="Times New Roman"/>
              <a:ea typeface="Times New Roman"/>
            </a:endParaRPr>
          </a:p>
        </p:txBody>
      </p:sp>
      <p:sp>
        <p:nvSpPr>
          <p:cNvPr id="17" name="Persegi Panjang 37"/>
          <p:cNvSpPr/>
          <p:nvPr/>
        </p:nvSpPr>
        <p:spPr>
          <a:xfrm>
            <a:off x="4176175" y="3562883"/>
            <a:ext cx="1556703" cy="10048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b="1">
                <a:effectLst/>
                <a:latin typeface="Times New Roman"/>
                <a:ea typeface="Times New Roman"/>
              </a:rPr>
              <a:t>Merokok</a:t>
            </a:r>
            <a:endParaRPr lang="en-US" sz="1800" b="1">
              <a:effectLst/>
              <a:latin typeface="Times New Roman"/>
              <a:ea typeface="Times New Roman"/>
            </a:endParaRPr>
          </a:p>
        </p:txBody>
      </p:sp>
      <p:cxnSp>
        <p:nvCxnSpPr>
          <p:cNvPr id="18" name="Konektor Panah Lurus 38"/>
          <p:cNvCxnSpPr>
            <a:stCxn id="15" idx="3"/>
          </p:cNvCxnSpPr>
          <p:nvPr/>
        </p:nvCxnSpPr>
        <p:spPr>
          <a:xfrm>
            <a:off x="3252477" y="2721115"/>
            <a:ext cx="3033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Konektor Panah Lurus 39"/>
          <p:cNvCxnSpPr>
            <a:stCxn id="17" idx="3"/>
            <a:endCxn id="16" idx="4"/>
          </p:cNvCxnSpPr>
          <p:nvPr/>
        </p:nvCxnSpPr>
        <p:spPr>
          <a:xfrm flipV="1">
            <a:off x="5732878" y="3404578"/>
            <a:ext cx="1517075" cy="660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Konektor Panah Lurus 40"/>
          <p:cNvCxnSpPr>
            <a:stCxn id="17" idx="1"/>
            <a:endCxn id="15" idx="2"/>
          </p:cNvCxnSpPr>
          <p:nvPr/>
        </p:nvCxnSpPr>
        <p:spPr>
          <a:xfrm flipH="1" flipV="1">
            <a:off x="2474126" y="3307556"/>
            <a:ext cx="1702049" cy="757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12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" grpId="0" animBg="1"/>
      <p:bldP spid="534" grpId="0" build="p"/>
      <p:bldP spid="539" grpId="0"/>
      <p:bldP spid="543" grpId="0" build="p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7"/>
          <p:cNvSpPr txBox="1">
            <a:spLocks noGrp="1"/>
          </p:cNvSpPr>
          <p:nvPr>
            <p:ph type="title"/>
          </p:nvPr>
        </p:nvSpPr>
        <p:spPr>
          <a:xfrm>
            <a:off x="946250" y="1253702"/>
            <a:ext cx="4312620" cy="2723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KERANGKA</a:t>
            </a:r>
            <a:br>
              <a:rPr lang="en" sz="5400" dirty="0"/>
            </a:br>
            <a:r>
              <a:rPr lang="en" sz="5400" dirty="0"/>
              <a:t>TEORI</a:t>
            </a:r>
            <a:endParaRPr sz="5400" dirty="0"/>
          </a:p>
        </p:txBody>
      </p:sp>
      <p:pic>
        <p:nvPicPr>
          <p:cNvPr id="560" name="Google Shape;56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58870" y="1017975"/>
            <a:ext cx="5025461" cy="5143501"/>
          </a:xfrm>
          <a:prstGeom prst="rect">
            <a:avLst/>
          </a:prstGeom>
          <a:noFill/>
          <a:ln>
            <a:noFill/>
          </a:ln>
          <a:effectLst>
            <a:outerShdw blurRad="671513" algn="bl" rotWithShape="0">
              <a:schemeClr val="lt1">
                <a:alpha val="74000"/>
              </a:schemeClr>
            </a:outerShdw>
          </a:effectLst>
        </p:spPr>
      </p:pic>
      <p:grpSp>
        <p:nvGrpSpPr>
          <p:cNvPr id="561" name="Google Shape;561;p47"/>
          <p:cNvGrpSpPr/>
          <p:nvPr/>
        </p:nvGrpSpPr>
        <p:grpSpPr>
          <a:xfrm>
            <a:off x="8568905" y="4435566"/>
            <a:ext cx="131041" cy="177300"/>
            <a:chOff x="-1097450" y="661075"/>
            <a:chExt cx="131041" cy="177300"/>
          </a:xfrm>
        </p:grpSpPr>
        <p:cxnSp>
          <p:nvCxnSpPr>
            <p:cNvPr id="562" name="Google Shape;562;p47"/>
            <p:cNvCxnSpPr/>
            <p:nvPr/>
          </p:nvCxnSpPr>
          <p:spPr>
            <a:xfrm>
              <a:off x="-1031925" y="661075"/>
              <a:ext cx="0" cy="17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63" name="Google Shape;563;p47"/>
            <p:cNvSpPr/>
            <p:nvPr/>
          </p:nvSpPr>
          <p:spPr>
            <a:xfrm>
              <a:off x="-1097450" y="774000"/>
              <a:ext cx="131041" cy="64373"/>
            </a:xfrm>
            <a:custGeom>
              <a:avLst/>
              <a:gdLst/>
              <a:ahLst/>
              <a:cxnLst/>
              <a:rect l="l" t="t" r="r" b="b"/>
              <a:pathLst>
                <a:path w="9191" h="4515" extrusionOk="0">
                  <a:moveTo>
                    <a:pt x="0" y="0"/>
                  </a:moveTo>
                  <a:lnTo>
                    <a:pt x="4515" y="4515"/>
                  </a:lnTo>
                  <a:lnTo>
                    <a:pt x="919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8"/>
          <p:cNvSpPr txBox="1">
            <a:spLocks noGrp="1"/>
          </p:cNvSpPr>
          <p:nvPr>
            <p:ph type="title"/>
          </p:nvPr>
        </p:nvSpPr>
        <p:spPr>
          <a:xfrm>
            <a:off x="3765599" y="1645100"/>
            <a:ext cx="444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Kerangka Teori</a:t>
            </a:r>
            <a:endParaRPr dirty="0"/>
          </a:p>
        </p:txBody>
      </p:sp>
      <p:sp>
        <p:nvSpPr>
          <p:cNvPr id="569" name="Google Shape;569;p48"/>
          <p:cNvSpPr txBox="1">
            <a:spLocks noGrp="1"/>
          </p:cNvSpPr>
          <p:nvPr>
            <p:ph type="subTitle" idx="1"/>
          </p:nvPr>
        </p:nvSpPr>
        <p:spPr>
          <a:xfrm>
            <a:off x="3765575" y="2407675"/>
            <a:ext cx="44493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A</a:t>
            </a:r>
            <a:r>
              <a:rPr lang="id-ID" dirty="0"/>
              <a:t>dalah konsep yang sebenarnya merupakan abstraksi dari hasil pemikiran atau kerangka dan acuan yang pada dasarnya bertujuan mengadakan kesimpulan terhadap dimensi-dimensi</a:t>
            </a:r>
            <a:endParaRPr dirty="0"/>
          </a:p>
        </p:txBody>
      </p:sp>
      <p:pic>
        <p:nvPicPr>
          <p:cNvPr id="570" name="Google Shape;57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62555" y="-1197600"/>
            <a:ext cx="5025461" cy="5143501"/>
          </a:xfrm>
          <a:prstGeom prst="rect">
            <a:avLst/>
          </a:prstGeom>
          <a:noFill/>
          <a:ln>
            <a:noFill/>
          </a:ln>
          <a:effectLst>
            <a:outerShdw blurRad="671513" algn="bl" rotWithShape="0">
              <a:schemeClr val="lt1">
                <a:alpha val="74000"/>
              </a:schemeClr>
            </a:outerShdw>
          </a:effectLst>
        </p:spPr>
      </p:pic>
      <p:grpSp>
        <p:nvGrpSpPr>
          <p:cNvPr id="571" name="Google Shape;571;p48"/>
          <p:cNvGrpSpPr/>
          <p:nvPr/>
        </p:nvGrpSpPr>
        <p:grpSpPr>
          <a:xfrm>
            <a:off x="439230" y="541341"/>
            <a:ext cx="131041" cy="177300"/>
            <a:chOff x="-1097450" y="661075"/>
            <a:chExt cx="131041" cy="177300"/>
          </a:xfrm>
        </p:grpSpPr>
        <p:cxnSp>
          <p:nvCxnSpPr>
            <p:cNvPr id="572" name="Google Shape;572;p48"/>
            <p:cNvCxnSpPr/>
            <p:nvPr/>
          </p:nvCxnSpPr>
          <p:spPr>
            <a:xfrm>
              <a:off x="-1031925" y="661075"/>
              <a:ext cx="0" cy="17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3" name="Google Shape;573;p48"/>
            <p:cNvSpPr/>
            <p:nvPr/>
          </p:nvSpPr>
          <p:spPr>
            <a:xfrm>
              <a:off x="-1097450" y="774000"/>
              <a:ext cx="131041" cy="64373"/>
            </a:xfrm>
            <a:custGeom>
              <a:avLst/>
              <a:gdLst/>
              <a:ahLst/>
              <a:cxnLst/>
              <a:rect l="l" t="t" r="r" b="b"/>
              <a:pathLst>
                <a:path w="9191" h="4515" extrusionOk="0">
                  <a:moveTo>
                    <a:pt x="0" y="0"/>
                  </a:moveTo>
                  <a:lnTo>
                    <a:pt x="4515" y="4515"/>
                  </a:lnTo>
                  <a:lnTo>
                    <a:pt x="919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  <p:bldP spid="56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64"/>
          <p:cNvSpPr txBox="1">
            <a:spLocks noGrp="1"/>
          </p:cNvSpPr>
          <p:nvPr>
            <p:ph type="title"/>
          </p:nvPr>
        </p:nvSpPr>
        <p:spPr>
          <a:xfrm>
            <a:off x="720000" y="599725"/>
            <a:ext cx="6385800" cy="1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Kerangka Teori</a:t>
            </a:r>
            <a:endParaRPr dirty="0"/>
          </a:p>
        </p:txBody>
      </p:sp>
      <p:sp>
        <p:nvSpPr>
          <p:cNvPr id="1068" name="Google Shape;1068;p64"/>
          <p:cNvSpPr txBox="1">
            <a:spLocks noGrp="1"/>
          </p:cNvSpPr>
          <p:nvPr>
            <p:ph type="body" idx="1"/>
          </p:nvPr>
        </p:nvSpPr>
        <p:spPr>
          <a:xfrm>
            <a:off x="735240" y="1411915"/>
            <a:ext cx="3192900" cy="1361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d-ID" dirty="0"/>
              <a:t>Kerangka teori berguna untuk memberikan kerangka dasar teori yang menjadi lanadasan penelitian sehingga mampu menjawab persoalan secara teoritis</a:t>
            </a:r>
            <a:endParaRPr dirty="0"/>
          </a:p>
        </p:txBody>
      </p:sp>
      <p:pic>
        <p:nvPicPr>
          <p:cNvPr id="1069" name="Google Shape;106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529120" y="2608050"/>
            <a:ext cx="5025461" cy="5143501"/>
          </a:xfrm>
          <a:prstGeom prst="rect">
            <a:avLst/>
          </a:prstGeom>
          <a:noFill/>
          <a:ln>
            <a:noFill/>
          </a:ln>
          <a:effectLst>
            <a:outerShdw blurRad="671513" algn="bl" rotWithShape="0">
              <a:schemeClr val="lt1">
                <a:alpha val="74000"/>
              </a:schemeClr>
            </a:outerShdw>
          </a:effectLst>
        </p:spPr>
      </p:pic>
      <p:grpSp>
        <p:nvGrpSpPr>
          <p:cNvPr id="1070" name="Google Shape;1070;p64"/>
          <p:cNvGrpSpPr/>
          <p:nvPr/>
        </p:nvGrpSpPr>
        <p:grpSpPr>
          <a:xfrm>
            <a:off x="8568905" y="4435566"/>
            <a:ext cx="131041" cy="177300"/>
            <a:chOff x="-1097450" y="661075"/>
            <a:chExt cx="131041" cy="177300"/>
          </a:xfrm>
        </p:grpSpPr>
        <p:cxnSp>
          <p:nvCxnSpPr>
            <p:cNvPr id="1071" name="Google Shape;1071;p64"/>
            <p:cNvCxnSpPr/>
            <p:nvPr/>
          </p:nvCxnSpPr>
          <p:spPr>
            <a:xfrm>
              <a:off x="-1031925" y="661075"/>
              <a:ext cx="0" cy="17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72" name="Google Shape;1072;p64"/>
            <p:cNvSpPr/>
            <p:nvPr/>
          </p:nvSpPr>
          <p:spPr>
            <a:xfrm>
              <a:off x="-1097450" y="774000"/>
              <a:ext cx="131041" cy="64373"/>
            </a:xfrm>
            <a:custGeom>
              <a:avLst/>
              <a:gdLst/>
              <a:ahLst/>
              <a:cxnLst/>
              <a:rect l="l" t="t" r="r" b="b"/>
              <a:pathLst>
                <a:path w="9191" h="4515" extrusionOk="0">
                  <a:moveTo>
                    <a:pt x="0" y="0"/>
                  </a:moveTo>
                  <a:lnTo>
                    <a:pt x="4515" y="4515"/>
                  </a:lnTo>
                  <a:lnTo>
                    <a:pt x="919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073" name="Google Shape;1073;p64"/>
          <p:cNvSpPr txBox="1">
            <a:spLocks noGrp="1"/>
          </p:cNvSpPr>
          <p:nvPr>
            <p:ph type="body" idx="2"/>
          </p:nvPr>
        </p:nvSpPr>
        <p:spPr>
          <a:xfrm>
            <a:off x="4267495" y="1884355"/>
            <a:ext cx="4331890" cy="1133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None/>
            </a:pPr>
            <a:r>
              <a:rPr lang="id-ID" dirty="0"/>
              <a:t>Kerangka teori juga memberikan gambaran hubungan berbagai variabel yang menyeluruh serta lengkap dengan bagan dan alur yang menjelaskan adanya hubungan sebab akibat dari sebuah fenomena</a:t>
            </a:r>
            <a:endParaRPr dirty="0"/>
          </a:p>
        </p:txBody>
      </p:sp>
      <p:sp>
        <p:nvSpPr>
          <p:cNvPr id="9" name="Google Shape;1068;p64"/>
          <p:cNvSpPr txBox="1">
            <a:spLocks/>
          </p:cNvSpPr>
          <p:nvPr/>
        </p:nvSpPr>
        <p:spPr>
          <a:xfrm>
            <a:off x="735240" y="3150001"/>
            <a:ext cx="3928200" cy="1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None/>
            </a:pPr>
            <a:r>
              <a:rPr lang="id-ID" dirty="0"/>
              <a:t>Kerangka teori dibuat berdasarkan teori yang didapat saat melakukan kajian Pustaka, penggunaan teori dalam sebuah penelitian dapat berupa gabungan beberapa teori lain yang dimodifikasi atau satu teori</a:t>
            </a:r>
            <a:r>
              <a:rPr lang="en-US" dirty="0"/>
              <a:t>.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/>
      <p:bldP spid="1068" grpId="0" build="p"/>
      <p:bldP spid="1073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3"/>
          <p:cNvSpPr txBox="1">
            <a:spLocks noGrp="1"/>
          </p:cNvSpPr>
          <p:nvPr>
            <p:ph type="title"/>
          </p:nvPr>
        </p:nvSpPr>
        <p:spPr>
          <a:xfrm>
            <a:off x="643800" y="607255"/>
            <a:ext cx="5772240" cy="764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Peranan Kerangka Teori</a:t>
            </a:r>
            <a:endParaRPr dirty="0"/>
          </a:p>
        </p:txBody>
      </p:sp>
      <p:sp>
        <p:nvSpPr>
          <p:cNvPr id="807" name="Google Shape;807;p53"/>
          <p:cNvSpPr txBox="1">
            <a:spLocks noGrp="1"/>
          </p:cNvSpPr>
          <p:nvPr>
            <p:ph type="subTitle" idx="1"/>
          </p:nvPr>
        </p:nvSpPr>
        <p:spPr>
          <a:xfrm>
            <a:off x="487680" y="1310640"/>
            <a:ext cx="4961040" cy="2523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300" dirty="0" err="1"/>
              <a:t>Memberikan</a:t>
            </a:r>
            <a:r>
              <a:rPr lang="en-US" sz="1300" dirty="0"/>
              <a:t> </a:t>
            </a:r>
            <a:r>
              <a:rPr lang="en-US" sz="1300" dirty="0" err="1"/>
              <a:t>kerangka</a:t>
            </a:r>
            <a:r>
              <a:rPr lang="en-US" sz="1300" dirty="0"/>
              <a:t> </a:t>
            </a:r>
            <a:r>
              <a:rPr lang="en-US" sz="1300" dirty="0" err="1"/>
              <a:t>pemikiran</a:t>
            </a:r>
            <a:r>
              <a:rPr lang="en-US" sz="1300" dirty="0"/>
              <a:t>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penelitian</a:t>
            </a:r>
            <a:endParaRPr lang="en-US" sz="1300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300" dirty="0" err="1"/>
              <a:t>Membantu</a:t>
            </a:r>
            <a:r>
              <a:rPr lang="en-US" sz="1300" dirty="0"/>
              <a:t>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penyusunan</a:t>
            </a:r>
            <a:r>
              <a:rPr lang="en-US" sz="1300" dirty="0"/>
              <a:t> </a:t>
            </a:r>
            <a:r>
              <a:rPr lang="en-US" sz="1300" dirty="0" err="1"/>
              <a:t>hipotesis</a:t>
            </a:r>
            <a:endParaRPr lang="en-US" sz="1300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300" dirty="0" err="1"/>
              <a:t>Memberikan</a:t>
            </a:r>
            <a:r>
              <a:rPr lang="en-US" sz="1300" dirty="0"/>
              <a:t> </a:t>
            </a:r>
            <a:r>
              <a:rPr lang="en-US" sz="1300" dirty="0" err="1"/>
              <a:t>landasan</a:t>
            </a:r>
            <a:r>
              <a:rPr lang="en-US" sz="1300" dirty="0"/>
              <a:t> yang </a:t>
            </a:r>
            <a:r>
              <a:rPr lang="en-US" sz="1300" dirty="0" err="1"/>
              <a:t>kuat</a:t>
            </a:r>
            <a:r>
              <a:rPr lang="en-US" sz="1300" dirty="0"/>
              <a:t> </a:t>
            </a:r>
            <a:r>
              <a:rPr lang="en-US" sz="1300" dirty="0" err="1"/>
              <a:t>serta</a:t>
            </a:r>
            <a:r>
              <a:rPr lang="en-US" sz="1300" dirty="0"/>
              <a:t> </a:t>
            </a:r>
            <a:r>
              <a:rPr lang="en-US" sz="1300" dirty="0" err="1"/>
              <a:t>menjelaskan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memaknakan</a:t>
            </a:r>
            <a:r>
              <a:rPr lang="en-US" sz="1300" dirty="0"/>
              <a:t> data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fakta</a:t>
            </a:r>
            <a:endParaRPr lang="en-US" sz="1300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300" dirty="0" err="1"/>
              <a:t>Memosisikan</a:t>
            </a:r>
            <a:r>
              <a:rPr lang="en-US" sz="1300" dirty="0"/>
              <a:t> </a:t>
            </a:r>
            <a:r>
              <a:rPr lang="en-US" sz="1300" dirty="0" err="1"/>
              <a:t>permasalahan</a:t>
            </a:r>
            <a:r>
              <a:rPr lang="en-US" sz="1300" dirty="0"/>
              <a:t> </a:t>
            </a:r>
            <a:r>
              <a:rPr lang="en-US" sz="1300" dirty="0" err="1"/>
              <a:t>penelitian</a:t>
            </a:r>
            <a:r>
              <a:rPr lang="en-US" sz="1300" dirty="0"/>
              <a:t> </a:t>
            </a:r>
            <a:r>
              <a:rPr lang="en-US" sz="1300" dirty="0" err="1"/>
              <a:t>secara</a:t>
            </a:r>
            <a:r>
              <a:rPr lang="en-US" sz="1300" dirty="0"/>
              <a:t> </a:t>
            </a:r>
            <a:r>
              <a:rPr lang="en-US" sz="1300" dirty="0" err="1"/>
              <a:t>sistematis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logis</a:t>
            </a:r>
            <a:endParaRPr lang="en-US" sz="1300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300" dirty="0" err="1"/>
              <a:t>Membangun</a:t>
            </a:r>
            <a:r>
              <a:rPr lang="en-US" sz="1300" dirty="0"/>
              <a:t> ide-ide yang </a:t>
            </a:r>
            <a:r>
              <a:rPr lang="en-US" sz="1300" dirty="0" err="1"/>
              <a:t>ditemukan</a:t>
            </a:r>
            <a:r>
              <a:rPr lang="en-US" sz="1300" dirty="0"/>
              <a:t> </a:t>
            </a:r>
            <a:r>
              <a:rPr lang="en-US" sz="1300" dirty="0" err="1"/>
              <a:t>dari</a:t>
            </a:r>
            <a:r>
              <a:rPr lang="en-US" sz="1300" dirty="0"/>
              <a:t> </a:t>
            </a:r>
            <a:r>
              <a:rPr lang="en-US" sz="1300" dirty="0" err="1"/>
              <a:t>hasil</a:t>
            </a:r>
            <a:r>
              <a:rPr lang="en-US" sz="1300" dirty="0"/>
              <a:t> </a:t>
            </a:r>
            <a:r>
              <a:rPr lang="en-US" sz="1300" dirty="0" err="1"/>
              <a:t>penelitian</a:t>
            </a:r>
            <a:endParaRPr lang="en-US" sz="1300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300" dirty="0" err="1"/>
              <a:t>Menjadi</a:t>
            </a:r>
            <a:r>
              <a:rPr lang="en-US" sz="1300" dirty="0"/>
              <a:t> </a:t>
            </a:r>
            <a:r>
              <a:rPr lang="en-US" sz="1300" dirty="0" err="1"/>
              <a:t>acuan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arah</a:t>
            </a:r>
            <a:r>
              <a:rPr lang="en-US" sz="1300" dirty="0"/>
              <a:t> </a:t>
            </a:r>
            <a:r>
              <a:rPr lang="en-US" sz="1300" dirty="0" err="1"/>
              <a:t>menentukan</a:t>
            </a:r>
            <a:r>
              <a:rPr lang="en-US" sz="1300" dirty="0"/>
              <a:t> </a:t>
            </a:r>
            <a:r>
              <a:rPr lang="en-US" sz="1300" dirty="0" err="1"/>
              <a:t>kerangka</a:t>
            </a:r>
            <a:r>
              <a:rPr lang="en-US" sz="1300" dirty="0"/>
              <a:t> </a:t>
            </a:r>
            <a:r>
              <a:rPr lang="en-US" sz="1300" dirty="0" err="1"/>
              <a:t>konsep</a:t>
            </a:r>
            <a:endParaRPr lang="en-US" sz="1300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300" dirty="0" err="1"/>
              <a:t>Memberikan</a:t>
            </a:r>
            <a:r>
              <a:rPr lang="en-US" sz="1300" dirty="0"/>
              <a:t> </a:t>
            </a:r>
            <a:r>
              <a:rPr lang="en-US" sz="1300" dirty="0" err="1"/>
              <a:t>dasar</a:t>
            </a:r>
            <a:r>
              <a:rPr lang="en-US" sz="1300" dirty="0"/>
              <a:t>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menyusun</a:t>
            </a:r>
            <a:r>
              <a:rPr lang="en-US" sz="1300" dirty="0"/>
              <a:t> </a:t>
            </a:r>
            <a:r>
              <a:rPr lang="en-US" sz="1300" dirty="0" err="1"/>
              <a:t>definisi</a:t>
            </a:r>
            <a:r>
              <a:rPr lang="en-US" sz="1300" dirty="0"/>
              <a:t> </a:t>
            </a:r>
            <a:r>
              <a:rPr lang="en-US" sz="1300" dirty="0" err="1"/>
              <a:t>operasional</a:t>
            </a:r>
            <a:endParaRPr lang="en-US" sz="1300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300" dirty="0" err="1"/>
              <a:t>Menjadi</a:t>
            </a:r>
            <a:r>
              <a:rPr lang="en-US" sz="1300" dirty="0"/>
              <a:t> </a:t>
            </a:r>
            <a:r>
              <a:rPr lang="en-US" sz="1300" dirty="0" err="1"/>
              <a:t>dasar</a:t>
            </a:r>
            <a:r>
              <a:rPr lang="en-US" sz="1300" dirty="0"/>
              <a:t>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sintesis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mengintegrasikan</a:t>
            </a:r>
            <a:r>
              <a:rPr lang="en-US" sz="1300" dirty="0"/>
              <a:t> </a:t>
            </a:r>
            <a:r>
              <a:rPr lang="en-US" sz="1300" dirty="0" err="1"/>
              <a:t>gagasan</a:t>
            </a:r>
            <a:r>
              <a:rPr lang="en-US" sz="1300" dirty="0"/>
              <a:t>.</a:t>
            </a:r>
          </a:p>
        </p:txBody>
      </p:sp>
      <p:pic>
        <p:nvPicPr>
          <p:cNvPr id="808" name="Google Shape;808;p53"/>
          <p:cNvPicPr preferRelativeResize="0"/>
          <p:nvPr/>
        </p:nvPicPr>
        <p:blipFill rotWithShape="1">
          <a:blip r:embed="rId3">
            <a:alphaModFix/>
          </a:blip>
          <a:srcRect l="28571"/>
          <a:stretch/>
        </p:blipFill>
        <p:spPr>
          <a:xfrm>
            <a:off x="5448720" y="1098450"/>
            <a:ext cx="2946600" cy="2946600"/>
          </a:xfrm>
          <a:prstGeom prst="ellipse">
            <a:avLst/>
          </a:prstGeom>
          <a:noFill/>
          <a:ln>
            <a:noFill/>
          </a:ln>
          <a:effectLst>
            <a:outerShdw blurRad="328613" dist="19050" dir="5400000" algn="bl" rotWithShape="0">
              <a:schemeClr val="lt1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50" decel="100000" fill="hold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50" decel="100000" fill="hold"/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50" decel="100000" fill="hold"/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50" decel="100000" fill="hold"/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50" decel="100000" fill="hold"/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50" decel="100000" fill="hold"/>
                                        <p:tgtEl>
                                          <p:spTgt spid="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50" decel="100000" fill="hold"/>
                                        <p:tgtEl>
                                          <p:spTgt spid="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50" decel="100000" fill="hold"/>
                                        <p:tgtEl>
                                          <p:spTgt spid="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" grpId="0"/>
      <p:bldP spid="8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0"/>
          <p:cNvSpPr txBox="1">
            <a:spLocks noGrp="1"/>
          </p:cNvSpPr>
          <p:nvPr>
            <p:ph type="title"/>
          </p:nvPr>
        </p:nvSpPr>
        <p:spPr>
          <a:xfrm>
            <a:off x="720000" y="5990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Penyusunan Kerangka Teori</a:t>
            </a:r>
            <a:endParaRPr dirty="0"/>
          </a:p>
        </p:txBody>
      </p:sp>
      <p:sp>
        <p:nvSpPr>
          <p:cNvPr id="660" name="Google Shape;660;p50"/>
          <p:cNvSpPr txBox="1">
            <a:spLocks noGrp="1"/>
          </p:cNvSpPr>
          <p:nvPr>
            <p:ph type="subTitle" idx="1"/>
          </p:nvPr>
        </p:nvSpPr>
        <p:spPr>
          <a:xfrm>
            <a:off x="535758" y="2727960"/>
            <a:ext cx="2314800" cy="1294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2238" lvl="0" indent="17463">
              <a:lnSpc>
                <a:spcPct val="150000"/>
              </a:lnSpc>
            </a:pP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literatur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Pustaka</a:t>
            </a:r>
            <a:endParaRPr lang="en-US" dirty="0"/>
          </a:p>
        </p:txBody>
      </p:sp>
      <p:sp>
        <p:nvSpPr>
          <p:cNvPr id="661" name="Google Shape;661;p50"/>
          <p:cNvSpPr txBox="1">
            <a:spLocks noGrp="1"/>
          </p:cNvSpPr>
          <p:nvPr>
            <p:ph type="subTitle" idx="2"/>
          </p:nvPr>
        </p:nvSpPr>
        <p:spPr>
          <a:xfrm>
            <a:off x="3094564" y="2727960"/>
            <a:ext cx="2314800" cy="1294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2238" lvl="0" indent="17463">
              <a:lnSpc>
                <a:spcPct val="150000"/>
              </a:lnSpc>
            </a:pPr>
            <a:r>
              <a:rPr lang="en-US" dirty="0" err="1"/>
              <a:t>Sintesis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modifikasi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</p:txBody>
      </p:sp>
      <p:sp>
        <p:nvSpPr>
          <p:cNvPr id="662" name="Google Shape;662;p50"/>
          <p:cNvSpPr txBox="1">
            <a:spLocks noGrp="1"/>
          </p:cNvSpPr>
          <p:nvPr>
            <p:ph type="subTitle" idx="3"/>
          </p:nvPr>
        </p:nvSpPr>
        <p:spPr>
          <a:xfrm>
            <a:off x="5318760" y="2727960"/>
            <a:ext cx="3322320" cy="1798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2238" lvl="0" indent="17463">
              <a:lnSpc>
                <a:spcPct val="150000"/>
              </a:lnSpc>
            </a:pPr>
            <a:r>
              <a:rPr lang="en-US" dirty="0" err="1"/>
              <a:t>Mengungkap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diteliti</a:t>
            </a:r>
            <a:r>
              <a:rPr lang="en-US" dirty="0"/>
              <a:t>, </a:t>
            </a:r>
            <a:r>
              <a:rPr lang="en-US" dirty="0" err="1"/>
              <a:t>dilanjutkan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yang </a:t>
            </a:r>
            <a:r>
              <a:rPr lang="en-US" dirty="0" err="1"/>
              <a:t>sistematis</a:t>
            </a:r>
            <a:r>
              <a:rPr lang="en-US" dirty="0"/>
              <a:t>, </a:t>
            </a:r>
            <a:r>
              <a:rPr lang="en-US" dirty="0" err="1"/>
              <a:t>logis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rasional</a:t>
            </a:r>
            <a:r>
              <a:rPr lang="en-US" dirty="0"/>
              <a:t>.</a:t>
            </a:r>
          </a:p>
        </p:txBody>
      </p:sp>
      <p:sp>
        <p:nvSpPr>
          <p:cNvPr id="663" name="Google Shape;663;p50"/>
          <p:cNvSpPr/>
          <p:nvPr/>
        </p:nvSpPr>
        <p:spPr>
          <a:xfrm>
            <a:off x="1210933" y="1633369"/>
            <a:ext cx="964500" cy="9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50"/>
          <p:cNvSpPr/>
          <p:nvPr/>
        </p:nvSpPr>
        <p:spPr>
          <a:xfrm>
            <a:off x="3769723" y="1633369"/>
            <a:ext cx="964500" cy="9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50"/>
          <p:cNvSpPr/>
          <p:nvPr/>
        </p:nvSpPr>
        <p:spPr>
          <a:xfrm>
            <a:off x="6389473" y="1633369"/>
            <a:ext cx="964500" cy="9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7374;p91"/>
          <p:cNvGrpSpPr/>
          <p:nvPr/>
        </p:nvGrpSpPr>
        <p:grpSpPr>
          <a:xfrm>
            <a:off x="1516304" y="1939281"/>
            <a:ext cx="353757" cy="351463"/>
            <a:chOff x="-22845575" y="3504075"/>
            <a:chExt cx="296950" cy="295025"/>
          </a:xfrm>
        </p:grpSpPr>
        <p:sp>
          <p:nvSpPr>
            <p:cNvPr id="30" name="Google Shape;7375;p91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376;p91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7374;p91"/>
          <p:cNvGrpSpPr/>
          <p:nvPr/>
        </p:nvGrpSpPr>
        <p:grpSpPr>
          <a:xfrm>
            <a:off x="4075094" y="1938819"/>
            <a:ext cx="353757" cy="351463"/>
            <a:chOff x="-22845575" y="3504075"/>
            <a:chExt cx="296950" cy="295025"/>
          </a:xfrm>
        </p:grpSpPr>
        <p:sp>
          <p:nvSpPr>
            <p:cNvPr id="33" name="Google Shape;7375;p91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376;p91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7374;p91"/>
          <p:cNvGrpSpPr/>
          <p:nvPr/>
        </p:nvGrpSpPr>
        <p:grpSpPr>
          <a:xfrm>
            <a:off x="6694844" y="1939887"/>
            <a:ext cx="353757" cy="351463"/>
            <a:chOff x="-22845575" y="3504075"/>
            <a:chExt cx="296950" cy="295025"/>
          </a:xfrm>
        </p:grpSpPr>
        <p:sp>
          <p:nvSpPr>
            <p:cNvPr id="36" name="Google Shape;7375;p91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376;p91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" grpId="0"/>
      <p:bldP spid="660" grpId="0" build="p"/>
      <p:bldP spid="661" grpId="0" build="p"/>
      <p:bldP spid="662" grpId="0" build="p"/>
      <p:bldP spid="663" grpId="0" animBg="1"/>
      <p:bldP spid="664" grpId="0" animBg="1"/>
      <p:bldP spid="6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19;p55">
            <a:extLst>
              <a:ext uri="{FF2B5EF4-FFF2-40B4-BE49-F238E27FC236}">
                <a16:creationId xmlns:a16="http://schemas.microsoft.com/office/drawing/2014/main" id="{2D1D8BFE-5A37-FF60-78C6-1454ACE0F043}"/>
              </a:ext>
            </a:extLst>
          </p:cNvPr>
          <p:cNvSpPr txBox="1">
            <a:spLocks/>
          </p:cNvSpPr>
          <p:nvPr/>
        </p:nvSpPr>
        <p:spPr>
          <a:xfrm>
            <a:off x="113287" y="221739"/>
            <a:ext cx="1731696" cy="1323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2400"/>
              <a:t>Contoh</a:t>
            </a:r>
            <a:br>
              <a:rPr lang="id-ID" sz="2400"/>
            </a:br>
            <a:r>
              <a:rPr lang="id-ID" sz="2400"/>
              <a:t>Kerangka Teori</a:t>
            </a:r>
            <a:endParaRPr lang="id-ID" sz="2400" dirty="0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3036A4CE-E12E-67D1-1FF5-0CC7E0E88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9" t="25630" r="20771" b="17754"/>
          <a:stretch/>
        </p:blipFill>
        <p:spPr bwMode="auto">
          <a:xfrm>
            <a:off x="2362193" y="334068"/>
            <a:ext cx="5665106" cy="4475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6967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5"/>
          <p:cNvSpPr txBox="1">
            <a:spLocks noGrp="1"/>
          </p:cNvSpPr>
          <p:nvPr>
            <p:ph type="title"/>
          </p:nvPr>
        </p:nvSpPr>
        <p:spPr>
          <a:xfrm>
            <a:off x="2987040" y="1436220"/>
            <a:ext cx="5684520" cy="2023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KERANGKA KONSEP</a:t>
            </a:r>
            <a:br>
              <a:rPr lang="en" sz="4000" dirty="0"/>
            </a:br>
            <a:r>
              <a:rPr lang="en" sz="4000" dirty="0"/>
              <a:t>PENELITIAN</a:t>
            </a:r>
            <a:endParaRPr sz="4000" dirty="0"/>
          </a:p>
        </p:txBody>
      </p:sp>
      <p:pic>
        <p:nvPicPr>
          <p:cNvPr id="822" name="Google Shape;82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5150" y="1017975"/>
            <a:ext cx="5025461" cy="5143501"/>
          </a:xfrm>
          <a:prstGeom prst="rect">
            <a:avLst/>
          </a:prstGeom>
          <a:noFill/>
          <a:ln>
            <a:noFill/>
          </a:ln>
          <a:effectLst>
            <a:outerShdw blurRad="671513" algn="bl" rotWithShape="0">
              <a:schemeClr val="lt1">
                <a:alpha val="74000"/>
              </a:schemeClr>
            </a:outerShdw>
          </a:effectLst>
        </p:spPr>
      </p:pic>
      <p:grpSp>
        <p:nvGrpSpPr>
          <p:cNvPr id="823" name="Google Shape;823;p55"/>
          <p:cNvGrpSpPr/>
          <p:nvPr/>
        </p:nvGrpSpPr>
        <p:grpSpPr>
          <a:xfrm>
            <a:off x="439230" y="4435566"/>
            <a:ext cx="131041" cy="177300"/>
            <a:chOff x="-1097450" y="661075"/>
            <a:chExt cx="131041" cy="177300"/>
          </a:xfrm>
        </p:grpSpPr>
        <p:cxnSp>
          <p:nvCxnSpPr>
            <p:cNvPr id="824" name="Google Shape;824;p55"/>
            <p:cNvCxnSpPr/>
            <p:nvPr/>
          </p:nvCxnSpPr>
          <p:spPr>
            <a:xfrm>
              <a:off x="-1031925" y="661075"/>
              <a:ext cx="0" cy="17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25" name="Google Shape;825;p55"/>
            <p:cNvSpPr/>
            <p:nvPr/>
          </p:nvSpPr>
          <p:spPr>
            <a:xfrm>
              <a:off x="-1097450" y="774000"/>
              <a:ext cx="131041" cy="64373"/>
            </a:xfrm>
            <a:custGeom>
              <a:avLst/>
              <a:gdLst/>
              <a:ahLst/>
              <a:cxnLst/>
              <a:rect l="l" t="t" r="r" b="b"/>
              <a:pathLst>
                <a:path w="9191" h="4515" extrusionOk="0">
                  <a:moveTo>
                    <a:pt x="0" y="0"/>
                  </a:moveTo>
                  <a:lnTo>
                    <a:pt x="4515" y="4515"/>
                  </a:lnTo>
                  <a:lnTo>
                    <a:pt x="919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1"/>
          <p:cNvSpPr txBox="1">
            <a:spLocks noGrp="1"/>
          </p:cNvSpPr>
          <p:nvPr>
            <p:ph type="title"/>
          </p:nvPr>
        </p:nvSpPr>
        <p:spPr>
          <a:xfrm>
            <a:off x="720000" y="5990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Kerangka Konsep Penelitian</a:t>
            </a:r>
            <a:endParaRPr dirty="0"/>
          </a:p>
        </p:txBody>
      </p:sp>
      <p:sp>
        <p:nvSpPr>
          <p:cNvPr id="8" name="Rounded Rectangle 7"/>
          <p:cNvSpPr/>
          <p:nvPr/>
        </p:nvSpPr>
        <p:spPr>
          <a:xfrm>
            <a:off x="1173480" y="1661160"/>
            <a:ext cx="6949440" cy="2560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d-ID" dirty="0"/>
              <a:t>Kerangka konseptual penelitian adalah kaitan atau hubungan antara konsep satu dengan konsep yang lainnya dari masalah yang ingin diteliti</a:t>
            </a: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id-ID" dirty="0"/>
              <a:t>Kerangka konsep penelitian merupakan suatu cara yang digunakan untuk menjelaskan hubungan atau kaitan antara variabel yang akan diteliti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tak Teks 3">
            <a:extLst>
              <a:ext uri="{FF2B5EF4-FFF2-40B4-BE49-F238E27FC236}">
                <a16:creationId xmlns:a16="http://schemas.microsoft.com/office/drawing/2014/main" id="{405FE6BB-18F2-C9FD-D6AF-C4BB9448E141}"/>
              </a:ext>
            </a:extLst>
          </p:cNvPr>
          <p:cNvSpPr txBox="1"/>
          <p:nvPr/>
        </p:nvSpPr>
        <p:spPr>
          <a:xfrm>
            <a:off x="809204" y="841572"/>
            <a:ext cx="74042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ulama mengemukakan sistematika maupun garis besar atau kerangka dasar ajaran Islam. Garis besar pokok-pokok dasar ajaran agama Islam terdiri dari iman, Islam dan ihsan. Firman Allah SWT dalam surat Yunus (10): 84, yaitu: “</a:t>
            </a:r>
            <a:r>
              <a:rPr lang="id-ID" sz="24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jika kamu beriman kepada Allah, maka </a:t>
            </a:r>
            <a:r>
              <a:rPr lang="id-ID" sz="24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bertawakkallah</a:t>
            </a:r>
            <a:r>
              <a:rPr lang="id-ID" sz="24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kepada-Nya saja, jika kamu benar-benar orang yang berserah diri”. </a:t>
            </a:r>
            <a:endParaRPr lang="id-ID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7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4"/>
          <p:cNvSpPr txBox="1">
            <a:spLocks noGrp="1"/>
          </p:cNvSpPr>
          <p:nvPr>
            <p:ph type="title"/>
          </p:nvPr>
        </p:nvSpPr>
        <p:spPr>
          <a:xfrm>
            <a:off x="624840" y="602513"/>
            <a:ext cx="7940040" cy="7386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Tujuan Kerangka Konsep Penelitian</a:t>
            </a:r>
            <a:endParaRPr dirty="0"/>
          </a:p>
        </p:txBody>
      </p:sp>
      <p:sp>
        <p:nvSpPr>
          <p:cNvPr id="4" name="Google Shape;831;p56"/>
          <p:cNvSpPr txBox="1">
            <a:spLocks/>
          </p:cNvSpPr>
          <p:nvPr/>
        </p:nvSpPr>
        <p:spPr>
          <a:xfrm>
            <a:off x="1082040" y="1371600"/>
            <a:ext cx="7421880" cy="30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n-US" sz="1200" dirty="0" err="1">
                <a:solidFill>
                  <a:schemeClr val="bg2"/>
                </a:solidFill>
              </a:rPr>
              <a:t>Membantu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peneliti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dalam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mengidentifikasi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dan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membangun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pandangan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dunianya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tentang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fenomena</a:t>
            </a:r>
            <a:r>
              <a:rPr lang="en-US" sz="1200" dirty="0">
                <a:solidFill>
                  <a:schemeClr val="bg2"/>
                </a:solidFill>
              </a:rPr>
              <a:t> yang </a:t>
            </a:r>
            <a:r>
              <a:rPr lang="en-US" sz="1200" dirty="0" err="1">
                <a:solidFill>
                  <a:schemeClr val="bg2"/>
                </a:solidFill>
              </a:rPr>
              <a:t>akan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diselidiki</a:t>
            </a:r>
            <a:r>
              <a:rPr lang="en-US" sz="1200" dirty="0">
                <a:solidFill>
                  <a:schemeClr val="bg2"/>
                </a:solidFill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1200" dirty="0" err="1">
                <a:solidFill>
                  <a:schemeClr val="bg2"/>
                </a:solidFill>
              </a:rPr>
              <a:t>Menyajikan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solusi</a:t>
            </a:r>
            <a:r>
              <a:rPr lang="en-US" sz="1200" dirty="0">
                <a:solidFill>
                  <a:schemeClr val="bg2"/>
                </a:solidFill>
              </a:rPr>
              <a:t> yang </a:t>
            </a:r>
            <a:r>
              <a:rPr lang="en-US" sz="1200" dirty="0" err="1">
                <a:solidFill>
                  <a:schemeClr val="bg2"/>
                </a:solidFill>
              </a:rPr>
              <a:t>tegas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untuk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masalah</a:t>
            </a:r>
            <a:r>
              <a:rPr lang="en-US" sz="1200" dirty="0">
                <a:solidFill>
                  <a:schemeClr val="bg2"/>
                </a:solidFill>
              </a:rPr>
              <a:t> yang </a:t>
            </a:r>
            <a:r>
              <a:rPr lang="en-US" sz="1200" dirty="0" err="1">
                <a:solidFill>
                  <a:schemeClr val="bg2"/>
                </a:solidFill>
              </a:rPr>
              <a:t>telah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didefinisikan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oleh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peneliti</a:t>
            </a:r>
            <a:r>
              <a:rPr lang="en-US" sz="1200" dirty="0">
                <a:solidFill>
                  <a:schemeClr val="bg2"/>
                </a:solidFill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1200" dirty="0" err="1">
                <a:solidFill>
                  <a:schemeClr val="bg2"/>
                </a:solidFill>
              </a:rPr>
              <a:t>Menjelaskan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atau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memprediksi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cara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konsep</a:t>
            </a:r>
            <a:r>
              <a:rPr lang="en-US" sz="1200" dirty="0">
                <a:solidFill>
                  <a:schemeClr val="bg2"/>
                </a:solidFill>
              </a:rPr>
              <a:t>/</a:t>
            </a:r>
            <a:r>
              <a:rPr lang="en-US" sz="1200" dirty="0" err="1">
                <a:solidFill>
                  <a:schemeClr val="bg2"/>
                </a:solidFill>
              </a:rPr>
              <a:t>variabel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kunci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akan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bersatu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untuk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menginformasikan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masalah</a:t>
            </a:r>
            <a:r>
              <a:rPr lang="en-US" sz="1200" dirty="0">
                <a:solidFill>
                  <a:schemeClr val="bg2"/>
                </a:solidFill>
              </a:rPr>
              <a:t>/</a:t>
            </a:r>
            <a:r>
              <a:rPr lang="en-US" sz="1200" dirty="0" err="1">
                <a:solidFill>
                  <a:schemeClr val="bg2"/>
                </a:solidFill>
              </a:rPr>
              <a:t>fenomena</a:t>
            </a:r>
            <a:endParaRPr lang="en-US" sz="1200" dirty="0">
              <a:solidFill>
                <a:schemeClr val="bg2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sz="1200" dirty="0" err="1">
                <a:solidFill>
                  <a:schemeClr val="bg2"/>
                </a:solidFill>
              </a:rPr>
              <a:t>Memberikan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arah</a:t>
            </a:r>
            <a:r>
              <a:rPr lang="en-US" sz="1200" dirty="0">
                <a:solidFill>
                  <a:schemeClr val="bg2"/>
                </a:solidFill>
              </a:rPr>
              <a:t>/parameter </a:t>
            </a:r>
            <a:r>
              <a:rPr lang="en-US" sz="1200" dirty="0" err="1">
                <a:solidFill>
                  <a:schemeClr val="bg2"/>
                </a:solidFill>
              </a:rPr>
              <a:t>penelitian</a:t>
            </a:r>
            <a:endParaRPr lang="en-US" sz="1200" dirty="0">
              <a:solidFill>
                <a:schemeClr val="bg2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sz="1200" dirty="0" err="1">
                <a:solidFill>
                  <a:schemeClr val="bg2"/>
                </a:solidFill>
              </a:rPr>
              <a:t>Membantu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peneliti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mengatur</a:t>
            </a:r>
            <a:r>
              <a:rPr lang="en-US" sz="1200" dirty="0">
                <a:solidFill>
                  <a:schemeClr val="bg2"/>
                </a:solidFill>
              </a:rPr>
              <a:t> ide </a:t>
            </a:r>
            <a:r>
              <a:rPr lang="en-US" sz="1200" dirty="0" err="1">
                <a:solidFill>
                  <a:schemeClr val="bg2"/>
                </a:solidFill>
              </a:rPr>
              <a:t>dan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mengklarifikasi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konsep</a:t>
            </a:r>
            <a:endParaRPr lang="en-US" sz="1200" dirty="0">
              <a:solidFill>
                <a:schemeClr val="bg2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sz="1200" dirty="0" err="1">
                <a:solidFill>
                  <a:schemeClr val="bg2"/>
                </a:solidFill>
              </a:rPr>
              <a:t>Memperkenalkan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penelitian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kita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dan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bagaimana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penelitian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itu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akan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memajukan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bidang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praktik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kita</a:t>
            </a:r>
            <a:r>
              <a:rPr lang="en-US" sz="1200" dirty="0">
                <a:solidFill>
                  <a:schemeClr val="bg2"/>
                </a:solidFill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1200" dirty="0" err="1">
                <a:solidFill>
                  <a:schemeClr val="bg2"/>
                </a:solidFill>
              </a:rPr>
              <a:t>Sebagian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besar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digunakan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oleh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peneliti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ketika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teori</a:t>
            </a:r>
            <a:r>
              <a:rPr lang="en-US" sz="1200" dirty="0">
                <a:solidFill>
                  <a:schemeClr val="bg2"/>
                </a:solidFill>
              </a:rPr>
              <a:t> yang </a:t>
            </a:r>
            <a:r>
              <a:rPr lang="en-US" sz="1200" dirty="0" err="1">
                <a:solidFill>
                  <a:schemeClr val="bg2"/>
                </a:solidFill>
              </a:rPr>
              <a:t>ada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tidak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berlaku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atau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cukup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dalam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menciptakan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struktur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perusahaan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untuk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err="1">
                <a:solidFill>
                  <a:schemeClr val="bg2"/>
                </a:solidFill>
              </a:rPr>
              <a:t>penelitian</a:t>
            </a:r>
            <a:r>
              <a:rPr lang="en-US" sz="12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" name="Pentagon 1"/>
          <p:cNvSpPr/>
          <p:nvPr/>
        </p:nvSpPr>
        <p:spPr>
          <a:xfrm>
            <a:off x="883920" y="1600200"/>
            <a:ext cx="198120" cy="914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883920" y="2133600"/>
            <a:ext cx="198120" cy="914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883920" y="2392680"/>
            <a:ext cx="198120" cy="914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883920" y="2971800"/>
            <a:ext cx="198120" cy="914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883920" y="3230880"/>
            <a:ext cx="198120" cy="914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883920" y="3489960"/>
            <a:ext cx="198120" cy="914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883920" y="3779520"/>
            <a:ext cx="198120" cy="914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" grpId="0"/>
      <p:bldP spid="4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DBBABED4-35F1-2B18-691A-A3794A417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3" t="20513" r="11195" b="64867"/>
          <a:stretch/>
        </p:blipFill>
        <p:spPr bwMode="auto">
          <a:xfrm>
            <a:off x="4118846" y="2571750"/>
            <a:ext cx="4321147" cy="2079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819;p55">
            <a:extLst>
              <a:ext uri="{FF2B5EF4-FFF2-40B4-BE49-F238E27FC236}">
                <a16:creationId xmlns:a16="http://schemas.microsoft.com/office/drawing/2014/main" id="{F91F267D-C8F4-C305-421D-A38D5667F32C}"/>
              </a:ext>
            </a:extLst>
          </p:cNvPr>
          <p:cNvSpPr txBox="1">
            <a:spLocks/>
          </p:cNvSpPr>
          <p:nvPr/>
        </p:nvSpPr>
        <p:spPr>
          <a:xfrm>
            <a:off x="3196354" y="167060"/>
            <a:ext cx="5011519" cy="2228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d-ID" sz="3200" dirty="0"/>
              <a:t>KERANGKA KONSEP</a:t>
            </a:r>
            <a:br>
              <a:rPr lang="id-ID" sz="3200" dirty="0"/>
            </a:br>
            <a:r>
              <a:rPr lang="id-ID" sz="3200" dirty="0"/>
              <a:t>PENELITIAN</a:t>
            </a:r>
          </a:p>
        </p:txBody>
      </p:sp>
      <p:pic>
        <p:nvPicPr>
          <p:cNvPr id="5" name="Gambar 74">
            <a:extLst>
              <a:ext uri="{FF2B5EF4-FFF2-40B4-BE49-F238E27FC236}">
                <a16:creationId xmlns:a16="http://schemas.microsoft.com/office/drawing/2014/main" id="{B484F262-BFF9-637A-38AC-5AD38EAAC50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3" t="47105" r="25491" b="16993"/>
          <a:stretch/>
        </p:blipFill>
        <p:spPr bwMode="auto">
          <a:xfrm>
            <a:off x="-136585" y="501408"/>
            <a:ext cx="4120833" cy="3924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560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2"/>
          <p:cNvSpPr txBox="1">
            <a:spLocks noGrp="1"/>
          </p:cNvSpPr>
          <p:nvPr>
            <p:ph type="title"/>
          </p:nvPr>
        </p:nvSpPr>
        <p:spPr>
          <a:xfrm>
            <a:off x="689420" y="1175265"/>
            <a:ext cx="7704000" cy="851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PERBEDAAN</a:t>
            </a:r>
          </a:p>
        </p:txBody>
      </p:sp>
      <p:sp>
        <p:nvSpPr>
          <p:cNvPr id="3" name="Google Shape;801;p52"/>
          <p:cNvSpPr txBox="1">
            <a:spLocks/>
          </p:cNvSpPr>
          <p:nvPr/>
        </p:nvSpPr>
        <p:spPr>
          <a:xfrm>
            <a:off x="521780" y="2179320"/>
            <a:ext cx="5208460" cy="85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90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>
            <a:pPr algn="l"/>
            <a:r>
              <a:rPr lang="en-US" sz="4000" dirty="0" err="1"/>
              <a:t>Kerangka</a:t>
            </a:r>
            <a:r>
              <a:rPr lang="en-US" sz="4000" dirty="0"/>
              <a:t> </a:t>
            </a:r>
            <a:r>
              <a:rPr lang="en-US" sz="4000" dirty="0" err="1"/>
              <a:t>Teori</a:t>
            </a:r>
            <a:endParaRPr lang="en-US" sz="4000" dirty="0"/>
          </a:p>
        </p:txBody>
      </p:sp>
      <p:sp>
        <p:nvSpPr>
          <p:cNvPr id="4" name="Google Shape;801;p52"/>
          <p:cNvSpPr txBox="1">
            <a:spLocks/>
          </p:cNvSpPr>
          <p:nvPr/>
        </p:nvSpPr>
        <p:spPr>
          <a:xfrm>
            <a:off x="3126010" y="3627120"/>
            <a:ext cx="5499830" cy="85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90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>
            <a:pPr algn="r"/>
            <a:r>
              <a:rPr lang="en-US" sz="4000" dirty="0" err="1"/>
              <a:t>Kerangka</a:t>
            </a:r>
            <a:r>
              <a:rPr lang="en-US" sz="4000" dirty="0"/>
              <a:t> </a:t>
            </a:r>
            <a:r>
              <a:rPr lang="en-US" sz="4000" dirty="0" err="1"/>
              <a:t>Konsep</a:t>
            </a:r>
            <a:endParaRPr lang="en-US" sz="4000" dirty="0"/>
          </a:p>
        </p:txBody>
      </p:sp>
      <p:sp>
        <p:nvSpPr>
          <p:cNvPr id="6" name="Google Shape;801;p52"/>
          <p:cNvSpPr txBox="1">
            <a:spLocks/>
          </p:cNvSpPr>
          <p:nvPr/>
        </p:nvSpPr>
        <p:spPr>
          <a:xfrm>
            <a:off x="3674650" y="2918012"/>
            <a:ext cx="1093660" cy="62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90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>
            <a:r>
              <a:rPr lang="en-US" sz="4400" dirty="0"/>
              <a:t>&amp;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56"/>
          <p:cNvSpPr txBox="1">
            <a:spLocks noGrp="1"/>
          </p:cNvSpPr>
          <p:nvPr>
            <p:ph type="title"/>
          </p:nvPr>
        </p:nvSpPr>
        <p:spPr>
          <a:xfrm>
            <a:off x="720000" y="601712"/>
            <a:ext cx="4181700" cy="891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Kerangka Teori</a:t>
            </a:r>
            <a:endParaRPr dirty="0"/>
          </a:p>
        </p:txBody>
      </p:sp>
      <p:pic>
        <p:nvPicPr>
          <p:cNvPr id="832" name="Google Shape;83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595" y="1017975"/>
            <a:ext cx="5025461" cy="5143501"/>
          </a:xfrm>
          <a:prstGeom prst="rect">
            <a:avLst/>
          </a:prstGeom>
          <a:noFill/>
          <a:ln>
            <a:noFill/>
          </a:ln>
          <a:effectLst>
            <a:outerShdw blurRad="671513" algn="bl" rotWithShape="0">
              <a:schemeClr val="lt1">
                <a:alpha val="74000"/>
              </a:schemeClr>
            </a:outerShdw>
          </a:effectLst>
        </p:spPr>
      </p:pic>
      <p:grpSp>
        <p:nvGrpSpPr>
          <p:cNvPr id="833" name="Google Shape;833;p56"/>
          <p:cNvGrpSpPr/>
          <p:nvPr/>
        </p:nvGrpSpPr>
        <p:grpSpPr>
          <a:xfrm>
            <a:off x="8568905" y="4435566"/>
            <a:ext cx="131041" cy="177300"/>
            <a:chOff x="-1097450" y="661075"/>
            <a:chExt cx="131041" cy="177300"/>
          </a:xfrm>
        </p:grpSpPr>
        <p:cxnSp>
          <p:nvCxnSpPr>
            <p:cNvPr id="834" name="Google Shape;834;p56"/>
            <p:cNvCxnSpPr/>
            <p:nvPr/>
          </p:nvCxnSpPr>
          <p:spPr>
            <a:xfrm>
              <a:off x="-1031925" y="661075"/>
              <a:ext cx="0" cy="17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5" name="Google Shape;835;p56"/>
            <p:cNvSpPr/>
            <p:nvPr/>
          </p:nvSpPr>
          <p:spPr>
            <a:xfrm>
              <a:off x="-1097450" y="774000"/>
              <a:ext cx="131041" cy="64373"/>
            </a:xfrm>
            <a:custGeom>
              <a:avLst/>
              <a:gdLst/>
              <a:ahLst/>
              <a:cxnLst/>
              <a:rect l="l" t="t" r="r" b="b"/>
              <a:pathLst>
                <a:path w="9191" h="4515" extrusionOk="0">
                  <a:moveTo>
                    <a:pt x="0" y="0"/>
                  </a:moveTo>
                  <a:lnTo>
                    <a:pt x="4515" y="4515"/>
                  </a:lnTo>
                  <a:lnTo>
                    <a:pt x="919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" name="Rounded Rectangle 2"/>
          <p:cNvSpPr/>
          <p:nvPr/>
        </p:nvSpPr>
        <p:spPr>
          <a:xfrm>
            <a:off x="853439" y="1463040"/>
            <a:ext cx="4663441" cy="64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/>
              <a:t>Semua variabel penelitian ditulis (yang diukur maupun yang tidak diukur oleh peneliti).</a:t>
            </a:r>
            <a:endParaRPr lang="en-US" sz="1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53438" y="2225040"/>
            <a:ext cx="4663441" cy="64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/>
              <a:t>Dasar pembuatan dari tinjauan pustaka</a:t>
            </a:r>
            <a:r>
              <a:rPr lang="en-US" sz="1200" dirty="0"/>
              <a:t>.</a:t>
            </a:r>
            <a:endParaRPr lang="en-US" sz="1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53437" y="3017520"/>
            <a:ext cx="4663441" cy="64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/>
              <a:t>Dibuat dalam bentuk diagram yang lebih kompleks dibandingkan kerangka konsep</a:t>
            </a:r>
            <a:r>
              <a:rPr lang="en-US" sz="1200" dirty="0"/>
              <a:t>.</a:t>
            </a:r>
            <a:endParaRPr lang="en-US" sz="1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53436" y="3810000"/>
            <a:ext cx="4663441" cy="64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/>
              <a:t>Merupakan dasar pembuatan kerangka konsep</a:t>
            </a:r>
            <a:endParaRPr lang="en-US" sz="1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56"/>
          <p:cNvSpPr txBox="1">
            <a:spLocks noGrp="1"/>
          </p:cNvSpPr>
          <p:nvPr>
            <p:ph type="title"/>
          </p:nvPr>
        </p:nvSpPr>
        <p:spPr>
          <a:xfrm>
            <a:off x="720000" y="601712"/>
            <a:ext cx="4181700" cy="891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Kerangka Konsep</a:t>
            </a:r>
            <a:endParaRPr dirty="0"/>
          </a:p>
        </p:txBody>
      </p:sp>
      <p:pic>
        <p:nvPicPr>
          <p:cNvPr id="832" name="Google Shape;83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595" y="1017975"/>
            <a:ext cx="5025461" cy="5143501"/>
          </a:xfrm>
          <a:prstGeom prst="rect">
            <a:avLst/>
          </a:prstGeom>
          <a:noFill/>
          <a:ln>
            <a:noFill/>
          </a:ln>
          <a:effectLst>
            <a:outerShdw blurRad="671513" algn="bl" rotWithShape="0">
              <a:schemeClr val="lt1">
                <a:alpha val="74000"/>
              </a:schemeClr>
            </a:outerShdw>
          </a:effectLst>
        </p:spPr>
      </p:pic>
      <p:grpSp>
        <p:nvGrpSpPr>
          <p:cNvPr id="833" name="Google Shape;833;p56"/>
          <p:cNvGrpSpPr/>
          <p:nvPr/>
        </p:nvGrpSpPr>
        <p:grpSpPr>
          <a:xfrm>
            <a:off x="8568905" y="4435566"/>
            <a:ext cx="131041" cy="177300"/>
            <a:chOff x="-1097450" y="661075"/>
            <a:chExt cx="131041" cy="177300"/>
          </a:xfrm>
        </p:grpSpPr>
        <p:cxnSp>
          <p:nvCxnSpPr>
            <p:cNvPr id="834" name="Google Shape;834;p56"/>
            <p:cNvCxnSpPr/>
            <p:nvPr/>
          </p:nvCxnSpPr>
          <p:spPr>
            <a:xfrm>
              <a:off x="-1031925" y="661075"/>
              <a:ext cx="0" cy="17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5" name="Google Shape;835;p56"/>
            <p:cNvSpPr/>
            <p:nvPr/>
          </p:nvSpPr>
          <p:spPr>
            <a:xfrm>
              <a:off x="-1097450" y="774000"/>
              <a:ext cx="131041" cy="64373"/>
            </a:xfrm>
            <a:custGeom>
              <a:avLst/>
              <a:gdLst/>
              <a:ahLst/>
              <a:cxnLst/>
              <a:rect l="l" t="t" r="r" b="b"/>
              <a:pathLst>
                <a:path w="9191" h="4515" extrusionOk="0">
                  <a:moveTo>
                    <a:pt x="0" y="0"/>
                  </a:moveTo>
                  <a:lnTo>
                    <a:pt x="4515" y="4515"/>
                  </a:lnTo>
                  <a:lnTo>
                    <a:pt x="919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" name="Rounded Rectangle 2"/>
          <p:cNvSpPr/>
          <p:nvPr/>
        </p:nvSpPr>
        <p:spPr>
          <a:xfrm>
            <a:off x="853439" y="1463040"/>
            <a:ext cx="4663441" cy="64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/>
              <a:t>Hanya variabel variabel yang diukur yang ditulis</a:t>
            </a:r>
            <a:r>
              <a:rPr lang="en-US" sz="1200" dirty="0"/>
              <a:t>.</a:t>
            </a:r>
            <a:endParaRPr lang="en-US" sz="1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53438" y="2225040"/>
            <a:ext cx="4663441" cy="64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/>
              <a:t>Dasar pembuatan dari kerangka teori</a:t>
            </a:r>
            <a:r>
              <a:rPr lang="en-US" sz="1200" dirty="0"/>
              <a:t>.</a:t>
            </a:r>
            <a:endParaRPr lang="en-US" sz="1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53437" y="3017520"/>
            <a:ext cx="4663441" cy="64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/>
              <a:t>Umumnya telah menjelaskan kedudukan variabel yang akan diukur sebagai variabel terikat, variabel bebas, variabel perancu, dan variabel antara.</a:t>
            </a:r>
            <a:endParaRPr lang="en-US" sz="1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53436" y="3810000"/>
            <a:ext cx="4663441" cy="64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/>
              <a:t>Lebih ringkas dibandingkan kerangka teori</a:t>
            </a:r>
            <a:r>
              <a:rPr lang="en-US" sz="1200" dirty="0"/>
              <a:t>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391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" grpId="0"/>
      <p:bldP spid="3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FD3B6A71-4EA2-8C69-1C12-988FEC8611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12644" r="3903" b="22038"/>
          <a:stretch/>
        </p:blipFill>
        <p:spPr bwMode="auto">
          <a:xfrm>
            <a:off x="5146534" y="598810"/>
            <a:ext cx="4057095" cy="4440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ambar 2">
            <a:extLst>
              <a:ext uri="{FF2B5EF4-FFF2-40B4-BE49-F238E27FC236}">
                <a16:creationId xmlns:a16="http://schemas.microsoft.com/office/drawing/2014/main" id="{3B493CFE-34E3-EE12-004C-3797FF488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949" r="3104" b="10611"/>
          <a:stretch/>
        </p:blipFill>
        <p:spPr bwMode="auto">
          <a:xfrm>
            <a:off x="56646" y="598810"/>
            <a:ext cx="4620552" cy="4480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801;p52">
            <a:extLst>
              <a:ext uri="{FF2B5EF4-FFF2-40B4-BE49-F238E27FC236}">
                <a16:creationId xmlns:a16="http://schemas.microsoft.com/office/drawing/2014/main" id="{E834817D-3906-EA3F-B2AB-01391686A796}"/>
              </a:ext>
            </a:extLst>
          </p:cNvPr>
          <p:cNvSpPr txBox="1">
            <a:spLocks/>
          </p:cNvSpPr>
          <p:nvPr/>
        </p:nvSpPr>
        <p:spPr>
          <a:xfrm>
            <a:off x="190007" y="79987"/>
            <a:ext cx="4228245" cy="62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90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</a:rPr>
              <a:t>Kerangka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Teori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Google Shape;801;p52">
            <a:extLst>
              <a:ext uri="{FF2B5EF4-FFF2-40B4-BE49-F238E27FC236}">
                <a16:creationId xmlns:a16="http://schemas.microsoft.com/office/drawing/2014/main" id="{CFD6D70F-40E3-5658-DD31-86A63E9433A6}"/>
              </a:ext>
            </a:extLst>
          </p:cNvPr>
          <p:cNvSpPr txBox="1">
            <a:spLocks/>
          </p:cNvSpPr>
          <p:nvPr/>
        </p:nvSpPr>
        <p:spPr>
          <a:xfrm>
            <a:off x="5065612" y="104261"/>
            <a:ext cx="4057095" cy="62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90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 ExtraBold"/>
              <a:buNone/>
              <a:defRPr sz="48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>
            <a:pPr algn="r"/>
            <a:r>
              <a:rPr lang="en-US" sz="3200" dirty="0" err="1">
                <a:solidFill>
                  <a:schemeClr val="tx1"/>
                </a:solidFill>
              </a:rPr>
              <a:t>Kerangka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Konsep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09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6750" y="785048"/>
            <a:ext cx="7791450" cy="357740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b="1" dirty="0"/>
              <a:t>DEFINISI OPERASIONAL </a:t>
            </a:r>
            <a:br>
              <a:rPr lang="en-US" b="1" dirty="0"/>
            </a:br>
            <a:r>
              <a:rPr lang="en-US" b="1" dirty="0"/>
              <a:t>DAN </a:t>
            </a:r>
            <a:br>
              <a:rPr lang="en-US" b="1" dirty="0"/>
            </a:br>
            <a:r>
              <a:rPr lang="en-US" b="1" dirty="0"/>
              <a:t>KRITERIA OBYEKTIF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6"/>
          <p:cNvSpPr txBox="1">
            <a:spLocks noGrp="1"/>
          </p:cNvSpPr>
          <p:nvPr>
            <p:ph type="title"/>
          </p:nvPr>
        </p:nvSpPr>
        <p:spPr>
          <a:xfrm>
            <a:off x="2391900" y="36019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—</a:t>
            </a:r>
            <a:r>
              <a:rPr lang="id-ID" dirty="0"/>
              <a:t>S</a:t>
            </a:r>
            <a:r>
              <a:rPr lang="en-US" dirty="0" err="1"/>
              <a:t>ugiyono</a:t>
            </a:r>
            <a:r>
              <a:rPr lang="id-ID" dirty="0"/>
              <a:t> (2015)</a:t>
            </a:r>
            <a:endParaRPr dirty="0"/>
          </a:p>
        </p:txBody>
      </p:sp>
      <p:sp>
        <p:nvSpPr>
          <p:cNvPr id="551" name="Google Shape;551;p46"/>
          <p:cNvSpPr txBox="1">
            <a:spLocks noGrp="1"/>
          </p:cNvSpPr>
          <p:nvPr>
            <p:ph type="subTitle" idx="1"/>
          </p:nvPr>
        </p:nvSpPr>
        <p:spPr>
          <a:xfrm>
            <a:off x="1329450" y="990600"/>
            <a:ext cx="6485100" cy="18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id-ID" sz="2000" dirty="0"/>
              <a:t>Definisi operasional variabel penelitian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s</a:t>
            </a:r>
            <a:r>
              <a:rPr lang="id-ID" sz="2000" dirty="0"/>
              <a:t>uatu atribut, sifat, atau nilai dari obyek atau kegiatan yang memiliki variasi tertentu yang telah ditetapkan oleh peneliti untuk dipelajari dan kemudian ditarik kesimpulannya.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2439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/>
      <p:bldP spid="5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7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Tujuan Definisi Operasional</a:t>
            </a:r>
            <a:endParaRPr sz="2800" dirty="0"/>
          </a:p>
        </p:txBody>
      </p:sp>
      <p:sp>
        <p:nvSpPr>
          <p:cNvPr id="842" name="Google Shape;842;p57"/>
          <p:cNvSpPr txBox="1"/>
          <p:nvPr/>
        </p:nvSpPr>
        <p:spPr>
          <a:xfrm>
            <a:off x="1638300" y="1327174"/>
            <a:ext cx="6800849" cy="53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Menetapkan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aturan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prosedur</a:t>
            </a:r>
            <a:r>
              <a:rPr lang="en-US" sz="1200" dirty="0">
                <a:solidFill>
                  <a:schemeClr val="tx2"/>
                </a:solidFill>
              </a:rPr>
              <a:t> yang </a:t>
            </a:r>
            <a:r>
              <a:rPr lang="en-US" sz="1200" dirty="0" err="1">
                <a:solidFill>
                  <a:schemeClr val="tx2"/>
                </a:solidFill>
              </a:rPr>
              <a:t>digunakan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oleh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peneliti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untuk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mengukur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variabel</a:t>
            </a:r>
            <a:r>
              <a:rPr lang="en-US" sz="1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43" name="Google Shape;843;p57"/>
          <p:cNvSpPr/>
          <p:nvPr/>
        </p:nvSpPr>
        <p:spPr>
          <a:xfrm>
            <a:off x="623670" y="1292622"/>
            <a:ext cx="849300" cy="58258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7141;p91"/>
          <p:cNvGrpSpPr/>
          <p:nvPr/>
        </p:nvGrpSpPr>
        <p:grpSpPr>
          <a:xfrm>
            <a:off x="848276" y="1548110"/>
            <a:ext cx="378270" cy="231547"/>
            <a:chOff x="-42996150" y="3612600"/>
            <a:chExt cx="323750" cy="288900"/>
          </a:xfrm>
        </p:grpSpPr>
        <p:sp>
          <p:nvSpPr>
            <p:cNvPr id="113" name="Google Shape;7142;p9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4" name="Google Shape;7143;p9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5" name="Google Shape;7144;p9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124" name="Google Shape;842;p57"/>
          <p:cNvSpPr txBox="1"/>
          <p:nvPr/>
        </p:nvSpPr>
        <p:spPr>
          <a:xfrm>
            <a:off x="1638300" y="2122872"/>
            <a:ext cx="6800849" cy="92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Memberikan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arti</a:t>
            </a:r>
            <a:r>
              <a:rPr lang="en-US" sz="1200" dirty="0">
                <a:solidFill>
                  <a:schemeClr val="tx2"/>
                </a:solidFill>
              </a:rPr>
              <a:t> yang </a:t>
            </a:r>
            <a:r>
              <a:rPr lang="en-US" sz="1200" dirty="0" err="1">
                <a:solidFill>
                  <a:schemeClr val="tx2"/>
                </a:solidFill>
              </a:rPr>
              <a:t>tidak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ambigu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konsisten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untuk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istilah</a:t>
            </a:r>
            <a:r>
              <a:rPr lang="en-US" sz="1200" dirty="0">
                <a:solidFill>
                  <a:schemeClr val="tx2"/>
                </a:solidFill>
              </a:rPr>
              <a:t>/</a:t>
            </a:r>
            <a:r>
              <a:rPr lang="en-US" sz="1200" dirty="0" err="1">
                <a:solidFill>
                  <a:schemeClr val="tx2"/>
                </a:solidFill>
              </a:rPr>
              <a:t>variabel</a:t>
            </a:r>
            <a:r>
              <a:rPr lang="en-US" sz="1200" dirty="0">
                <a:solidFill>
                  <a:schemeClr val="tx2"/>
                </a:solidFill>
              </a:rPr>
              <a:t> yang </a:t>
            </a:r>
            <a:r>
              <a:rPr lang="en-US" sz="1200" dirty="0" err="1">
                <a:solidFill>
                  <a:schemeClr val="tx2"/>
                </a:solidFill>
              </a:rPr>
              <a:t>jika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tidak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dilengkapi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dengan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definisi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operasional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maka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dapat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ditafsirkan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dengan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cara</a:t>
            </a:r>
            <a:r>
              <a:rPr lang="en-US" sz="1200" dirty="0">
                <a:solidFill>
                  <a:schemeClr val="tx2"/>
                </a:solidFill>
              </a:rPr>
              <a:t> yang </a:t>
            </a:r>
            <a:r>
              <a:rPr lang="en-US" sz="1200" dirty="0" err="1">
                <a:solidFill>
                  <a:schemeClr val="tx2"/>
                </a:solidFill>
              </a:rPr>
              <a:t>berbeda</a:t>
            </a:r>
            <a:r>
              <a:rPr lang="en-US" sz="1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5" name="Google Shape;843;p57"/>
          <p:cNvSpPr/>
          <p:nvPr/>
        </p:nvSpPr>
        <p:spPr>
          <a:xfrm>
            <a:off x="623670" y="2175072"/>
            <a:ext cx="849300" cy="58258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7141;p91"/>
          <p:cNvGrpSpPr/>
          <p:nvPr/>
        </p:nvGrpSpPr>
        <p:grpSpPr>
          <a:xfrm>
            <a:off x="848276" y="2430560"/>
            <a:ext cx="378270" cy="231547"/>
            <a:chOff x="-42996150" y="3612600"/>
            <a:chExt cx="323750" cy="288900"/>
          </a:xfrm>
        </p:grpSpPr>
        <p:sp>
          <p:nvSpPr>
            <p:cNvPr id="127" name="Google Shape;7142;p9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8" name="Google Shape;7143;p9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9" name="Google Shape;7144;p9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130" name="Google Shape;842;p57"/>
          <p:cNvSpPr txBox="1"/>
          <p:nvPr/>
        </p:nvSpPr>
        <p:spPr>
          <a:xfrm>
            <a:off x="1638300" y="3119622"/>
            <a:ext cx="6800849" cy="52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id-ID" sz="1200" dirty="0">
                <a:solidFill>
                  <a:schemeClr val="tx2"/>
                </a:solidFill>
              </a:rPr>
              <a:t>Membuat pengumpulan data serta analisis lebih fokus dan efisien.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1" name="Google Shape;843;p57"/>
          <p:cNvSpPr/>
          <p:nvPr/>
        </p:nvSpPr>
        <p:spPr>
          <a:xfrm>
            <a:off x="623670" y="3095622"/>
            <a:ext cx="849300" cy="58258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7141;p91"/>
          <p:cNvGrpSpPr/>
          <p:nvPr/>
        </p:nvGrpSpPr>
        <p:grpSpPr>
          <a:xfrm>
            <a:off x="848276" y="3351110"/>
            <a:ext cx="378270" cy="231547"/>
            <a:chOff x="-42996150" y="3612600"/>
            <a:chExt cx="323750" cy="288900"/>
          </a:xfrm>
        </p:grpSpPr>
        <p:sp>
          <p:nvSpPr>
            <p:cNvPr id="133" name="Google Shape;7142;p9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4" name="Google Shape;7143;p9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5" name="Google Shape;7144;p9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136" name="Google Shape;842;p57"/>
          <p:cNvSpPr txBox="1"/>
          <p:nvPr/>
        </p:nvSpPr>
        <p:spPr>
          <a:xfrm>
            <a:off x="1638300" y="3976965"/>
            <a:ext cx="6800849" cy="52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id-ID" sz="1200" dirty="0">
                <a:solidFill>
                  <a:schemeClr val="tx2"/>
                </a:solidFill>
              </a:rPr>
              <a:t>Memandu jenis data informasi apa yang dicari oleh peneliti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7" name="Google Shape;843;p57"/>
          <p:cNvSpPr/>
          <p:nvPr/>
        </p:nvSpPr>
        <p:spPr>
          <a:xfrm>
            <a:off x="623670" y="3952965"/>
            <a:ext cx="849300" cy="58258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7141;p91"/>
          <p:cNvGrpSpPr/>
          <p:nvPr/>
        </p:nvGrpSpPr>
        <p:grpSpPr>
          <a:xfrm>
            <a:off x="848276" y="4208453"/>
            <a:ext cx="378270" cy="231547"/>
            <a:chOff x="-42996150" y="3612600"/>
            <a:chExt cx="323750" cy="288900"/>
          </a:xfrm>
        </p:grpSpPr>
        <p:sp>
          <p:nvSpPr>
            <p:cNvPr id="139" name="Google Shape;7142;p9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0" name="Google Shape;7143;p9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1" name="Google Shape;7144;p9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" grpId="0"/>
      <p:bldP spid="842" grpId="0"/>
      <p:bldP spid="843" grpId="0" animBg="1"/>
      <p:bldP spid="124" grpId="0"/>
      <p:bldP spid="125" grpId="0" animBg="1"/>
      <p:bldP spid="130" grpId="0"/>
      <p:bldP spid="131" grpId="0" animBg="1"/>
      <p:bldP spid="136" grpId="0"/>
      <p:bldP spid="1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8"/>
          <p:cNvSpPr txBox="1">
            <a:spLocks noGrp="1"/>
          </p:cNvSpPr>
          <p:nvPr>
            <p:ph type="title"/>
          </p:nvPr>
        </p:nvSpPr>
        <p:spPr>
          <a:xfrm>
            <a:off x="1284000" y="980700"/>
            <a:ext cx="65760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Manfaat Definisi Operasional</a:t>
            </a:r>
            <a:endParaRPr sz="3200" dirty="0"/>
          </a:p>
        </p:txBody>
      </p:sp>
      <p:sp>
        <p:nvSpPr>
          <p:cNvPr id="942" name="Google Shape;942;p58"/>
          <p:cNvSpPr txBox="1">
            <a:spLocks noGrp="1"/>
          </p:cNvSpPr>
          <p:nvPr>
            <p:ph type="subTitle" idx="1"/>
          </p:nvPr>
        </p:nvSpPr>
        <p:spPr>
          <a:xfrm>
            <a:off x="1284000" y="1543050"/>
            <a:ext cx="6576000" cy="245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id-ID" dirty="0"/>
              <a:t>Memudahkan menetapkan aturan dan prosedur dalam mengukur variabel</a:t>
            </a:r>
            <a:r>
              <a:rPr lang="en-US" dirty="0"/>
              <a:t>.</a:t>
            </a:r>
          </a:p>
          <a:p>
            <a:pPr marL="285750" lvl="0" indent="-2857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id-ID" dirty="0"/>
              <a:t>Memudahkan pemahaman mengenai variabel-variabel yang diteliti</a:t>
            </a:r>
            <a:r>
              <a:rPr lang="en-US" dirty="0"/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menghemat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data.</a:t>
            </a: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penafsiran</a:t>
            </a:r>
            <a:r>
              <a:rPr lang="en-US" dirty="0"/>
              <a:t> </a:t>
            </a:r>
            <a:r>
              <a:rPr lang="en-US" dirty="0" err="1"/>
              <a:t>variabel-variabel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</p:txBody>
      </p:sp>
      <p:grpSp>
        <p:nvGrpSpPr>
          <p:cNvPr id="943" name="Google Shape;943;p58"/>
          <p:cNvGrpSpPr/>
          <p:nvPr/>
        </p:nvGrpSpPr>
        <p:grpSpPr>
          <a:xfrm>
            <a:off x="4506480" y="4420350"/>
            <a:ext cx="131041" cy="177300"/>
            <a:chOff x="-1097450" y="661075"/>
            <a:chExt cx="131041" cy="177300"/>
          </a:xfrm>
        </p:grpSpPr>
        <p:cxnSp>
          <p:nvCxnSpPr>
            <p:cNvPr id="944" name="Google Shape;944;p58"/>
            <p:cNvCxnSpPr/>
            <p:nvPr/>
          </p:nvCxnSpPr>
          <p:spPr>
            <a:xfrm>
              <a:off x="-1031925" y="661075"/>
              <a:ext cx="0" cy="17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45" name="Google Shape;945;p58"/>
            <p:cNvSpPr/>
            <p:nvPr/>
          </p:nvSpPr>
          <p:spPr>
            <a:xfrm>
              <a:off x="-1097450" y="774000"/>
              <a:ext cx="131041" cy="64373"/>
            </a:xfrm>
            <a:custGeom>
              <a:avLst/>
              <a:gdLst/>
              <a:ahLst/>
              <a:cxnLst/>
              <a:rect l="l" t="t" r="r" b="b"/>
              <a:pathLst>
                <a:path w="9191" h="4515" extrusionOk="0">
                  <a:moveTo>
                    <a:pt x="0" y="0"/>
                  </a:moveTo>
                  <a:lnTo>
                    <a:pt x="4515" y="4515"/>
                  </a:lnTo>
                  <a:lnTo>
                    <a:pt x="919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/>
      <p:bldP spid="94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3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PENDAHULUAN</a:t>
            </a:r>
            <a:endParaRPr dirty="0"/>
          </a:p>
        </p:txBody>
      </p:sp>
      <p:sp>
        <p:nvSpPr>
          <p:cNvPr id="518" name="Google Shape;518;p43"/>
          <p:cNvSpPr txBox="1">
            <a:spLocks noGrp="1"/>
          </p:cNvSpPr>
          <p:nvPr>
            <p:ph type="subTitle" idx="1"/>
          </p:nvPr>
        </p:nvSpPr>
        <p:spPr>
          <a:xfrm>
            <a:off x="777240" y="1627339"/>
            <a:ext cx="7589520" cy="2271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1400" dirty="0" err="1"/>
              <a:t>Menyusun</a:t>
            </a:r>
            <a:r>
              <a:rPr lang="en-US" sz="1400" dirty="0"/>
              <a:t> </a:t>
            </a:r>
            <a:r>
              <a:rPr lang="en-US" sz="1400" dirty="0" err="1"/>
              <a:t>kerangka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</a:t>
            </a:r>
            <a:r>
              <a:rPr lang="en-US" sz="1400" dirty="0" err="1"/>
              <a:t>penelitian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didasarkan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kerangka</a:t>
            </a:r>
            <a:r>
              <a:rPr lang="en-US" sz="1400" dirty="0"/>
              <a:t> </a:t>
            </a:r>
            <a:r>
              <a:rPr lang="en-US" sz="1400" dirty="0" err="1"/>
              <a:t>teori</a:t>
            </a:r>
            <a:r>
              <a:rPr lang="en-US" sz="1400" dirty="0"/>
              <a:t> yang </a:t>
            </a:r>
            <a:r>
              <a:rPr lang="en-US" sz="1400" dirty="0" err="1"/>
              <a:t>berkaitan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tema</a:t>
            </a:r>
            <a:r>
              <a:rPr lang="en-US" sz="1400" dirty="0"/>
              <a:t> </a:t>
            </a:r>
            <a:r>
              <a:rPr lang="en-US" sz="1400" dirty="0" err="1"/>
              <a:t>penelitian</a:t>
            </a:r>
            <a:r>
              <a:rPr lang="en-US" sz="1400" dirty="0"/>
              <a:t> yang </a:t>
            </a:r>
            <a:r>
              <a:rPr lang="en-US" sz="1400" dirty="0" err="1"/>
              <a:t>diangkat</a:t>
            </a:r>
            <a:r>
              <a:rPr lang="en-US" sz="1400" dirty="0"/>
              <a:t>. </a:t>
            </a:r>
            <a:r>
              <a:rPr lang="en-US" sz="1400" dirty="0" err="1"/>
              <a:t>Semakin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literatur</a:t>
            </a:r>
            <a:r>
              <a:rPr lang="en-US" sz="1400" dirty="0"/>
              <a:t> yang </a:t>
            </a:r>
            <a:r>
              <a:rPr lang="en-US" sz="1400" dirty="0" err="1"/>
              <a:t>dijadikan</a:t>
            </a:r>
            <a:r>
              <a:rPr lang="en-US" sz="1400" dirty="0"/>
              <a:t> </a:t>
            </a:r>
            <a:r>
              <a:rPr lang="en-US" sz="1400" dirty="0" err="1"/>
              <a:t>rujukan</a:t>
            </a:r>
            <a:r>
              <a:rPr lang="en-US" sz="1400" dirty="0"/>
              <a:t> </a:t>
            </a:r>
            <a:r>
              <a:rPr lang="en-US" sz="1400" dirty="0" err="1"/>
              <a:t>tentu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kemudahan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pelaksanaan</a:t>
            </a:r>
            <a:r>
              <a:rPr lang="en-US" sz="1400" dirty="0"/>
              <a:t> </a:t>
            </a:r>
            <a:r>
              <a:rPr lang="en-US" sz="1400" dirty="0" err="1"/>
              <a:t>penelitian</a:t>
            </a:r>
            <a:endParaRPr lang="en-US" sz="1400" dirty="0"/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</a:pPr>
            <a:endParaRPr lang="en-US" sz="1400" dirty="0"/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</a:t>
            </a:r>
            <a:r>
              <a:rPr lang="en-US" sz="1400" dirty="0" err="1"/>
              <a:t>variabel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penelitian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nilai</a:t>
            </a:r>
            <a:r>
              <a:rPr lang="en-US" sz="1400" dirty="0"/>
              <a:t> yang </a:t>
            </a:r>
            <a:r>
              <a:rPr lang="en-US" sz="1400" dirty="0" err="1"/>
              <a:t>berbeda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bervariasi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objek</a:t>
            </a:r>
            <a:r>
              <a:rPr lang="en-US" sz="1400" dirty="0"/>
              <a:t>/ </a:t>
            </a:r>
            <a:r>
              <a:rPr lang="en-US" sz="1400" dirty="0" err="1"/>
              <a:t>kategori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obyek</a:t>
            </a:r>
            <a:r>
              <a:rPr lang="en-US" sz="1400" dirty="0"/>
              <a:t>/ </a:t>
            </a:r>
            <a:r>
              <a:rPr lang="en-US" sz="1400" dirty="0" err="1"/>
              <a:t>kategori</a:t>
            </a:r>
            <a:r>
              <a:rPr lang="en-US" sz="1400" dirty="0"/>
              <a:t> yang lain, </a:t>
            </a:r>
            <a:r>
              <a:rPr lang="en-US" sz="1400" dirty="0" err="1"/>
              <a:t>nilai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dinyatakan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ukuran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diukur</a:t>
            </a:r>
            <a:r>
              <a:rPr lang="en-US" sz="1400" dirty="0"/>
              <a:t>. </a:t>
            </a: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0"/>
      <p:bldP spid="51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3"/>
          <p:cNvSpPr txBox="1">
            <a:spLocks noGrp="1"/>
          </p:cNvSpPr>
          <p:nvPr>
            <p:ph type="title"/>
          </p:nvPr>
        </p:nvSpPr>
        <p:spPr>
          <a:xfrm>
            <a:off x="643800" y="607255"/>
            <a:ext cx="7751520" cy="764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Penyusunan Definisi Operasional</a:t>
            </a:r>
            <a:endParaRPr dirty="0"/>
          </a:p>
        </p:txBody>
      </p:sp>
      <p:sp>
        <p:nvSpPr>
          <p:cNvPr id="807" name="Google Shape;807;p53"/>
          <p:cNvSpPr txBox="1">
            <a:spLocks noGrp="1"/>
          </p:cNvSpPr>
          <p:nvPr>
            <p:ph type="subTitle" idx="1"/>
          </p:nvPr>
        </p:nvSpPr>
        <p:spPr>
          <a:xfrm>
            <a:off x="487680" y="1310640"/>
            <a:ext cx="4961040" cy="2943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id-ID" sz="1400" dirty="0"/>
              <a:t>Mengidentifikasi karakteristik</a:t>
            </a:r>
            <a:r>
              <a:rPr lang="en-US" sz="1400" dirty="0"/>
              <a:t>.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id-ID" sz="1400" dirty="0"/>
              <a:t>Menentukan alat/instrument pengukuran</a:t>
            </a:r>
            <a:r>
              <a:rPr lang="en-US" sz="1400" dirty="0"/>
              <a:t>.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id-ID" sz="1400" dirty="0"/>
              <a:t>Penjelasan Metode Pengujian</a:t>
            </a:r>
            <a:r>
              <a:rPr lang="en-US" sz="1400" dirty="0"/>
              <a:t>.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id-ID" sz="1400" dirty="0"/>
              <a:t>Menyebutkan Kriteria Keputusan</a:t>
            </a:r>
            <a:r>
              <a:rPr lang="en-US" sz="1400" dirty="0"/>
              <a:t>.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id-ID" sz="1400" dirty="0"/>
              <a:t>Mendokumentasikan Definisi Operasiona</a:t>
            </a:r>
            <a:r>
              <a:rPr lang="en-US" sz="1400" dirty="0"/>
              <a:t>.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id-ID" sz="1400" dirty="0"/>
              <a:t>Menguji Definisi Operasional</a:t>
            </a:r>
            <a:r>
              <a:rPr lang="en-US" sz="1400" dirty="0"/>
              <a:t>.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q"/>
            </a:pPr>
            <a:endParaRPr lang="en-US" sz="1300" dirty="0"/>
          </a:p>
        </p:txBody>
      </p:sp>
      <p:pic>
        <p:nvPicPr>
          <p:cNvPr id="808" name="Google Shape;808;p53"/>
          <p:cNvPicPr preferRelativeResize="0"/>
          <p:nvPr/>
        </p:nvPicPr>
        <p:blipFill rotWithShape="1">
          <a:blip r:embed="rId3">
            <a:alphaModFix/>
          </a:blip>
          <a:srcRect l="28571"/>
          <a:stretch/>
        </p:blipFill>
        <p:spPr>
          <a:xfrm>
            <a:off x="5448720" y="1308000"/>
            <a:ext cx="2946600" cy="2946600"/>
          </a:xfrm>
          <a:prstGeom prst="ellipse">
            <a:avLst/>
          </a:prstGeom>
          <a:noFill/>
          <a:ln>
            <a:noFill/>
          </a:ln>
          <a:effectLst>
            <a:outerShdw blurRad="328613" dist="19050" dir="5400000" algn="bl" rotWithShape="0">
              <a:schemeClr val="lt1"/>
            </a:outerShdw>
          </a:effectLst>
        </p:spPr>
      </p:pic>
      <p:sp>
        <p:nvSpPr>
          <p:cNvPr id="5" name="Google Shape;950;p59"/>
          <p:cNvSpPr txBox="1">
            <a:spLocks/>
          </p:cNvSpPr>
          <p:nvPr/>
        </p:nvSpPr>
        <p:spPr>
          <a:xfrm>
            <a:off x="6207645" y="2119275"/>
            <a:ext cx="1428750" cy="13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>
            <a:pPr algn="ctr"/>
            <a:r>
              <a:rPr lang="en-US" sz="88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00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" grpId="0"/>
      <p:bldP spid="80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3"/>
          <p:cNvSpPr txBox="1">
            <a:spLocks noGrp="1"/>
          </p:cNvSpPr>
          <p:nvPr>
            <p:ph type="title"/>
          </p:nvPr>
        </p:nvSpPr>
        <p:spPr>
          <a:xfrm>
            <a:off x="643800" y="607255"/>
            <a:ext cx="7751520" cy="764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Penyusunan Definisi Operasional</a:t>
            </a:r>
            <a:endParaRPr dirty="0"/>
          </a:p>
        </p:txBody>
      </p:sp>
      <p:sp>
        <p:nvSpPr>
          <p:cNvPr id="807" name="Google Shape;807;p53"/>
          <p:cNvSpPr txBox="1">
            <a:spLocks noGrp="1"/>
          </p:cNvSpPr>
          <p:nvPr>
            <p:ph type="subTitle" idx="1"/>
          </p:nvPr>
        </p:nvSpPr>
        <p:spPr>
          <a:xfrm>
            <a:off x="487680" y="1386840"/>
            <a:ext cx="4961040" cy="2943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1400" dirty="0"/>
              <a:t>Pastikan apa saja variabel yang diteliti</a:t>
            </a:r>
            <a:r>
              <a:rPr lang="en-US" sz="1400" dirty="0"/>
              <a:t>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1400" dirty="0"/>
              <a:t>Temukan arti konseptual yang akurat mengenai setiap variabel yang akan digunakan</a:t>
            </a:r>
            <a:r>
              <a:rPr lang="en-US" sz="1400" dirty="0"/>
              <a:t>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1400" dirty="0"/>
              <a:t>Kenali apa saja yang bisa dilaksanakan ketika peneliti sedang mengukur variabel</a:t>
            </a:r>
            <a:r>
              <a:rPr lang="en-US" sz="1400" dirty="0"/>
              <a:t>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1400" dirty="0"/>
              <a:t>Tentukan metode yang paling baik dilaksanakan ketika mendeskripsikan atau menggambarkan variabel</a:t>
            </a:r>
            <a:r>
              <a:rPr lang="en-US" sz="1400" dirty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err="1"/>
              <a:t>Catat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table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narasi</a:t>
            </a:r>
            <a:r>
              <a:rPr lang="en-US" sz="1400" dirty="0"/>
              <a:t>.</a:t>
            </a:r>
          </a:p>
        </p:txBody>
      </p:sp>
      <p:pic>
        <p:nvPicPr>
          <p:cNvPr id="808" name="Google Shape;808;p53"/>
          <p:cNvPicPr preferRelativeResize="0"/>
          <p:nvPr/>
        </p:nvPicPr>
        <p:blipFill rotWithShape="1">
          <a:blip r:embed="rId3">
            <a:alphaModFix/>
          </a:blip>
          <a:srcRect l="28571"/>
          <a:stretch/>
        </p:blipFill>
        <p:spPr>
          <a:xfrm>
            <a:off x="5448720" y="1308000"/>
            <a:ext cx="2946600" cy="2946600"/>
          </a:xfrm>
          <a:prstGeom prst="ellipse">
            <a:avLst/>
          </a:prstGeom>
          <a:noFill/>
          <a:ln>
            <a:noFill/>
          </a:ln>
          <a:effectLst>
            <a:outerShdw blurRad="328613" dist="19050" dir="5400000" algn="bl" rotWithShape="0">
              <a:schemeClr val="lt1"/>
            </a:outerShdw>
          </a:effectLst>
        </p:spPr>
      </p:pic>
      <p:sp>
        <p:nvSpPr>
          <p:cNvPr id="5" name="Google Shape;950;p59"/>
          <p:cNvSpPr txBox="1">
            <a:spLocks/>
          </p:cNvSpPr>
          <p:nvPr/>
        </p:nvSpPr>
        <p:spPr>
          <a:xfrm>
            <a:off x="6207645" y="2119275"/>
            <a:ext cx="1428750" cy="13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>
            <a:pPr algn="ctr"/>
            <a:r>
              <a:rPr lang="en-US" sz="8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156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" grpId="0"/>
      <p:bldP spid="8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59"/>
          <p:cNvSpPr txBox="1">
            <a:spLocks noGrp="1"/>
          </p:cNvSpPr>
          <p:nvPr>
            <p:ph type="title"/>
          </p:nvPr>
        </p:nvSpPr>
        <p:spPr>
          <a:xfrm>
            <a:off x="571500" y="558272"/>
            <a:ext cx="8001000" cy="1118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Definisi Operasional dalam Bentuk Tabel</a:t>
            </a:r>
            <a:endParaRPr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60150"/>
              </p:ext>
            </p:extLst>
          </p:nvPr>
        </p:nvGraphicFramePr>
        <p:xfrm>
          <a:off x="1352550" y="1314449"/>
          <a:ext cx="6591299" cy="1085850"/>
        </p:xfrm>
        <a:graphic>
          <a:graphicData uri="http://schemas.openxmlformats.org/drawingml/2006/table">
            <a:tbl>
              <a:tblPr firstRow="1" firstCol="1" bandRow="1">
                <a:tableStyleId>{4E723E09-C681-4678-84AE-1743B01744D5}</a:tableStyleId>
              </a:tblPr>
              <a:tblGrid>
                <a:gridCol w="545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17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  <a:effectLst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chemeClr val="tx2"/>
                          </a:solidFill>
                          <a:effectLst/>
                        </a:rPr>
                        <a:t>Variabel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Definisi Operasional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Alat Ukur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Hasil Ukur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Skala Ukur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3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3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3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Google Shape;807;p53"/>
          <p:cNvSpPr txBox="1">
            <a:spLocks noGrp="1"/>
          </p:cNvSpPr>
          <p:nvPr>
            <p:ph type="subTitle" idx="1"/>
          </p:nvPr>
        </p:nvSpPr>
        <p:spPr>
          <a:xfrm>
            <a:off x="933450" y="2495550"/>
            <a:ext cx="7334250" cy="19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/>
            <a:r>
              <a:rPr lang="en-US" sz="1400" b="1" dirty="0" err="1">
                <a:solidFill>
                  <a:schemeClr val="tx2"/>
                </a:solidFill>
              </a:rPr>
              <a:t>Keterangan</a:t>
            </a:r>
            <a:r>
              <a:rPr lang="en-US" sz="1400" b="1" dirty="0">
                <a:solidFill>
                  <a:schemeClr val="tx2"/>
                </a:solidFill>
              </a:rPr>
              <a:t>:</a:t>
            </a:r>
          </a:p>
          <a:p>
            <a:pPr marL="425450" indent="-285750" algn="just">
              <a:buFont typeface="Arial" pitchFamily="34" charset="0"/>
              <a:buChar char="•"/>
            </a:pPr>
            <a:r>
              <a:rPr lang="id-ID" sz="1400" dirty="0">
                <a:solidFill>
                  <a:schemeClr val="tx2"/>
                </a:solidFill>
              </a:rPr>
              <a:t>Kolom “variabel” berisi nama-nama variabel dependen dan independen yang akan diteliti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  <a:p>
            <a:pPr marL="425450" indent="-285750" algn="just">
              <a:buFont typeface="Arial" pitchFamily="34" charset="0"/>
              <a:buChar char="•"/>
            </a:pPr>
            <a:r>
              <a:rPr lang="id-ID" sz="1400" dirty="0">
                <a:solidFill>
                  <a:schemeClr val="tx2"/>
                </a:solidFill>
              </a:rPr>
              <a:t>Kolom “Definisi Operasional” berisi definisi dari variabel tersebut secara operasional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  <a:p>
            <a:pPr marL="425450" indent="-285750" algn="just">
              <a:buFont typeface="Arial" pitchFamily="34" charset="0"/>
              <a:buChar char="•"/>
            </a:pPr>
            <a:r>
              <a:rPr lang="id-ID" sz="1400" dirty="0">
                <a:solidFill>
                  <a:schemeClr val="tx2"/>
                </a:solidFill>
              </a:rPr>
              <a:t>Kolom “Alat Ukur” berisi alat atau instrumen yang dipakai untuk mengukur variabel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  <a:p>
            <a:pPr marL="425450" indent="-285750" algn="just">
              <a:buFont typeface="Arial" pitchFamily="34" charset="0"/>
              <a:buChar char="•"/>
            </a:pPr>
            <a:r>
              <a:rPr lang="id-ID" sz="1400" dirty="0">
                <a:solidFill>
                  <a:schemeClr val="tx2"/>
                </a:solidFill>
              </a:rPr>
              <a:t>Kolom “Cara Ukur” berisi uraian untuk melakukan pengukuran variabel dengan menggunakan alat ukur yang sesuai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  <a:p>
            <a:pPr marL="425450" indent="-285750" algn="just">
              <a:buFont typeface="Arial" pitchFamily="34" charset="0"/>
              <a:buChar char="•"/>
            </a:pPr>
            <a:r>
              <a:rPr lang="id-ID" sz="1400" dirty="0">
                <a:solidFill>
                  <a:schemeClr val="tx2"/>
                </a:solidFill>
              </a:rPr>
              <a:t>Kolom “Hasil Ukur” berisi uraian tentang hasil ukur dari variabel yang diteliti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  <a:p>
            <a:pPr marL="425450" indent="-285750" algn="just">
              <a:buFont typeface="Arial" pitchFamily="34" charset="0"/>
              <a:buChar char="•"/>
            </a:pPr>
            <a:r>
              <a:rPr lang="id-ID" sz="1400" dirty="0">
                <a:solidFill>
                  <a:schemeClr val="tx2"/>
                </a:solidFill>
              </a:rPr>
              <a:t>Kolom “Skala Ukur” berisi jenis skala pengukuran atau data yang digunakan dalam penelitian sesuai dengan hasil ukur yang telah ditentukan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6"/>
          <p:cNvSpPr txBox="1">
            <a:spLocks noGrp="1"/>
          </p:cNvSpPr>
          <p:nvPr>
            <p:ph type="subTitle" idx="1"/>
          </p:nvPr>
        </p:nvSpPr>
        <p:spPr>
          <a:xfrm>
            <a:off x="1329450" y="990600"/>
            <a:ext cx="6485100" cy="30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25400" algn="just">
              <a:lnSpc>
                <a:spcPct val="150000"/>
              </a:lnSpc>
            </a:pPr>
            <a:r>
              <a:rPr lang="en-US" sz="2000" dirty="0" err="1"/>
              <a:t>Kriteria</a:t>
            </a:r>
            <a:r>
              <a:rPr lang="en-US" sz="2000" dirty="0"/>
              <a:t> </a:t>
            </a:r>
            <a:r>
              <a:rPr lang="en-US" sz="2000" dirty="0" err="1"/>
              <a:t>objektif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upaya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keberadaan</a:t>
            </a:r>
            <a:r>
              <a:rPr lang="en-US" sz="2000" dirty="0"/>
              <a:t> </a:t>
            </a:r>
            <a:r>
              <a:rPr lang="en-US" sz="2000" dirty="0" err="1"/>
              <a:t>gejala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fenomena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parameter yang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. </a:t>
            </a:r>
            <a:r>
              <a:rPr lang="en-US" sz="2000" dirty="0" err="1"/>
              <a:t>Adapun</a:t>
            </a:r>
            <a:r>
              <a:rPr lang="en-US" sz="2000" dirty="0"/>
              <a:t> parameter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data,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angka-angka</a:t>
            </a:r>
            <a:r>
              <a:rPr lang="en-US" sz="2000" dirty="0"/>
              <a:t> </a:t>
            </a:r>
            <a:r>
              <a:rPr lang="en-US" sz="2000" dirty="0" err="1"/>
              <a:t>statistik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yang </a:t>
            </a:r>
            <a:r>
              <a:rPr lang="en-US" sz="2000" dirty="0" err="1"/>
              <a:t>disinyalir</a:t>
            </a:r>
            <a:r>
              <a:rPr lang="en-US" sz="2000" dirty="0"/>
              <a:t> </a:t>
            </a:r>
            <a:r>
              <a:rPr lang="en-US" sz="2000" dirty="0" err="1"/>
              <a:t>berkaitan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75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56"/>
          <p:cNvSpPr txBox="1">
            <a:spLocks noGrp="1"/>
          </p:cNvSpPr>
          <p:nvPr>
            <p:ph type="title"/>
          </p:nvPr>
        </p:nvSpPr>
        <p:spPr>
          <a:xfrm>
            <a:off x="700950" y="1268462"/>
            <a:ext cx="5299800" cy="2560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HIPOTESIS PENELITIAN</a:t>
            </a:r>
            <a:endParaRPr sz="5400" dirty="0"/>
          </a:p>
        </p:txBody>
      </p:sp>
      <p:pic>
        <p:nvPicPr>
          <p:cNvPr id="832" name="Google Shape;83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595" y="1017975"/>
            <a:ext cx="5025461" cy="5143501"/>
          </a:xfrm>
          <a:prstGeom prst="rect">
            <a:avLst/>
          </a:prstGeom>
          <a:noFill/>
          <a:ln>
            <a:noFill/>
          </a:ln>
          <a:effectLst>
            <a:outerShdw blurRad="671513" algn="bl" rotWithShape="0">
              <a:schemeClr val="lt1">
                <a:alpha val="74000"/>
              </a:schemeClr>
            </a:outerShdw>
          </a:effectLst>
        </p:spPr>
      </p:pic>
      <p:grpSp>
        <p:nvGrpSpPr>
          <p:cNvPr id="833" name="Google Shape;833;p56"/>
          <p:cNvGrpSpPr/>
          <p:nvPr/>
        </p:nvGrpSpPr>
        <p:grpSpPr>
          <a:xfrm>
            <a:off x="8568905" y="4435566"/>
            <a:ext cx="131041" cy="177300"/>
            <a:chOff x="-1097450" y="661075"/>
            <a:chExt cx="131041" cy="177300"/>
          </a:xfrm>
        </p:grpSpPr>
        <p:cxnSp>
          <p:nvCxnSpPr>
            <p:cNvPr id="834" name="Google Shape;834;p56"/>
            <p:cNvCxnSpPr/>
            <p:nvPr/>
          </p:nvCxnSpPr>
          <p:spPr>
            <a:xfrm>
              <a:off x="-1031925" y="661075"/>
              <a:ext cx="0" cy="17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5" name="Google Shape;835;p56"/>
            <p:cNvSpPr/>
            <p:nvPr/>
          </p:nvSpPr>
          <p:spPr>
            <a:xfrm>
              <a:off x="-1097450" y="774000"/>
              <a:ext cx="131041" cy="64373"/>
            </a:xfrm>
            <a:custGeom>
              <a:avLst/>
              <a:gdLst/>
              <a:ahLst/>
              <a:cxnLst/>
              <a:rect l="l" t="t" r="r" b="b"/>
              <a:pathLst>
                <a:path w="9191" h="4515" extrusionOk="0">
                  <a:moveTo>
                    <a:pt x="0" y="0"/>
                  </a:moveTo>
                  <a:lnTo>
                    <a:pt x="4515" y="4515"/>
                  </a:lnTo>
                  <a:lnTo>
                    <a:pt x="919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9976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60"/>
          <p:cNvSpPr txBox="1">
            <a:spLocks noGrp="1"/>
          </p:cNvSpPr>
          <p:nvPr>
            <p:ph type="subTitle" idx="3"/>
          </p:nvPr>
        </p:nvSpPr>
        <p:spPr>
          <a:xfrm>
            <a:off x="800100" y="1735870"/>
            <a:ext cx="7524750" cy="2340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id-ID" dirty="0"/>
              <a:t>Hipotesis (hypo = sebelum, thesis = pernyataan, pendapat) adalah suatu pernyataan yang pada waktu diungkapkan belum mengetahui kebenarannya, tetapi memungkinkan untuk diuji dalam kenyataan empiris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969" name="Google Shape;969;p60"/>
          <p:cNvSpPr txBox="1">
            <a:spLocks noGrp="1"/>
          </p:cNvSpPr>
          <p:nvPr>
            <p:ph type="title" idx="9"/>
          </p:nvPr>
        </p:nvSpPr>
        <p:spPr>
          <a:xfrm>
            <a:off x="720000" y="59762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Hipotesis Penelitian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" grpId="0" build="p"/>
      <p:bldP spid="9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61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Fungsi Hipotesis Penelitian</a:t>
            </a:r>
            <a:endParaRPr dirty="0"/>
          </a:p>
        </p:txBody>
      </p:sp>
      <p:sp>
        <p:nvSpPr>
          <p:cNvPr id="2" name="Pentagon 1"/>
          <p:cNvSpPr/>
          <p:nvPr/>
        </p:nvSpPr>
        <p:spPr>
          <a:xfrm>
            <a:off x="742950" y="1390650"/>
            <a:ext cx="7696200" cy="7239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/>
              <a:t>Sebagai arah dalam mengidentifikasi variabel yang akan diteliti</a:t>
            </a:r>
            <a:r>
              <a:rPr lang="en-US" dirty="0"/>
              <a:t>.</a:t>
            </a:r>
          </a:p>
        </p:txBody>
      </p:sp>
      <p:sp>
        <p:nvSpPr>
          <p:cNvPr id="10" name="Pentagon 9"/>
          <p:cNvSpPr/>
          <p:nvPr/>
        </p:nvSpPr>
        <p:spPr>
          <a:xfrm>
            <a:off x="742950" y="2190750"/>
            <a:ext cx="7696200" cy="7239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/>
              <a:t>Batasan penelitian dapat diketahui dengan adanya hipotesis</a:t>
            </a:r>
            <a:r>
              <a:rPr lang="en-US" dirty="0"/>
              <a:t>.</a:t>
            </a:r>
          </a:p>
        </p:txBody>
      </p:sp>
      <p:sp>
        <p:nvSpPr>
          <p:cNvPr id="11" name="Pentagon 10"/>
          <p:cNvSpPr/>
          <p:nvPr/>
        </p:nvSpPr>
        <p:spPr>
          <a:xfrm>
            <a:off x="742950" y="2990850"/>
            <a:ext cx="7696200" cy="7239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/>
              <a:t>Pengumpulan data yang dilakukan selama penelitian dapat diarahkan melalui hipotesis</a:t>
            </a:r>
            <a:r>
              <a:rPr lang="en-US" dirty="0"/>
              <a:t>.</a:t>
            </a:r>
          </a:p>
        </p:txBody>
      </p:sp>
      <p:sp>
        <p:nvSpPr>
          <p:cNvPr id="12" name="Pentagon 11"/>
          <p:cNvSpPr/>
          <p:nvPr/>
        </p:nvSpPr>
        <p:spPr>
          <a:xfrm>
            <a:off x="742950" y="3790950"/>
            <a:ext cx="7696200" cy="7239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/>
              <a:t>Uji statistik sebagai uji hipotesis dapat diidentifikasi sejak awal penelitian akan dilaksanakan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" grpId="0"/>
      <p:bldP spid="2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71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Ciri-ciri Hipotesis</a:t>
            </a:r>
            <a:endParaRPr dirty="0"/>
          </a:p>
        </p:txBody>
      </p:sp>
      <p:sp>
        <p:nvSpPr>
          <p:cNvPr id="1483" name="Google Shape;1483;p71"/>
          <p:cNvSpPr txBox="1"/>
          <p:nvPr/>
        </p:nvSpPr>
        <p:spPr>
          <a:xfrm>
            <a:off x="1039388" y="3086090"/>
            <a:ext cx="1527000" cy="116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d-ID" dirty="0">
                <a:solidFill>
                  <a:schemeClr val="tx2"/>
                </a:solidFill>
              </a:rPr>
              <a:t>Terdapat batasan yang jelas dan dibuat sederhana</a:t>
            </a:r>
            <a:endParaRPr dirty="0">
              <a:solidFill>
                <a:schemeClr val="tx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85" name="Google Shape;1485;p71"/>
          <p:cNvSpPr txBox="1"/>
          <p:nvPr/>
        </p:nvSpPr>
        <p:spPr>
          <a:xfrm>
            <a:off x="2891112" y="3086085"/>
            <a:ext cx="1527000" cy="116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d-ID" dirty="0">
                <a:solidFill>
                  <a:schemeClr val="tx2"/>
                </a:solidFill>
              </a:rPr>
              <a:t>Hipotesis dibuat dalam bentuk pernyataan bukan pertanyaan</a:t>
            </a:r>
            <a:endParaRPr dirty="0">
              <a:solidFill>
                <a:schemeClr val="tx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87" name="Google Shape;1487;p71"/>
          <p:cNvSpPr txBox="1"/>
          <p:nvPr/>
        </p:nvSpPr>
        <p:spPr>
          <a:xfrm>
            <a:off x="4725882" y="3086085"/>
            <a:ext cx="1527000" cy="116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d-ID" dirty="0">
                <a:solidFill>
                  <a:schemeClr val="tx2"/>
                </a:solidFill>
              </a:rPr>
              <a:t>Relevan terhadap ilmu pengetahuan yang akan diteliti</a:t>
            </a:r>
            <a:endParaRPr dirty="0">
              <a:solidFill>
                <a:schemeClr val="tx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89" name="Google Shape;1489;p71"/>
          <p:cNvSpPr txBox="1"/>
          <p:nvPr/>
        </p:nvSpPr>
        <p:spPr>
          <a:xfrm>
            <a:off x="6577622" y="3086100"/>
            <a:ext cx="1527000" cy="116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d-ID" dirty="0">
                <a:solidFill>
                  <a:schemeClr val="tx2"/>
                </a:solidFill>
              </a:rPr>
              <a:t>Variabel dapat diukur sehingga dapat dilakukan pengujian secara statistic</a:t>
            </a:r>
            <a:endParaRPr dirty="0">
              <a:solidFill>
                <a:schemeClr val="tx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90" name="Google Shape;1490;p71"/>
          <p:cNvSpPr txBox="1"/>
          <p:nvPr/>
        </p:nvSpPr>
        <p:spPr>
          <a:xfrm>
            <a:off x="1039388" y="1531925"/>
            <a:ext cx="15270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1</a:t>
            </a:r>
            <a:endParaRPr sz="2000" dirty="0">
              <a:solidFill>
                <a:schemeClr val="lt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1491" name="Google Shape;1491;p71"/>
          <p:cNvSpPr txBox="1"/>
          <p:nvPr/>
        </p:nvSpPr>
        <p:spPr>
          <a:xfrm>
            <a:off x="2882633" y="1531925"/>
            <a:ext cx="15270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2</a:t>
            </a:r>
            <a:endParaRPr sz="2000" dirty="0">
              <a:solidFill>
                <a:schemeClr val="lt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1492" name="Google Shape;1492;p71"/>
          <p:cNvSpPr txBox="1"/>
          <p:nvPr/>
        </p:nvSpPr>
        <p:spPr>
          <a:xfrm>
            <a:off x="4725879" y="1531925"/>
            <a:ext cx="15270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3</a:t>
            </a:r>
            <a:endParaRPr sz="2000" dirty="0">
              <a:solidFill>
                <a:schemeClr val="lt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1493" name="Google Shape;1493;p71"/>
          <p:cNvSpPr txBox="1"/>
          <p:nvPr/>
        </p:nvSpPr>
        <p:spPr>
          <a:xfrm>
            <a:off x="6577623" y="1531925"/>
            <a:ext cx="15270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4</a:t>
            </a:r>
            <a:endParaRPr sz="2000" dirty="0">
              <a:solidFill>
                <a:schemeClr val="lt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1494" name="Google Shape;1494;p71"/>
          <p:cNvSpPr/>
          <p:nvPr/>
        </p:nvSpPr>
        <p:spPr>
          <a:xfrm>
            <a:off x="1395175" y="2076075"/>
            <a:ext cx="849300" cy="84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71"/>
          <p:cNvSpPr/>
          <p:nvPr/>
        </p:nvSpPr>
        <p:spPr>
          <a:xfrm>
            <a:off x="3229950" y="2076075"/>
            <a:ext cx="849300" cy="84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71"/>
          <p:cNvSpPr/>
          <p:nvPr/>
        </p:nvSpPr>
        <p:spPr>
          <a:xfrm>
            <a:off x="5064725" y="2076075"/>
            <a:ext cx="849300" cy="84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71"/>
          <p:cNvSpPr/>
          <p:nvPr/>
        </p:nvSpPr>
        <p:spPr>
          <a:xfrm>
            <a:off x="6916450" y="2076075"/>
            <a:ext cx="849300" cy="84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8" name="Google Shape;1498;p71"/>
          <p:cNvCxnSpPr>
            <a:stCxn id="1494" idx="6"/>
            <a:endCxn id="1495" idx="2"/>
          </p:cNvCxnSpPr>
          <p:nvPr/>
        </p:nvCxnSpPr>
        <p:spPr>
          <a:xfrm>
            <a:off x="2244475" y="2500725"/>
            <a:ext cx="98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9" name="Google Shape;1499;p71"/>
          <p:cNvCxnSpPr>
            <a:stCxn id="1495" idx="6"/>
            <a:endCxn id="1496" idx="2"/>
          </p:cNvCxnSpPr>
          <p:nvPr/>
        </p:nvCxnSpPr>
        <p:spPr>
          <a:xfrm>
            <a:off x="4079250" y="2500725"/>
            <a:ext cx="98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0" name="Google Shape;1500;p71"/>
          <p:cNvCxnSpPr>
            <a:stCxn id="1496" idx="6"/>
            <a:endCxn id="1497" idx="2"/>
          </p:cNvCxnSpPr>
          <p:nvPr/>
        </p:nvCxnSpPr>
        <p:spPr>
          <a:xfrm>
            <a:off x="5914025" y="2500725"/>
            <a:ext cx="100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81" name="Google Shape;1581;p71"/>
          <p:cNvGrpSpPr/>
          <p:nvPr/>
        </p:nvGrpSpPr>
        <p:grpSpPr>
          <a:xfrm>
            <a:off x="5334210" y="2321434"/>
            <a:ext cx="310361" cy="358562"/>
            <a:chOff x="6893625" y="1034750"/>
            <a:chExt cx="454275" cy="524750"/>
          </a:xfrm>
        </p:grpSpPr>
        <p:sp>
          <p:nvSpPr>
            <p:cNvPr id="1582" name="Google Shape;1582;p71"/>
            <p:cNvSpPr/>
            <p:nvPr/>
          </p:nvSpPr>
          <p:spPr>
            <a:xfrm>
              <a:off x="7093700" y="1243625"/>
              <a:ext cx="54125" cy="110750"/>
            </a:xfrm>
            <a:custGeom>
              <a:avLst/>
              <a:gdLst/>
              <a:ahLst/>
              <a:cxnLst/>
              <a:rect l="l" t="t" r="r" b="b"/>
              <a:pathLst>
                <a:path w="2165" h="4430" extrusionOk="0">
                  <a:moveTo>
                    <a:pt x="856" y="1"/>
                  </a:moveTo>
                  <a:lnTo>
                    <a:pt x="655" y="51"/>
                  </a:lnTo>
                  <a:lnTo>
                    <a:pt x="453" y="152"/>
                  </a:lnTo>
                  <a:lnTo>
                    <a:pt x="302" y="303"/>
                  </a:lnTo>
                  <a:lnTo>
                    <a:pt x="202" y="454"/>
                  </a:lnTo>
                  <a:lnTo>
                    <a:pt x="101" y="655"/>
                  </a:lnTo>
                  <a:lnTo>
                    <a:pt x="0" y="856"/>
                  </a:lnTo>
                  <a:lnTo>
                    <a:pt x="0" y="1058"/>
                  </a:lnTo>
                  <a:lnTo>
                    <a:pt x="0" y="4430"/>
                  </a:lnTo>
                  <a:lnTo>
                    <a:pt x="2165" y="4430"/>
                  </a:lnTo>
                  <a:lnTo>
                    <a:pt x="2165" y="1058"/>
                  </a:lnTo>
                  <a:lnTo>
                    <a:pt x="2114" y="856"/>
                  </a:lnTo>
                  <a:lnTo>
                    <a:pt x="2064" y="655"/>
                  </a:lnTo>
                  <a:lnTo>
                    <a:pt x="1963" y="454"/>
                  </a:lnTo>
                  <a:lnTo>
                    <a:pt x="1812" y="303"/>
                  </a:lnTo>
                  <a:lnTo>
                    <a:pt x="1661" y="152"/>
                  </a:lnTo>
                  <a:lnTo>
                    <a:pt x="1510" y="51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1"/>
            <p:cNvSpPr/>
            <p:nvPr/>
          </p:nvSpPr>
          <p:spPr>
            <a:xfrm>
              <a:off x="7093700" y="1243625"/>
              <a:ext cx="54125" cy="110750"/>
            </a:xfrm>
            <a:custGeom>
              <a:avLst/>
              <a:gdLst/>
              <a:ahLst/>
              <a:cxnLst/>
              <a:rect l="l" t="t" r="r" b="b"/>
              <a:pathLst>
                <a:path w="2165" h="443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856" y="1"/>
                  </a:lnTo>
                  <a:lnTo>
                    <a:pt x="655" y="51"/>
                  </a:lnTo>
                  <a:lnTo>
                    <a:pt x="453" y="152"/>
                  </a:lnTo>
                  <a:lnTo>
                    <a:pt x="302" y="303"/>
                  </a:lnTo>
                  <a:lnTo>
                    <a:pt x="202" y="454"/>
                  </a:lnTo>
                  <a:lnTo>
                    <a:pt x="101" y="655"/>
                  </a:lnTo>
                  <a:lnTo>
                    <a:pt x="0" y="856"/>
                  </a:lnTo>
                  <a:lnTo>
                    <a:pt x="0" y="1058"/>
                  </a:lnTo>
                  <a:lnTo>
                    <a:pt x="0" y="4430"/>
                  </a:lnTo>
                  <a:lnTo>
                    <a:pt x="2165" y="4430"/>
                  </a:lnTo>
                  <a:lnTo>
                    <a:pt x="2165" y="1058"/>
                  </a:lnTo>
                  <a:lnTo>
                    <a:pt x="2165" y="1058"/>
                  </a:lnTo>
                  <a:lnTo>
                    <a:pt x="2114" y="856"/>
                  </a:lnTo>
                  <a:lnTo>
                    <a:pt x="2064" y="655"/>
                  </a:lnTo>
                  <a:lnTo>
                    <a:pt x="1963" y="454"/>
                  </a:lnTo>
                  <a:lnTo>
                    <a:pt x="1812" y="303"/>
                  </a:lnTo>
                  <a:lnTo>
                    <a:pt x="1661" y="152"/>
                  </a:lnTo>
                  <a:lnTo>
                    <a:pt x="1510" y="51"/>
                  </a:lnTo>
                  <a:lnTo>
                    <a:pt x="1309" y="1"/>
                  </a:lnTo>
                  <a:lnTo>
                    <a:pt x="1057" y="1"/>
                  </a:lnTo>
                  <a:lnTo>
                    <a:pt x="1057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1"/>
            <p:cNvSpPr/>
            <p:nvPr/>
          </p:nvSpPr>
          <p:spPr>
            <a:xfrm>
              <a:off x="7120125" y="1243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1"/>
            <p:cNvSpPr/>
            <p:nvPr/>
          </p:nvSpPr>
          <p:spPr>
            <a:xfrm>
              <a:off x="7253500" y="1248650"/>
              <a:ext cx="61700" cy="32750"/>
            </a:xfrm>
            <a:custGeom>
              <a:avLst/>
              <a:gdLst/>
              <a:ahLst/>
              <a:cxnLst/>
              <a:rect l="l" t="t" r="r" b="b"/>
              <a:pathLst>
                <a:path w="2468" h="1310" extrusionOk="0">
                  <a:moveTo>
                    <a:pt x="1" y="1"/>
                  </a:moveTo>
                  <a:lnTo>
                    <a:pt x="1" y="1310"/>
                  </a:lnTo>
                  <a:lnTo>
                    <a:pt x="2467" y="1310"/>
                  </a:lnTo>
                  <a:lnTo>
                    <a:pt x="24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1"/>
            <p:cNvSpPr/>
            <p:nvPr/>
          </p:nvSpPr>
          <p:spPr>
            <a:xfrm>
              <a:off x="6925075" y="1120300"/>
              <a:ext cx="390125" cy="234075"/>
            </a:xfrm>
            <a:custGeom>
              <a:avLst/>
              <a:gdLst/>
              <a:ahLst/>
              <a:cxnLst/>
              <a:rect l="l" t="t" r="r" b="b"/>
              <a:pathLst>
                <a:path w="15605" h="9363" extrusionOk="0">
                  <a:moveTo>
                    <a:pt x="2366" y="1"/>
                  </a:moveTo>
                  <a:lnTo>
                    <a:pt x="1" y="3172"/>
                  </a:lnTo>
                  <a:lnTo>
                    <a:pt x="1" y="3877"/>
                  </a:lnTo>
                  <a:lnTo>
                    <a:pt x="3725" y="3877"/>
                  </a:lnTo>
                  <a:lnTo>
                    <a:pt x="3725" y="7652"/>
                  </a:lnTo>
                  <a:lnTo>
                    <a:pt x="1" y="7652"/>
                  </a:lnTo>
                  <a:lnTo>
                    <a:pt x="1" y="9363"/>
                  </a:lnTo>
                  <a:lnTo>
                    <a:pt x="5487" y="9363"/>
                  </a:lnTo>
                  <a:lnTo>
                    <a:pt x="5487" y="5991"/>
                  </a:lnTo>
                  <a:lnTo>
                    <a:pt x="5537" y="5538"/>
                  </a:lnTo>
                  <a:lnTo>
                    <a:pt x="5688" y="5085"/>
                  </a:lnTo>
                  <a:lnTo>
                    <a:pt x="5890" y="4732"/>
                  </a:lnTo>
                  <a:lnTo>
                    <a:pt x="6192" y="4380"/>
                  </a:lnTo>
                  <a:lnTo>
                    <a:pt x="6544" y="4078"/>
                  </a:lnTo>
                  <a:lnTo>
                    <a:pt x="6896" y="3877"/>
                  </a:lnTo>
                  <a:lnTo>
                    <a:pt x="7349" y="3725"/>
                  </a:lnTo>
                  <a:lnTo>
                    <a:pt x="7802" y="3675"/>
                  </a:lnTo>
                  <a:lnTo>
                    <a:pt x="8306" y="3725"/>
                  </a:lnTo>
                  <a:lnTo>
                    <a:pt x="8708" y="3877"/>
                  </a:lnTo>
                  <a:lnTo>
                    <a:pt x="9111" y="4078"/>
                  </a:lnTo>
                  <a:lnTo>
                    <a:pt x="9463" y="4380"/>
                  </a:lnTo>
                  <a:lnTo>
                    <a:pt x="9715" y="4732"/>
                  </a:lnTo>
                  <a:lnTo>
                    <a:pt x="9967" y="5085"/>
                  </a:lnTo>
                  <a:lnTo>
                    <a:pt x="10067" y="5538"/>
                  </a:lnTo>
                  <a:lnTo>
                    <a:pt x="10118" y="5991"/>
                  </a:lnTo>
                  <a:lnTo>
                    <a:pt x="10118" y="9363"/>
                  </a:lnTo>
                  <a:lnTo>
                    <a:pt x="15604" y="9363"/>
                  </a:lnTo>
                  <a:lnTo>
                    <a:pt x="15604" y="7652"/>
                  </a:lnTo>
                  <a:lnTo>
                    <a:pt x="11880" y="7652"/>
                  </a:lnTo>
                  <a:lnTo>
                    <a:pt x="11880" y="3877"/>
                  </a:lnTo>
                  <a:lnTo>
                    <a:pt x="15604" y="3877"/>
                  </a:lnTo>
                  <a:lnTo>
                    <a:pt x="15604" y="3172"/>
                  </a:lnTo>
                  <a:lnTo>
                    <a:pt x="13289" y="1"/>
                  </a:lnTo>
                  <a:lnTo>
                    <a:pt x="11024" y="1"/>
                  </a:lnTo>
                  <a:lnTo>
                    <a:pt x="11024" y="2064"/>
                  </a:lnTo>
                  <a:lnTo>
                    <a:pt x="9816" y="2064"/>
                  </a:lnTo>
                  <a:lnTo>
                    <a:pt x="9816" y="1"/>
                  </a:lnTo>
                  <a:lnTo>
                    <a:pt x="8457" y="1"/>
                  </a:lnTo>
                  <a:lnTo>
                    <a:pt x="8457" y="2064"/>
                  </a:lnTo>
                  <a:lnTo>
                    <a:pt x="7198" y="2064"/>
                  </a:lnTo>
                  <a:lnTo>
                    <a:pt x="7198" y="1"/>
                  </a:lnTo>
                  <a:lnTo>
                    <a:pt x="5839" y="1"/>
                  </a:lnTo>
                  <a:lnTo>
                    <a:pt x="5839" y="2064"/>
                  </a:lnTo>
                  <a:lnTo>
                    <a:pt x="4631" y="2064"/>
                  </a:lnTo>
                  <a:lnTo>
                    <a:pt x="4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1"/>
            <p:cNvSpPr/>
            <p:nvPr/>
          </p:nvSpPr>
          <p:spPr>
            <a:xfrm>
              <a:off x="6925075" y="1120300"/>
              <a:ext cx="390125" cy="234075"/>
            </a:xfrm>
            <a:custGeom>
              <a:avLst/>
              <a:gdLst/>
              <a:ahLst/>
              <a:cxnLst/>
              <a:rect l="l" t="t" r="r" b="b"/>
              <a:pathLst>
                <a:path w="15605" h="9363" fill="none" extrusionOk="0">
                  <a:moveTo>
                    <a:pt x="11024" y="2064"/>
                  </a:moveTo>
                  <a:lnTo>
                    <a:pt x="9816" y="2064"/>
                  </a:lnTo>
                  <a:lnTo>
                    <a:pt x="9816" y="1"/>
                  </a:lnTo>
                  <a:lnTo>
                    <a:pt x="8457" y="1"/>
                  </a:lnTo>
                  <a:lnTo>
                    <a:pt x="8457" y="2064"/>
                  </a:lnTo>
                  <a:lnTo>
                    <a:pt x="7198" y="2064"/>
                  </a:lnTo>
                  <a:lnTo>
                    <a:pt x="7198" y="1"/>
                  </a:lnTo>
                  <a:lnTo>
                    <a:pt x="5839" y="1"/>
                  </a:lnTo>
                  <a:lnTo>
                    <a:pt x="5839" y="2064"/>
                  </a:lnTo>
                  <a:lnTo>
                    <a:pt x="4631" y="2064"/>
                  </a:lnTo>
                  <a:lnTo>
                    <a:pt x="4631" y="1"/>
                  </a:lnTo>
                  <a:lnTo>
                    <a:pt x="2366" y="1"/>
                  </a:lnTo>
                  <a:lnTo>
                    <a:pt x="2366" y="1"/>
                  </a:lnTo>
                  <a:lnTo>
                    <a:pt x="1" y="3172"/>
                  </a:lnTo>
                  <a:lnTo>
                    <a:pt x="1" y="3877"/>
                  </a:lnTo>
                  <a:lnTo>
                    <a:pt x="3725" y="3877"/>
                  </a:lnTo>
                  <a:lnTo>
                    <a:pt x="3725" y="7652"/>
                  </a:lnTo>
                  <a:lnTo>
                    <a:pt x="1" y="7652"/>
                  </a:lnTo>
                  <a:lnTo>
                    <a:pt x="1" y="9363"/>
                  </a:lnTo>
                  <a:lnTo>
                    <a:pt x="5487" y="9363"/>
                  </a:lnTo>
                  <a:lnTo>
                    <a:pt x="5487" y="5991"/>
                  </a:lnTo>
                  <a:lnTo>
                    <a:pt x="5487" y="5991"/>
                  </a:lnTo>
                  <a:lnTo>
                    <a:pt x="5537" y="5538"/>
                  </a:lnTo>
                  <a:lnTo>
                    <a:pt x="5688" y="5085"/>
                  </a:lnTo>
                  <a:lnTo>
                    <a:pt x="5890" y="4732"/>
                  </a:lnTo>
                  <a:lnTo>
                    <a:pt x="6192" y="4380"/>
                  </a:lnTo>
                  <a:lnTo>
                    <a:pt x="6544" y="4078"/>
                  </a:lnTo>
                  <a:lnTo>
                    <a:pt x="6896" y="3877"/>
                  </a:lnTo>
                  <a:lnTo>
                    <a:pt x="7349" y="3725"/>
                  </a:lnTo>
                  <a:lnTo>
                    <a:pt x="7802" y="3675"/>
                  </a:lnTo>
                  <a:lnTo>
                    <a:pt x="7802" y="3675"/>
                  </a:lnTo>
                  <a:lnTo>
                    <a:pt x="8306" y="3725"/>
                  </a:lnTo>
                  <a:lnTo>
                    <a:pt x="8708" y="3877"/>
                  </a:lnTo>
                  <a:lnTo>
                    <a:pt x="9111" y="4078"/>
                  </a:lnTo>
                  <a:lnTo>
                    <a:pt x="9463" y="4380"/>
                  </a:lnTo>
                  <a:lnTo>
                    <a:pt x="9715" y="4732"/>
                  </a:lnTo>
                  <a:lnTo>
                    <a:pt x="9967" y="5085"/>
                  </a:lnTo>
                  <a:lnTo>
                    <a:pt x="10067" y="5538"/>
                  </a:lnTo>
                  <a:lnTo>
                    <a:pt x="10118" y="5991"/>
                  </a:lnTo>
                  <a:lnTo>
                    <a:pt x="10118" y="9363"/>
                  </a:lnTo>
                  <a:lnTo>
                    <a:pt x="15604" y="9363"/>
                  </a:lnTo>
                  <a:lnTo>
                    <a:pt x="15604" y="7652"/>
                  </a:lnTo>
                  <a:lnTo>
                    <a:pt x="11880" y="7652"/>
                  </a:lnTo>
                  <a:lnTo>
                    <a:pt x="11880" y="3877"/>
                  </a:lnTo>
                  <a:lnTo>
                    <a:pt x="15604" y="3877"/>
                  </a:lnTo>
                  <a:lnTo>
                    <a:pt x="15604" y="3172"/>
                  </a:lnTo>
                  <a:lnTo>
                    <a:pt x="15604" y="3172"/>
                  </a:lnTo>
                  <a:lnTo>
                    <a:pt x="13289" y="1"/>
                  </a:lnTo>
                  <a:lnTo>
                    <a:pt x="11024" y="1"/>
                  </a:lnTo>
                  <a:lnTo>
                    <a:pt x="11024" y="206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1"/>
            <p:cNvSpPr/>
            <p:nvPr/>
          </p:nvSpPr>
          <p:spPr>
            <a:xfrm>
              <a:off x="7200650" y="1171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1"/>
            <p:cNvSpPr/>
            <p:nvPr/>
          </p:nvSpPr>
          <p:spPr>
            <a:xfrm>
              <a:off x="6925075" y="1248650"/>
              <a:ext cx="62950" cy="32750"/>
            </a:xfrm>
            <a:custGeom>
              <a:avLst/>
              <a:gdLst/>
              <a:ahLst/>
              <a:cxnLst/>
              <a:rect l="l" t="t" r="r" b="b"/>
              <a:pathLst>
                <a:path w="2518" h="1310" extrusionOk="0">
                  <a:moveTo>
                    <a:pt x="1" y="1"/>
                  </a:moveTo>
                  <a:lnTo>
                    <a:pt x="1" y="1310"/>
                  </a:lnTo>
                  <a:lnTo>
                    <a:pt x="2517" y="1310"/>
                  </a:lnTo>
                  <a:lnTo>
                    <a:pt x="25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1"/>
            <p:cNvSpPr/>
            <p:nvPr/>
          </p:nvSpPr>
          <p:spPr>
            <a:xfrm>
              <a:off x="6893625" y="1384550"/>
              <a:ext cx="454275" cy="174950"/>
            </a:xfrm>
            <a:custGeom>
              <a:avLst/>
              <a:gdLst/>
              <a:ahLst/>
              <a:cxnLst/>
              <a:rect l="l" t="t" r="r" b="b"/>
              <a:pathLst>
                <a:path w="18171" h="6998" extrusionOk="0">
                  <a:moveTo>
                    <a:pt x="0" y="1"/>
                  </a:moveTo>
                  <a:lnTo>
                    <a:pt x="0" y="2769"/>
                  </a:lnTo>
                  <a:lnTo>
                    <a:pt x="1812" y="2769"/>
                  </a:lnTo>
                  <a:lnTo>
                    <a:pt x="1812" y="5739"/>
                  </a:lnTo>
                  <a:lnTo>
                    <a:pt x="755" y="5739"/>
                  </a:lnTo>
                  <a:lnTo>
                    <a:pt x="755" y="6997"/>
                  </a:lnTo>
                  <a:lnTo>
                    <a:pt x="4077" y="6997"/>
                  </a:lnTo>
                  <a:lnTo>
                    <a:pt x="4077" y="5739"/>
                  </a:lnTo>
                  <a:lnTo>
                    <a:pt x="3020" y="5739"/>
                  </a:lnTo>
                  <a:lnTo>
                    <a:pt x="3020" y="2769"/>
                  </a:lnTo>
                  <a:lnTo>
                    <a:pt x="5235" y="2769"/>
                  </a:lnTo>
                  <a:lnTo>
                    <a:pt x="5436" y="3323"/>
                  </a:lnTo>
                  <a:lnTo>
                    <a:pt x="5638" y="3826"/>
                  </a:lnTo>
                  <a:lnTo>
                    <a:pt x="5990" y="4279"/>
                  </a:lnTo>
                  <a:lnTo>
                    <a:pt x="6393" y="4682"/>
                  </a:lnTo>
                  <a:lnTo>
                    <a:pt x="6846" y="4984"/>
                  </a:lnTo>
                  <a:lnTo>
                    <a:pt x="7349" y="5236"/>
                  </a:lnTo>
                  <a:lnTo>
                    <a:pt x="7903" y="5387"/>
                  </a:lnTo>
                  <a:lnTo>
                    <a:pt x="8507" y="5437"/>
                  </a:lnTo>
                  <a:lnTo>
                    <a:pt x="9664" y="5437"/>
                  </a:lnTo>
                  <a:lnTo>
                    <a:pt x="10268" y="5387"/>
                  </a:lnTo>
                  <a:lnTo>
                    <a:pt x="10822" y="5236"/>
                  </a:lnTo>
                  <a:lnTo>
                    <a:pt x="11325" y="4984"/>
                  </a:lnTo>
                  <a:lnTo>
                    <a:pt x="11778" y="4682"/>
                  </a:lnTo>
                  <a:lnTo>
                    <a:pt x="12181" y="4279"/>
                  </a:lnTo>
                  <a:lnTo>
                    <a:pt x="12483" y="3826"/>
                  </a:lnTo>
                  <a:lnTo>
                    <a:pt x="12735" y="3323"/>
                  </a:lnTo>
                  <a:lnTo>
                    <a:pt x="12886" y="2769"/>
                  </a:lnTo>
                  <a:lnTo>
                    <a:pt x="15101" y="2769"/>
                  </a:lnTo>
                  <a:lnTo>
                    <a:pt x="15101" y="5739"/>
                  </a:lnTo>
                  <a:lnTo>
                    <a:pt x="14044" y="5739"/>
                  </a:lnTo>
                  <a:lnTo>
                    <a:pt x="14044" y="6997"/>
                  </a:lnTo>
                  <a:lnTo>
                    <a:pt x="17416" y="6997"/>
                  </a:lnTo>
                  <a:lnTo>
                    <a:pt x="17416" y="5739"/>
                  </a:lnTo>
                  <a:lnTo>
                    <a:pt x="16359" y="5739"/>
                  </a:lnTo>
                  <a:lnTo>
                    <a:pt x="16359" y="2769"/>
                  </a:lnTo>
                  <a:lnTo>
                    <a:pt x="18171" y="2769"/>
                  </a:lnTo>
                  <a:lnTo>
                    <a:pt x="181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1"/>
            <p:cNvSpPr/>
            <p:nvPr/>
          </p:nvSpPr>
          <p:spPr>
            <a:xfrm>
              <a:off x="6893625" y="1384550"/>
              <a:ext cx="454275" cy="174950"/>
            </a:xfrm>
            <a:custGeom>
              <a:avLst/>
              <a:gdLst/>
              <a:ahLst/>
              <a:cxnLst/>
              <a:rect l="l" t="t" r="r" b="b"/>
              <a:pathLst>
                <a:path w="18171" h="6998" fill="none" extrusionOk="0">
                  <a:moveTo>
                    <a:pt x="18171" y="2769"/>
                  </a:moveTo>
                  <a:lnTo>
                    <a:pt x="18171" y="1"/>
                  </a:lnTo>
                  <a:lnTo>
                    <a:pt x="0" y="1"/>
                  </a:lnTo>
                  <a:lnTo>
                    <a:pt x="0" y="2769"/>
                  </a:lnTo>
                  <a:lnTo>
                    <a:pt x="1812" y="2769"/>
                  </a:lnTo>
                  <a:lnTo>
                    <a:pt x="1812" y="5739"/>
                  </a:lnTo>
                  <a:lnTo>
                    <a:pt x="755" y="5739"/>
                  </a:lnTo>
                  <a:lnTo>
                    <a:pt x="755" y="6997"/>
                  </a:lnTo>
                  <a:lnTo>
                    <a:pt x="4077" y="6997"/>
                  </a:lnTo>
                  <a:lnTo>
                    <a:pt x="4077" y="5739"/>
                  </a:lnTo>
                  <a:lnTo>
                    <a:pt x="3020" y="5739"/>
                  </a:lnTo>
                  <a:lnTo>
                    <a:pt x="3020" y="2769"/>
                  </a:lnTo>
                  <a:lnTo>
                    <a:pt x="5235" y="2769"/>
                  </a:lnTo>
                  <a:lnTo>
                    <a:pt x="5235" y="2769"/>
                  </a:lnTo>
                  <a:lnTo>
                    <a:pt x="5436" y="3323"/>
                  </a:lnTo>
                  <a:lnTo>
                    <a:pt x="5638" y="3826"/>
                  </a:lnTo>
                  <a:lnTo>
                    <a:pt x="5990" y="4279"/>
                  </a:lnTo>
                  <a:lnTo>
                    <a:pt x="6393" y="4682"/>
                  </a:lnTo>
                  <a:lnTo>
                    <a:pt x="6846" y="4984"/>
                  </a:lnTo>
                  <a:lnTo>
                    <a:pt x="7349" y="5236"/>
                  </a:lnTo>
                  <a:lnTo>
                    <a:pt x="7903" y="5387"/>
                  </a:lnTo>
                  <a:lnTo>
                    <a:pt x="8507" y="5437"/>
                  </a:lnTo>
                  <a:lnTo>
                    <a:pt x="9664" y="5437"/>
                  </a:lnTo>
                  <a:lnTo>
                    <a:pt x="9664" y="5437"/>
                  </a:lnTo>
                  <a:lnTo>
                    <a:pt x="10268" y="5387"/>
                  </a:lnTo>
                  <a:lnTo>
                    <a:pt x="10822" y="5236"/>
                  </a:lnTo>
                  <a:lnTo>
                    <a:pt x="11325" y="4984"/>
                  </a:lnTo>
                  <a:lnTo>
                    <a:pt x="11778" y="4682"/>
                  </a:lnTo>
                  <a:lnTo>
                    <a:pt x="12181" y="4279"/>
                  </a:lnTo>
                  <a:lnTo>
                    <a:pt x="12483" y="3826"/>
                  </a:lnTo>
                  <a:lnTo>
                    <a:pt x="12735" y="3323"/>
                  </a:lnTo>
                  <a:lnTo>
                    <a:pt x="12886" y="2769"/>
                  </a:lnTo>
                  <a:lnTo>
                    <a:pt x="15101" y="2769"/>
                  </a:lnTo>
                  <a:lnTo>
                    <a:pt x="15101" y="5739"/>
                  </a:lnTo>
                  <a:lnTo>
                    <a:pt x="14044" y="5739"/>
                  </a:lnTo>
                  <a:lnTo>
                    <a:pt x="14044" y="6997"/>
                  </a:lnTo>
                  <a:lnTo>
                    <a:pt x="17416" y="6997"/>
                  </a:lnTo>
                  <a:lnTo>
                    <a:pt x="17416" y="5739"/>
                  </a:lnTo>
                  <a:lnTo>
                    <a:pt x="16359" y="5739"/>
                  </a:lnTo>
                  <a:lnTo>
                    <a:pt x="16359" y="2769"/>
                  </a:lnTo>
                  <a:lnTo>
                    <a:pt x="18171" y="276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1"/>
            <p:cNvSpPr/>
            <p:nvPr/>
          </p:nvSpPr>
          <p:spPr>
            <a:xfrm>
              <a:off x="7347875" y="145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1"/>
            <p:cNvSpPr/>
            <p:nvPr/>
          </p:nvSpPr>
          <p:spPr>
            <a:xfrm>
              <a:off x="7025750" y="1034750"/>
              <a:ext cx="190025" cy="55375"/>
            </a:xfrm>
            <a:custGeom>
              <a:avLst/>
              <a:gdLst/>
              <a:ahLst/>
              <a:cxnLst/>
              <a:rect l="l" t="t" r="r" b="b"/>
              <a:pathLst>
                <a:path w="7601" h="2215" extrusionOk="0">
                  <a:moveTo>
                    <a:pt x="0" y="0"/>
                  </a:moveTo>
                  <a:lnTo>
                    <a:pt x="0" y="2215"/>
                  </a:lnTo>
                  <a:lnTo>
                    <a:pt x="7601" y="2215"/>
                  </a:lnTo>
                  <a:lnTo>
                    <a:pt x="76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581;p71"/>
          <p:cNvGrpSpPr/>
          <p:nvPr/>
        </p:nvGrpSpPr>
        <p:grpSpPr>
          <a:xfrm>
            <a:off x="1647707" y="2321434"/>
            <a:ext cx="310361" cy="358562"/>
            <a:chOff x="6893625" y="1034750"/>
            <a:chExt cx="454275" cy="524750"/>
          </a:xfrm>
        </p:grpSpPr>
        <p:sp>
          <p:nvSpPr>
            <p:cNvPr id="116" name="Google Shape;1582;p71"/>
            <p:cNvSpPr/>
            <p:nvPr/>
          </p:nvSpPr>
          <p:spPr>
            <a:xfrm>
              <a:off x="7093700" y="1243625"/>
              <a:ext cx="54125" cy="110750"/>
            </a:xfrm>
            <a:custGeom>
              <a:avLst/>
              <a:gdLst/>
              <a:ahLst/>
              <a:cxnLst/>
              <a:rect l="l" t="t" r="r" b="b"/>
              <a:pathLst>
                <a:path w="2165" h="4430" extrusionOk="0">
                  <a:moveTo>
                    <a:pt x="856" y="1"/>
                  </a:moveTo>
                  <a:lnTo>
                    <a:pt x="655" y="51"/>
                  </a:lnTo>
                  <a:lnTo>
                    <a:pt x="453" y="152"/>
                  </a:lnTo>
                  <a:lnTo>
                    <a:pt x="302" y="303"/>
                  </a:lnTo>
                  <a:lnTo>
                    <a:pt x="202" y="454"/>
                  </a:lnTo>
                  <a:lnTo>
                    <a:pt x="101" y="655"/>
                  </a:lnTo>
                  <a:lnTo>
                    <a:pt x="0" y="856"/>
                  </a:lnTo>
                  <a:lnTo>
                    <a:pt x="0" y="1058"/>
                  </a:lnTo>
                  <a:lnTo>
                    <a:pt x="0" y="4430"/>
                  </a:lnTo>
                  <a:lnTo>
                    <a:pt x="2165" y="4430"/>
                  </a:lnTo>
                  <a:lnTo>
                    <a:pt x="2165" y="1058"/>
                  </a:lnTo>
                  <a:lnTo>
                    <a:pt x="2114" y="856"/>
                  </a:lnTo>
                  <a:lnTo>
                    <a:pt x="2064" y="655"/>
                  </a:lnTo>
                  <a:lnTo>
                    <a:pt x="1963" y="454"/>
                  </a:lnTo>
                  <a:lnTo>
                    <a:pt x="1812" y="303"/>
                  </a:lnTo>
                  <a:lnTo>
                    <a:pt x="1661" y="152"/>
                  </a:lnTo>
                  <a:lnTo>
                    <a:pt x="1510" y="51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583;p71"/>
            <p:cNvSpPr/>
            <p:nvPr/>
          </p:nvSpPr>
          <p:spPr>
            <a:xfrm>
              <a:off x="7093700" y="1243625"/>
              <a:ext cx="54125" cy="110750"/>
            </a:xfrm>
            <a:custGeom>
              <a:avLst/>
              <a:gdLst/>
              <a:ahLst/>
              <a:cxnLst/>
              <a:rect l="l" t="t" r="r" b="b"/>
              <a:pathLst>
                <a:path w="2165" h="443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856" y="1"/>
                  </a:lnTo>
                  <a:lnTo>
                    <a:pt x="655" y="51"/>
                  </a:lnTo>
                  <a:lnTo>
                    <a:pt x="453" y="152"/>
                  </a:lnTo>
                  <a:lnTo>
                    <a:pt x="302" y="303"/>
                  </a:lnTo>
                  <a:lnTo>
                    <a:pt x="202" y="454"/>
                  </a:lnTo>
                  <a:lnTo>
                    <a:pt x="101" y="655"/>
                  </a:lnTo>
                  <a:lnTo>
                    <a:pt x="0" y="856"/>
                  </a:lnTo>
                  <a:lnTo>
                    <a:pt x="0" y="1058"/>
                  </a:lnTo>
                  <a:lnTo>
                    <a:pt x="0" y="4430"/>
                  </a:lnTo>
                  <a:lnTo>
                    <a:pt x="2165" y="4430"/>
                  </a:lnTo>
                  <a:lnTo>
                    <a:pt x="2165" y="1058"/>
                  </a:lnTo>
                  <a:lnTo>
                    <a:pt x="2165" y="1058"/>
                  </a:lnTo>
                  <a:lnTo>
                    <a:pt x="2114" y="856"/>
                  </a:lnTo>
                  <a:lnTo>
                    <a:pt x="2064" y="655"/>
                  </a:lnTo>
                  <a:lnTo>
                    <a:pt x="1963" y="454"/>
                  </a:lnTo>
                  <a:lnTo>
                    <a:pt x="1812" y="303"/>
                  </a:lnTo>
                  <a:lnTo>
                    <a:pt x="1661" y="152"/>
                  </a:lnTo>
                  <a:lnTo>
                    <a:pt x="1510" y="51"/>
                  </a:lnTo>
                  <a:lnTo>
                    <a:pt x="1309" y="1"/>
                  </a:lnTo>
                  <a:lnTo>
                    <a:pt x="1057" y="1"/>
                  </a:lnTo>
                  <a:lnTo>
                    <a:pt x="1057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584;p71"/>
            <p:cNvSpPr/>
            <p:nvPr/>
          </p:nvSpPr>
          <p:spPr>
            <a:xfrm>
              <a:off x="7120125" y="1243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585;p71"/>
            <p:cNvSpPr/>
            <p:nvPr/>
          </p:nvSpPr>
          <p:spPr>
            <a:xfrm>
              <a:off x="7253500" y="1248650"/>
              <a:ext cx="61700" cy="32750"/>
            </a:xfrm>
            <a:custGeom>
              <a:avLst/>
              <a:gdLst/>
              <a:ahLst/>
              <a:cxnLst/>
              <a:rect l="l" t="t" r="r" b="b"/>
              <a:pathLst>
                <a:path w="2468" h="1310" extrusionOk="0">
                  <a:moveTo>
                    <a:pt x="1" y="1"/>
                  </a:moveTo>
                  <a:lnTo>
                    <a:pt x="1" y="1310"/>
                  </a:lnTo>
                  <a:lnTo>
                    <a:pt x="2467" y="1310"/>
                  </a:lnTo>
                  <a:lnTo>
                    <a:pt x="24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586;p71"/>
            <p:cNvSpPr/>
            <p:nvPr/>
          </p:nvSpPr>
          <p:spPr>
            <a:xfrm>
              <a:off x="6925075" y="1120300"/>
              <a:ext cx="390125" cy="234075"/>
            </a:xfrm>
            <a:custGeom>
              <a:avLst/>
              <a:gdLst/>
              <a:ahLst/>
              <a:cxnLst/>
              <a:rect l="l" t="t" r="r" b="b"/>
              <a:pathLst>
                <a:path w="15605" h="9363" extrusionOk="0">
                  <a:moveTo>
                    <a:pt x="2366" y="1"/>
                  </a:moveTo>
                  <a:lnTo>
                    <a:pt x="1" y="3172"/>
                  </a:lnTo>
                  <a:lnTo>
                    <a:pt x="1" y="3877"/>
                  </a:lnTo>
                  <a:lnTo>
                    <a:pt x="3725" y="3877"/>
                  </a:lnTo>
                  <a:lnTo>
                    <a:pt x="3725" y="7652"/>
                  </a:lnTo>
                  <a:lnTo>
                    <a:pt x="1" y="7652"/>
                  </a:lnTo>
                  <a:lnTo>
                    <a:pt x="1" y="9363"/>
                  </a:lnTo>
                  <a:lnTo>
                    <a:pt x="5487" y="9363"/>
                  </a:lnTo>
                  <a:lnTo>
                    <a:pt x="5487" y="5991"/>
                  </a:lnTo>
                  <a:lnTo>
                    <a:pt x="5537" y="5538"/>
                  </a:lnTo>
                  <a:lnTo>
                    <a:pt x="5688" y="5085"/>
                  </a:lnTo>
                  <a:lnTo>
                    <a:pt x="5890" y="4732"/>
                  </a:lnTo>
                  <a:lnTo>
                    <a:pt x="6192" y="4380"/>
                  </a:lnTo>
                  <a:lnTo>
                    <a:pt x="6544" y="4078"/>
                  </a:lnTo>
                  <a:lnTo>
                    <a:pt x="6896" y="3877"/>
                  </a:lnTo>
                  <a:lnTo>
                    <a:pt x="7349" y="3725"/>
                  </a:lnTo>
                  <a:lnTo>
                    <a:pt x="7802" y="3675"/>
                  </a:lnTo>
                  <a:lnTo>
                    <a:pt x="8306" y="3725"/>
                  </a:lnTo>
                  <a:lnTo>
                    <a:pt x="8708" y="3877"/>
                  </a:lnTo>
                  <a:lnTo>
                    <a:pt x="9111" y="4078"/>
                  </a:lnTo>
                  <a:lnTo>
                    <a:pt x="9463" y="4380"/>
                  </a:lnTo>
                  <a:lnTo>
                    <a:pt x="9715" y="4732"/>
                  </a:lnTo>
                  <a:lnTo>
                    <a:pt x="9967" y="5085"/>
                  </a:lnTo>
                  <a:lnTo>
                    <a:pt x="10067" y="5538"/>
                  </a:lnTo>
                  <a:lnTo>
                    <a:pt x="10118" y="5991"/>
                  </a:lnTo>
                  <a:lnTo>
                    <a:pt x="10118" y="9363"/>
                  </a:lnTo>
                  <a:lnTo>
                    <a:pt x="15604" y="9363"/>
                  </a:lnTo>
                  <a:lnTo>
                    <a:pt x="15604" y="7652"/>
                  </a:lnTo>
                  <a:lnTo>
                    <a:pt x="11880" y="7652"/>
                  </a:lnTo>
                  <a:lnTo>
                    <a:pt x="11880" y="3877"/>
                  </a:lnTo>
                  <a:lnTo>
                    <a:pt x="15604" y="3877"/>
                  </a:lnTo>
                  <a:lnTo>
                    <a:pt x="15604" y="3172"/>
                  </a:lnTo>
                  <a:lnTo>
                    <a:pt x="13289" y="1"/>
                  </a:lnTo>
                  <a:lnTo>
                    <a:pt x="11024" y="1"/>
                  </a:lnTo>
                  <a:lnTo>
                    <a:pt x="11024" y="2064"/>
                  </a:lnTo>
                  <a:lnTo>
                    <a:pt x="9816" y="2064"/>
                  </a:lnTo>
                  <a:lnTo>
                    <a:pt x="9816" y="1"/>
                  </a:lnTo>
                  <a:lnTo>
                    <a:pt x="8457" y="1"/>
                  </a:lnTo>
                  <a:lnTo>
                    <a:pt x="8457" y="2064"/>
                  </a:lnTo>
                  <a:lnTo>
                    <a:pt x="7198" y="2064"/>
                  </a:lnTo>
                  <a:lnTo>
                    <a:pt x="7198" y="1"/>
                  </a:lnTo>
                  <a:lnTo>
                    <a:pt x="5839" y="1"/>
                  </a:lnTo>
                  <a:lnTo>
                    <a:pt x="5839" y="2064"/>
                  </a:lnTo>
                  <a:lnTo>
                    <a:pt x="4631" y="2064"/>
                  </a:lnTo>
                  <a:lnTo>
                    <a:pt x="4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587;p71"/>
            <p:cNvSpPr/>
            <p:nvPr/>
          </p:nvSpPr>
          <p:spPr>
            <a:xfrm>
              <a:off x="6925075" y="1120300"/>
              <a:ext cx="390125" cy="234075"/>
            </a:xfrm>
            <a:custGeom>
              <a:avLst/>
              <a:gdLst/>
              <a:ahLst/>
              <a:cxnLst/>
              <a:rect l="l" t="t" r="r" b="b"/>
              <a:pathLst>
                <a:path w="15605" h="9363" fill="none" extrusionOk="0">
                  <a:moveTo>
                    <a:pt x="11024" y="2064"/>
                  </a:moveTo>
                  <a:lnTo>
                    <a:pt x="9816" y="2064"/>
                  </a:lnTo>
                  <a:lnTo>
                    <a:pt x="9816" y="1"/>
                  </a:lnTo>
                  <a:lnTo>
                    <a:pt x="8457" y="1"/>
                  </a:lnTo>
                  <a:lnTo>
                    <a:pt x="8457" y="2064"/>
                  </a:lnTo>
                  <a:lnTo>
                    <a:pt x="7198" y="2064"/>
                  </a:lnTo>
                  <a:lnTo>
                    <a:pt x="7198" y="1"/>
                  </a:lnTo>
                  <a:lnTo>
                    <a:pt x="5839" y="1"/>
                  </a:lnTo>
                  <a:lnTo>
                    <a:pt x="5839" y="2064"/>
                  </a:lnTo>
                  <a:lnTo>
                    <a:pt x="4631" y="2064"/>
                  </a:lnTo>
                  <a:lnTo>
                    <a:pt x="4631" y="1"/>
                  </a:lnTo>
                  <a:lnTo>
                    <a:pt x="2366" y="1"/>
                  </a:lnTo>
                  <a:lnTo>
                    <a:pt x="2366" y="1"/>
                  </a:lnTo>
                  <a:lnTo>
                    <a:pt x="1" y="3172"/>
                  </a:lnTo>
                  <a:lnTo>
                    <a:pt x="1" y="3877"/>
                  </a:lnTo>
                  <a:lnTo>
                    <a:pt x="3725" y="3877"/>
                  </a:lnTo>
                  <a:lnTo>
                    <a:pt x="3725" y="7652"/>
                  </a:lnTo>
                  <a:lnTo>
                    <a:pt x="1" y="7652"/>
                  </a:lnTo>
                  <a:lnTo>
                    <a:pt x="1" y="9363"/>
                  </a:lnTo>
                  <a:lnTo>
                    <a:pt x="5487" y="9363"/>
                  </a:lnTo>
                  <a:lnTo>
                    <a:pt x="5487" y="5991"/>
                  </a:lnTo>
                  <a:lnTo>
                    <a:pt x="5487" y="5991"/>
                  </a:lnTo>
                  <a:lnTo>
                    <a:pt x="5537" y="5538"/>
                  </a:lnTo>
                  <a:lnTo>
                    <a:pt x="5688" y="5085"/>
                  </a:lnTo>
                  <a:lnTo>
                    <a:pt x="5890" y="4732"/>
                  </a:lnTo>
                  <a:lnTo>
                    <a:pt x="6192" y="4380"/>
                  </a:lnTo>
                  <a:lnTo>
                    <a:pt x="6544" y="4078"/>
                  </a:lnTo>
                  <a:lnTo>
                    <a:pt x="6896" y="3877"/>
                  </a:lnTo>
                  <a:lnTo>
                    <a:pt x="7349" y="3725"/>
                  </a:lnTo>
                  <a:lnTo>
                    <a:pt x="7802" y="3675"/>
                  </a:lnTo>
                  <a:lnTo>
                    <a:pt x="7802" y="3675"/>
                  </a:lnTo>
                  <a:lnTo>
                    <a:pt x="8306" y="3725"/>
                  </a:lnTo>
                  <a:lnTo>
                    <a:pt x="8708" y="3877"/>
                  </a:lnTo>
                  <a:lnTo>
                    <a:pt x="9111" y="4078"/>
                  </a:lnTo>
                  <a:lnTo>
                    <a:pt x="9463" y="4380"/>
                  </a:lnTo>
                  <a:lnTo>
                    <a:pt x="9715" y="4732"/>
                  </a:lnTo>
                  <a:lnTo>
                    <a:pt x="9967" y="5085"/>
                  </a:lnTo>
                  <a:lnTo>
                    <a:pt x="10067" y="5538"/>
                  </a:lnTo>
                  <a:lnTo>
                    <a:pt x="10118" y="5991"/>
                  </a:lnTo>
                  <a:lnTo>
                    <a:pt x="10118" y="9363"/>
                  </a:lnTo>
                  <a:lnTo>
                    <a:pt x="15604" y="9363"/>
                  </a:lnTo>
                  <a:lnTo>
                    <a:pt x="15604" y="7652"/>
                  </a:lnTo>
                  <a:lnTo>
                    <a:pt x="11880" y="7652"/>
                  </a:lnTo>
                  <a:lnTo>
                    <a:pt x="11880" y="3877"/>
                  </a:lnTo>
                  <a:lnTo>
                    <a:pt x="15604" y="3877"/>
                  </a:lnTo>
                  <a:lnTo>
                    <a:pt x="15604" y="3172"/>
                  </a:lnTo>
                  <a:lnTo>
                    <a:pt x="15604" y="3172"/>
                  </a:lnTo>
                  <a:lnTo>
                    <a:pt x="13289" y="1"/>
                  </a:lnTo>
                  <a:lnTo>
                    <a:pt x="11024" y="1"/>
                  </a:lnTo>
                  <a:lnTo>
                    <a:pt x="11024" y="206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588;p71"/>
            <p:cNvSpPr/>
            <p:nvPr/>
          </p:nvSpPr>
          <p:spPr>
            <a:xfrm>
              <a:off x="7200650" y="1171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589;p71"/>
            <p:cNvSpPr/>
            <p:nvPr/>
          </p:nvSpPr>
          <p:spPr>
            <a:xfrm>
              <a:off x="6925075" y="1248650"/>
              <a:ext cx="62950" cy="32750"/>
            </a:xfrm>
            <a:custGeom>
              <a:avLst/>
              <a:gdLst/>
              <a:ahLst/>
              <a:cxnLst/>
              <a:rect l="l" t="t" r="r" b="b"/>
              <a:pathLst>
                <a:path w="2518" h="1310" extrusionOk="0">
                  <a:moveTo>
                    <a:pt x="1" y="1"/>
                  </a:moveTo>
                  <a:lnTo>
                    <a:pt x="1" y="1310"/>
                  </a:lnTo>
                  <a:lnTo>
                    <a:pt x="2517" y="1310"/>
                  </a:lnTo>
                  <a:lnTo>
                    <a:pt x="25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590;p71"/>
            <p:cNvSpPr/>
            <p:nvPr/>
          </p:nvSpPr>
          <p:spPr>
            <a:xfrm>
              <a:off x="6893625" y="1384550"/>
              <a:ext cx="454275" cy="174950"/>
            </a:xfrm>
            <a:custGeom>
              <a:avLst/>
              <a:gdLst/>
              <a:ahLst/>
              <a:cxnLst/>
              <a:rect l="l" t="t" r="r" b="b"/>
              <a:pathLst>
                <a:path w="18171" h="6998" extrusionOk="0">
                  <a:moveTo>
                    <a:pt x="0" y="1"/>
                  </a:moveTo>
                  <a:lnTo>
                    <a:pt x="0" y="2769"/>
                  </a:lnTo>
                  <a:lnTo>
                    <a:pt x="1812" y="2769"/>
                  </a:lnTo>
                  <a:lnTo>
                    <a:pt x="1812" y="5739"/>
                  </a:lnTo>
                  <a:lnTo>
                    <a:pt x="755" y="5739"/>
                  </a:lnTo>
                  <a:lnTo>
                    <a:pt x="755" y="6997"/>
                  </a:lnTo>
                  <a:lnTo>
                    <a:pt x="4077" y="6997"/>
                  </a:lnTo>
                  <a:lnTo>
                    <a:pt x="4077" y="5739"/>
                  </a:lnTo>
                  <a:lnTo>
                    <a:pt x="3020" y="5739"/>
                  </a:lnTo>
                  <a:lnTo>
                    <a:pt x="3020" y="2769"/>
                  </a:lnTo>
                  <a:lnTo>
                    <a:pt x="5235" y="2769"/>
                  </a:lnTo>
                  <a:lnTo>
                    <a:pt x="5436" y="3323"/>
                  </a:lnTo>
                  <a:lnTo>
                    <a:pt x="5638" y="3826"/>
                  </a:lnTo>
                  <a:lnTo>
                    <a:pt x="5990" y="4279"/>
                  </a:lnTo>
                  <a:lnTo>
                    <a:pt x="6393" y="4682"/>
                  </a:lnTo>
                  <a:lnTo>
                    <a:pt x="6846" y="4984"/>
                  </a:lnTo>
                  <a:lnTo>
                    <a:pt x="7349" y="5236"/>
                  </a:lnTo>
                  <a:lnTo>
                    <a:pt x="7903" y="5387"/>
                  </a:lnTo>
                  <a:lnTo>
                    <a:pt x="8507" y="5437"/>
                  </a:lnTo>
                  <a:lnTo>
                    <a:pt x="9664" y="5437"/>
                  </a:lnTo>
                  <a:lnTo>
                    <a:pt x="10268" y="5387"/>
                  </a:lnTo>
                  <a:lnTo>
                    <a:pt x="10822" y="5236"/>
                  </a:lnTo>
                  <a:lnTo>
                    <a:pt x="11325" y="4984"/>
                  </a:lnTo>
                  <a:lnTo>
                    <a:pt x="11778" y="4682"/>
                  </a:lnTo>
                  <a:lnTo>
                    <a:pt x="12181" y="4279"/>
                  </a:lnTo>
                  <a:lnTo>
                    <a:pt x="12483" y="3826"/>
                  </a:lnTo>
                  <a:lnTo>
                    <a:pt x="12735" y="3323"/>
                  </a:lnTo>
                  <a:lnTo>
                    <a:pt x="12886" y="2769"/>
                  </a:lnTo>
                  <a:lnTo>
                    <a:pt x="15101" y="2769"/>
                  </a:lnTo>
                  <a:lnTo>
                    <a:pt x="15101" y="5739"/>
                  </a:lnTo>
                  <a:lnTo>
                    <a:pt x="14044" y="5739"/>
                  </a:lnTo>
                  <a:lnTo>
                    <a:pt x="14044" y="6997"/>
                  </a:lnTo>
                  <a:lnTo>
                    <a:pt x="17416" y="6997"/>
                  </a:lnTo>
                  <a:lnTo>
                    <a:pt x="17416" y="5739"/>
                  </a:lnTo>
                  <a:lnTo>
                    <a:pt x="16359" y="5739"/>
                  </a:lnTo>
                  <a:lnTo>
                    <a:pt x="16359" y="2769"/>
                  </a:lnTo>
                  <a:lnTo>
                    <a:pt x="18171" y="2769"/>
                  </a:lnTo>
                  <a:lnTo>
                    <a:pt x="181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591;p71"/>
            <p:cNvSpPr/>
            <p:nvPr/>
          </p:nvSpPr>
          <p:spPr>
            <a:xfrm>
              <a:off x="6893625" y="1384550"/>
              <a:ext cx="454275" cy="174950"/>
            </a:xfrm>
            <a:custGeom>
              <a:avLst/>
              <a:gdLst/>
              <a:ahLst/>
              <a:cxnLst/>
              <a:rect l="l" t="t" r="r" b="b"/>
              <a:pathLst>
                <a:path w="18171" h="6998" fill="none" extrusionOk="0">
                  <a:moveTo>
                    <a:pt x="18171" y="2769"/>
                  </a:moveTo>
                  <a:lnTo>
                    <a:pt x="18171" y="1"/>
                  </a:lnTo>
                  <a:lnTo>
                    <a:pt x="0" y="1"/>
                  </a:lnTo>
                  <a:lnTo>
                    <a:pt x="0" y="2769"/>
                  </a:lnTo>
                  <a:lnTo>
                    <a:pt x="1812" y="2769"/>
                  </a:lnTo>
                  <a:lnTo>
                    <a:pt x="1812" y="5739"/>
                  </a:lnTo>
                  <a:lnTo>
                    <a:pt x="755" y="5739"/>
                  </a:lnTo>
                  <a:lnTo>
                    <a:pt x="755" y="6997"/>
                  </a:lnTo>
                  <a:lnTo>
                    <a:pt x="4077" y="6997"/>
                  </a:lnTo>
                  <a:lnTo>
                    <a:pt x="4077" y="5739"/>
                  </a:lnTo>
                  <a:lnTo>
                    <a:pt x="3020" y="5739"/>
                  </a:lnTo>
                  <a:lnTo>
                    <a:pt x="3020" y="2769"/>
                  </a:lnTo>
                  <a:lnTo>
                    <a:pt x="5235" y="2769"/>
                  </a:lnTo>
                  <a:lnTo>
                    <a:pt x="5235" y="2769"/>
                  </a:lnTo>
                  <a:lnTo>
                    <a:pt x="5436" y="3323"/>
                  </a:lnTo>
                  <a:lnTo>
                    <a:pt x="5638" y="3826"/>
                  </a:lnTo>
                  <a:lnTo>
                    <a:pt x="5990" y="4279"/>
                  </a:lnTo>
                  <a:lnTo>
                    <a:pt x="6393" y="4682"/>
                  </a:lnTo>
                  <a:lnTo>
                    <a:pt x="6846" y="4984"/>
                  </a:lnTo>
                  <a:lnTo>
                    <a:pt x="7349" y="5236"/>
                  </a:lnTo>
                  <a:lnTo>
                    <a:pt x="7903" y="5387"/>
                  </a:lnTo>
                  <a:lnTo>
                    <a:pt x="8507" y="5437"/>
                  </a:lnTo>
                  <a:lnTo>
                    <a:pt x="9664" y="5437"/>
                  </a:lnTo>
                  <a:lnTo>
                    <a:pt x="9664" y="5437"/>
                  </a:lnTo>
                  <a:lnTo>
                    <a:pt x="10268" y="5387"/>
                  </a:lnTo>
                  <a:lnTo>
                    <a:pt x="10822" y="5236"/>
                  </a:lnTo>
                  <a:lnTo>
                    <a:pt x="11325" y="4984"/>
                  </a:lnTo>
                  <a:lnTo>
                    <a:pt x="11778" y="4682"/>
                  </a:lnTo>
                  <a:lnTo>
                    <a:pt x="12181" y="4279"/>
                  </a:lnTo>
                  <a:lnTo>
                    <a:pt x="12483" y="3826"/>
                  </a:lnTo>
                  <a:lnTo>
                    <a:pt x="12735" y="3323"/>
                  </a:lnTo>
                  <a:lnTo>
                    <a:pt x="12886" y="2769"/>
                  </a:lnTo>
                  <a:lnTo>
                    <a:pt x="15101" y="2769"/>
                  </a:lnTo>
                  <a:lnTo>
                    <a:pt x="15101" y="5739"/>
                  </a:lnTo>
                  <a:lnTo>
                    <a:pt x="14044" y="5739"/>
                  </a:lnTo>
                  <a:lnTo>
                    <a:pt x="14044" y="6997"/>
                  </a:lnTo>
                  <a:lnTo>
                    <a:pt x="17416" y="6997"/>
                  </a:lnTo>
                  <a:lnTo>
                    <a:pt x="17416" y="5739"/>
                  </a:lnTo>
                  <a:lnTo>
                    <a:pt x="16359" y="5739"/>
                  </a:lnTo>
                  <a:lnTo>
                    <a:pt x="16359" y="2769"/>
                  </a:lnTo>
                  <a:lnTo>
                    <a:pt x="18171" y="276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592;p71"/>
            <p:cNvSpPr/>
            <p:nvPr/>
          </p:nvSpPr>
          <p:spPr>
            <a:xfrm>
              <a:off x="7347875" y="145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593;p71"/>
            <p:cNvSpPr/>
            <p:nvPr/>
          </p:nvSpPr>
          <p:spPr>
            <a:xfrm>
              <a:off x="7025750" y="1034750"/>
              <a:ext cx="190025" cy="55375"/>
            </a:xfrm>
            <a:custGeom>
              <a:avLst/>
              <a:gdLst/>
              <a:ahLst/>
              <a:cxnLst/>
              <a:rect l="l" t="t" r="r" b="b"/>
              <a:pathLst>
                <a:path w="7601" h="2215" extrusionOk="0">
                  <a:moveTo>
                    <a:pt x="0" y="0"/>
                  </a:moveTo>
                  <a:lnTo>
                    <a:pt x="0" y="2215"/>
                  </a:lnTo>
                  <a:lnTo>
                    <a:pt x="7601" y="2215"/>
                  </a:lnTo>
                  <a:lnTo>
                    <a:pt x="76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581;p71"/>
          <p:cNvGrpSpPr/>
          <p:nvPr/>
        </p:nvGrpSpPr>
        <p:grpSpPr>
          <a:xfrm>
            <a:off x="3499431" y="2321434"/>
            <a:ext cx="310361" cy="358562"/>
            <a:chOff x="6893625" y="1034750"/>
            <a:chExt cx="454275" cy="524750"/>
          </a:xfrm>
        </p:grpSpPr>
        <p:sp>
          <p:nvSpPr>
            <p:cNvPr id="129" name="Google Shape;1582;p71"/>
            <p:cNvSpPr/>
            <p:nvPr/>
          </p:nvSpPr>
          <p:spPr>
            <a:xfrm>
              <a:off x="7093700" y="1243625"/>
              <a:ext cx="54125" cy="110750"/>
            </a:xfrm>
            <a:custGeom>
              <a:avLst/>
              <a:gdLst/>
              <a:ahLst/>
              <a:cxnLst/>
              <a:rect l="l" t="t" r="r" b="b"/>
              <a:pathLst>
                <a:path w="2165" h="4430" extrusionOk="0">
                  <a:moveTo>
                    <a:pt x="856" y="1"/>
                  </a:moveTo>
                  <a:lnTo>
                    <a:pt x="655" y="51"/>
                  </a:lnTo>
                  <a:lnTo>
                    <a:pt x="453" y="152"/>
                  </a:lnTo>
                  <a:lnTo>
                    <a:pt x="302" y="303"/>
                  </a:lnTo>
                  <a:lnTo>
                    <a:pt x="202" y="454"/>
                  </a:lnTo>
                  <a:lnTo>
                    <a:pt x="101" y="655"/>
                  </a:lnTo>
                  <a:lnTo>
                    <a:pt x="0" y="856"/>
                  </a:lnTo>
                  <a:lnTo>
                    <a:pt x="0" y="1058"/>
                  </a:lnTo>
                  <a:lnTo>
                    <a:pt x="0" y="4430"/>
                  </a:lnTo>
                  <a:lnTo>
                    <a:pt x="2165" y="4430"/>
                  </a:lnTo>
                  <a:lnTo>
                    <a:pt x="2165" y="1058"/>
                  </a:lnTo>
                  <a:lnTo>
                    <a:pt x="2114" y="856"/>
                  </a:lnTo>
                  <a:lnTo>
                    <a:pt x="2064" y="655"/>
                  </a:lnTo>
                  <a:lnTo>
                    <a:pt x="1963" y="454"/>
                  </a:lnTo>
                  <a:lnTo>
                    <a:pt x="1812" y="303"/>
                  </a:lnTo>
                  <a:lnTo>
                    <a:pt x="1661" y="152"/>
                  </a:lnTo>
                  <a:lnTo>
                    <a:pt x="1510" y="51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583;p71"/>
            <p:cNvSpPr/>
            <p:nvPr/>
          </p:nvSpPr>
          <p:spPr>
            <a:xfrm>
              <a:off x="7093700" y="1243625"/>
              <a:ext cx="54125" cy="110750"/>
            </a:xfrm>
            <a:custGeom>
              <a:avLst/>
              <a:gdLst/>
              <a:ahLst/>
              <a:cxnLst/>
              <a:rect l="l" t="t" r="r" b="b"/>
              <a:pathLst>
                <a:path w="2165" h="443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856" y="1"/>
                  </a:lnTo>
                  <a:lnTo>
                    <a:pt x="655" y="51"/>
                  </a:lnTo>
                  <a:lnTo>
                    <a:pt x="453" y="152"/>
                  </a:lnTo>
                  <a:lnTo>
                    <a:pt x="302" y="303"/>
                  </a:lnTo>
                  <a:lnTo>
                    <a:pt x="202" y="454"/>
                  </a:lnTo>
                  <a:lnTo>
                    <a:pt x="101" y="655"/>
                  </a:lnTo>
                  <a:lnTo>
                    <a:pt x="0" y="856"/>
                  </a:lnTo>
                  <a:lnTo>
                    <a:pt x="0" y="1058"/>
                  </a:lnTo>
                  <a:lnTo>
                    <a:pt x="0" y="4430"/>
                  </a:lnTo>
                  <a:lnTo>
                    <a:pt x="2165" y="4430"/>
                  </a:lnTo>
                  <a:lnTo>
                    <a:pt x="2165" y="1058"/>
                  </a:lnTo>
                  <a:lnTo>
                    <a:pt x="2165" y="1058"/>
                  </a:lnTo>
                  <a:lnTo>
                    <a:pt x="2114" y="856"/>
                  </a:lnTo>
                  <a:lnTo>
                    <a:pt x="2064" y="655"/>
                  </a:lnTo>
                  <a:lnTo>
                    <a:pt x="1963" y="454"/>
                  </a:lnTo>
                  <a:lnTo>
                    <a:pt x="1812" y="303"/>
                  </a:lnTo>
                  <a:lnTo>
                    <a:pt x="1661" y="152"/>
                  </a:lnTo>
                  <a:lnTo>
                    <a:pt x="1510" y="51"/>
                  </a:lnTo>
                  <a:lnTo>
                    <a:pt x="1309" y="1"/>
                  </a:lnTo>
                  <a:lnTo>
                    <a:pt x="1057" y="1"/>
                  </a:lnTo>
                  <a:lnTo>
                    <a:pt x="1057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584;p71"/>
            <p:cNvSpPr/>
            <p:nvPr/>
          </p:nvSpPr>
          <p:spPr>
            <a:xfrm>
              <a:off x="7120125" y="1243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585;p71"/>
            <p:cNvSpPr/>
            <p:nvPr/>
          </p:nvSpPr>
          <p:spPr>
            <a:xfrm>
              <a:off x="7253500" y="1248650"/>
              <a:ext cx="61700" cy="32750"/>
            </a:xfrm>
            <a:custGeom>
              <a:avLst/>
              <a:gdLst/>
              <a:ahLst/>
              <a:cxnLst/>
              <a:rect l="l" t="t" r="r" b="b"/>
              <a:pathLst>
                <a:path w="2468" h="1310" extrusionOk="0">
                  <a:moveTo>
                    <a:pt x="1" y="1"/>
                  </a:moveTo>
                  <a:lnTo>
                    <a:pt x="1" y="1310"/>
                  </a:lnTo>
                  <a:lnTo>
                    <a:pt x="2467" y="1310"/>
                  </a:lnTo>
                  <a:lnTo>
                    <a:pt x="24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586;p71"/>
            <p:cNvSpPr/>
            <p:nvPr/>
          </p:nvSpPr>
          <p:spPr>
            <a:xfrm>
              <a:off x="6925075" y="1120300"/>
              <a:ext cx="390125" cy="234075"/>
            </a:xfrm>
            <a:custGeom>
              <a:avLst/>
              <a:gdLst/>
              <a:ahLst/>
              <a:cxnLst/>
              <a:rect l="l" t="t" r="r" b="b"/>
              <a:pathLst>
                <a:path w="15605" h="9363" extrusionOk="0">
                  <a:moveTo>
                    <a:pt x="2366" y="1"/>
                  </a:moveTo>
                  <a:lnTo>
                    <a:pt x="1" y="3172"/>
                  </a:lnTo>
                  <a:lnTo>
                    <a:pt x="1" y="3877"/>
                  </a:lnTo>
                  <a:lnTo>
                    <a:pt x="3725" y="3877"/>
                  </a:lnTo>
                  <a:lnTo>
                    <a:pt x="3725" y="7652"/>
                  </a:lnTo>
                  <a:lnTo>
                    <a:pt x="1" y="7652"/>
                  </a:lnTo>
                  <a:lnTo>
                    <a:pt x="1" y="9363"/>
                  </a:lnTo>
                  <a:lnTo>
                    <a:pt x="5487" y="9363"/>
                  </a:lnTo>
                  <a:lnTo>
                    <a:pt x="5487" y="5991"/>
                  </a:lnTo>
                  <a:lnTo>
                    <a:pt x="5537" y="5538"/>
                  </a:lnTo>
                  <a:lnTo>
                    <a:pt x="5688" y="5085"/>
                  </a:lnTo>
                  <a:lnTo>
                    <a:pt x="5890" y="4732"/>
                  </a:lnTo>
                  <a:lnTo>
                    <a:pt x="6192" y="4380"/>
                  </a:lnTo>
                  <a:lnTo>
                    <a:pt x="6544" y="4078"/>
                  </a:lnTo>
                  <a:lnTo>
                    <a:pt x="6896" y="3877"/>
                  </a:lnTo>
                  <a:lnTo>
                    <a:pt x="7349" y="3725"/>
                  </a:lnTo>
                  <a:lnTo>
                    <a:pt x="7802" y="3675"/>
                  </a:lnTo>
                  <a:lnTo>
                    <a:pt x="8306" y="3725"/>
                  </a:lnTo>
                  <a:lnTo>
                    <a:pt x="8708" y="3877"/>
                  </a:lnTo>
                  <a:lnTo>
                    <a:pt x="9111" y="4078"/>
                  </a:lnTo>
                  <a:lnTo>
                    <a:pt x="9463" y="4380"/>
                  </a:lnTo>
                  <a:lnTo>
                    <a:pt x="9715" y="4732"/>
                  </a:lnTo>
                  <a:lnTo>
                    <a:pt x="9967" y="5085"/>
                  </a:lnTo>
                  <a:lnTo>
                    <a:pt x="10067" y="5538"/>
                  </a:lnTo>
                  <a:lnTo>
                    <a:pt x="10118" y="5991"/>
                  </a:lnTo>
                  <a:lnTo>
                    <a:pt x="10118" y="9363"/>
                  </a:lnTo>
                  <a:lnTo>
                    <a:pt x="15604" y="9363"/>
                  </a:lnTo>
                  <a:lnTo>
                    <a:pt x="15604" y="7652"/>
                  </a:lnTo>
                  <a:lnTo>
                    <a:pt x="11880" y="7652"/>
                  </a:lnTo>
                  <a:lnTo>
                    <a:pt x="11880" y="3877"/>
                  </a:lnTo>
                  <a:lnTo>
                    <a:pt x="15604" y="3877"/>
                  </a:lnTo>
                  <a:lnTo>
                    <a:pt x="15604" y="3172"/>
                  </a:lnTo>
                  <a:lnTo>
                    <a:pt x="13289" y="1"/>
                  </a:lnTo>
                  <a:lnTo>
                    <a:pt x="11024" y="1"/>
                  </a:lnTo>
                  <a:lnTo>
                    <a:pt x="11024" y="2064"/>
                  </a:lnTo>
                  <a:lnTo>
                    <a:pt x="9816" y="2064"/>
                  </a:lnTo>
                  <a:lnTo>
                    <a:pt x="9816" y="1"/>
                  </a:lnTo>
                  <a:lnTo>
                    <a:pt x="8457" y="1"/>
                  </a:lnTo>
                  <a:lnTo>
                    <a:pt x="8457" y="2064"/>
                  </a:lnTo>
                  <a:lnTo>
                    <a:pt x="7198" y="2064"/>
                  </a:lnTo>
                  <a:lnTo>
                    <a:pt x="7198" y="1"/>
                  </a:lnTo>
                  <a:lnTo>
                    <a:pt x="5839" y="1"/>
                  </a:lnTo>
                  <a:lnTo>
                    <a:pt x="5839" y="2064"/>
                  </a:lnTo>
                  <a:lnTo>
                    <a:pt x="4631" y="2064"/>
                  </a:lnTo>
                  <a:lnTo>
                    <a:pt x="4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587;p71"/>
            <p:cNvSpPr/>
            <p:nvPr/>
          </p:nvSpPr>
          <p:spPr>
            <a:xfrm>
              <a:off x="6925075" y="1120300"/>
              <a:ext cx="390125" cy="234075"/>
            </a:xfrm>
            <a:custGeom>
              <a:avLst/>
              <a:gdLst/>
              <a:ahLst/>
              <a:cxnLst/>
              <a:rect l="l" t="t" r="r" b="b"/>
              <a:pathLst>
                <a:path w="15605" h="9363" fill="none" extrusionOk="0">
                  <a:moveTo>
                    <a:pt x="11024" y="2064"/>
                  </a:moveTo>
                  <a:lnTo>
                    <a:pt x="9816" y="2064"/>
                  </a:lnTo>
                  <a:lnTo>
                    <a:pt x="9816" y="1"/>
                  </a:lnTo>
                  <a:lnTo>
                    <a:pt x="8457" y="1"/>
                  </a:lnTo>
                  <a:lnTo>
                    <a:pt x="8457" y="2064"/>
                  </a:lnTo>
                  <a:lnTo>
                    <a:pt x="7198" y="2064"/>
                  </a:lnTo>
                  <a:lnTo>
                    <a:pt x="7198" y="1"/>
                  </a:lnTo>
                  <a:lnTo>
                    <a:pt x="5839" y="1"/>
                  </a:lnTo>
                  <a:lnTo>
                    <a:pt x="5839" y="2064"/>
                  </a:lnTo>
                  <a:lnTo>
                    <a:pt x="4631" y="2064"/>
                  </a:lnTo>
                  <a:lnTo>
                    <a:pt x="4631" y="1"/>
                  </a:lnTo>
                  <a:lnTo>
                    <a:pt x="2366" y="1"/>
                  </a:lnTo>
                  <a:lnTo>
                    <a:pt x="2366" y="1"/>
                  </a:lnTo>
                  <a:lnTo>
                    <a:pt x="1" y="3172"/>
                  </a:lnTo>
                  <a:lnTo>
                    <a:pt x="1" y="3877"/>
                  </a:lnTo>
                  <a:lnTo>
                    <a:pt x="3725" y="3877"/>
                  </a:lnTo>
                  <a:lnTo>
                    <a:pt x="3725" y="7652"/>
                  </a:lnTo>
                  <a:lnTo>
                    <a:pt x="1" y="7652"/>
                  </a:lnTo>
                  <a:lnTo>
                    <a:pt x="1" y="9363"/>
                  </a:lnTo>
                  <a:lnTo>
                    <a:pt x="5487" y="9363"/>
                  </a:lnTo>
                  <a:lnTo>
                    <a:pt x="5487" y="5991"/>
                  </a:lnTo>
                  <a:lnTo>
                    <a:pt x="5487" y="5991"/>
                  </a:lnTo>
                  <a:lnTo>
                    <a:pt x="5537" y="5538"/>
                  </a:lnTo>
                  <a:lnTo>
                    <a:pt x="5688" y="5085"/>
                  </a:lnTo>
                  <a:lnTo>
                    <a:pt x="5890" y="4732"/>
                  </a:lnTo>
                  <a:lnTo>
                    <a:pt x="6192" y="4380"/>
                  </a:lnTo>
                  <a:lnTo>
                    <a:pt x="6544" y="4078"/>
                  </a:lnTo>
                  <a:lnTo>
                    <a:pt x="6896" y="3877"/>
                  </a:lnTo>
                  <a:lnTo>
                    <a:pt x="7349" y="3725"/>
                  </a:lnTo>
                  <a:lnTo>
                    <a:pt x="7802" y="3675"/>
                  </a:lnTo>
                  <a:lnTo>
                    <a:pt x="7802" y="3675"/>
                  </a:lnTo>
                  <a:lnTo>
                    <a:pt x="8306" y="3725"/>
                  </a:lnTo>
                  <a:lnTo>
                    <a:pt x="8708" y="3877"/>
                  </a:lnTo>
                  <a:lnTo>
                    <a:pt x="9111" y="4078"/>
                  </a:lnTo>
                  <a:lnTo>
                    <a:pt x="9463" y="4380"/>
                  </a:lnTo>
                  <a:lnTo>
                    <a:pt x="9715" y="4732"/>
                  </a:lnTo>
                  <a:lnTo>
                    <a:pt x="9967" y="5085"/>
                  </a:lnTo>
                  <a:lnTo>
                    <a:pt x="10067" y="5538"/>
                  </a:lnTo>
                  <a:lnTo>
                    <a:pt x="10118" y="5991"/>
                  </a:lnTo>
                  <a:lnTo>
                    <a:pt x="10118" y="9363"/>
                  </a:lnTo>
                  <a:lnTo>
                    <a:pt x="15604" y="9363"/>
                  </a:lnTo>
                  <a:lnTo>
                    <a:pt x="15604" y="7652"/>
                  </a:lnTo>
                  <a:lnTo>
                    <a:pt x="11880" y="7652"/>
                  </a:lnTo>
                  <a:lnTo>
                    <a:pt x="11880" y="3877"/>
                  </a:lnTo>
                  <a:lnTo>
                    <a:pt x="15604" y="3877"/>
                  </a:lnTo>
                  <a:lnTo>
                    <a:pt x="15604" y="3172"/>
                  </a:lnTo>
                  <a:lnTo>
                    <a:pt x="15604" y="3172"/>
                  </a:lnTo>
                  <a:lnTo>
                    <a:pt x="13289" y="1"/>
                  </a:lnTo>
                  <a:lnTo>
                    <a:pt x="11024" y="1"/>
                  </a:lnTo>
                  <a:lnTo>
                    <a:pt x="11024" y="206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588;p71"/>
            <p:cNvSpPr/>
            <p:nvPr/>
          </p:nvSpPr>
          <p:spPr>
            <a:xfrm>
              <a:off x="7200650" y="1171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589;p71"/>
            <p:cNvSpPr/>
            <p:nvPr/>
          </p:nvSpPr>
          <p:spPr>
            <a:xfrm>
              <a:off x="6925075" y="1248650"/>
              <a:ext cx="62950" cy="32750"/>
            </a:xfrm>
            <a:custGeom>
              <a:avLst/>
              <a:gdLst/>
              <a:ahLst/>
              <a:cxnLst/>
              <a:rect l="l" t="t" r="r" b="b"/>
              <a:pathLst>
                <a:path w="2518" h="1310" extrusionOk="0">
                  <a:moveTo>
                    <a:pt x="1" y="1"/>
                  </a:moveTo>
                  <a:lnTo>
                    <a:pt x="1" y="1310"/>
                  </a:lnTo>
                  <a:lnTo>
                    <a:pt x="2517" y="1310"/>
                  </a:lnTo>
                  <a:lnTo>
                    <a:pt x="25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590;p71"/>
            <p:cNvSpPr/>
            <p:nvPr/>
          </p:nvSpPr>
          <p:spPr>
            <a:xfrm>
              <a:off x="6893625" y="1384550"/>
              <a:ext cx="454275" cy="174950"/>
            </a:xfrm>
            <a:custGeom>
              <a:avLst/>
              <a:gdLst/>
              <a:ahLst/>
              <a:cxnLst/>
              <a:rect l="l" t="t" r="r" b="b"/>
              <a:pathLst>
                <a:path w="18171" h="6998" extrusionOk="0">
                  <a:moveTo>
                    <a:pt x="0" y="1"/>
                  </a:moveTo>
                  <a:lnTo>
                    <a:pt x="0" y="2769"/>
                  </a:lnTo>
                  <a:lnTo>
                    <a:pt x="1812" y="2769"/>
                  </a:lnTo>
                  <a:lnTo>
                    <a:pt x="1812" y="5739"/>
                  </a:lnTo>
                  <a:lnTo>
                    <a:pt x="755" y="5739"/>
                  </a:lnTo>
                  <a:lnTo>
                    <a:pt x="755" y="6997"/>
                  </a:lnTo>
                  <a:lnTo>
                    <a:pt x="4077" y="6997"/>
                  </a:lnTo>
                  <a:lnTo>
                    <a:pt x="4077" y="5739"/>
                  </a:lnTo>
                  <a:lnTo>
                    <a:pt x="3020" y="5739"/>
                  </a:lnTo>
                  <a:lnTo>
                    <a:pt x="3020" y="2769"/>
                  </a:lnTo>
                  <a:lnTo>
                    <a:pt x="5235" y="2769"/>
                  </a:lnTo>
                  <a:lnTo>
                    <a:pt x="5436" y="3323"/>
                  </a:lnTo>
                  <a:lnTo>
                    <a:pt x="5638" y="3826"/>
                  </a:lnTo>
                  <a:lnTo>
                    <a:pt x="5990" y="4279"/>
                  </a:lnTo>
                  <a:lnTo>
                    <a:pt x="6393" y="4682"/>
                  </a:lnTo>
                  <a:lnTo>
                    <a:pt x="6846" y="4984"/>
                  </a:lnTo>
                  <a:lnTo>
                    <a:pt x="7349" y="5236"/>
                  </a:lnTo>
                  <a:lnTo>
                    <a:pt x="7903" y="5387"/>
                  </a:lnTo>
                  <a:lnTo>
                    <a:pt x="8507" y="5437"/>
                  </a:lnTo>
                  <a:lnTo>
                    <a:pt x="9664" y="5437"/>
                  </a:lnTo>
                  <a:lnTo>
                    <a:pt x="10268" y="5387"/>
                  </a:lnTo>
                  <a:lnTo>
                    <a:pt x="10822" y="5236"/>
                  </a:lnTo>
                  <a:lnTo>
                    <a:pt x="11325" y="4984"/>
                  </a:lnTo>
                  <a:lnTo>
                    <a:pt x="11778" y="4682"/>
                  </a:lnTo>
                  <a:lnTo>
                    <a:pt x="12181" y="4279"/>
                  </a:lnTo>
                  <a:lnTo>
                    <a:pt x="12483" y="3826"/>
                  </a:lnTo>
                  <a:lnTo>
                    <a:pt x="12735" y="3323"/>
                  </a:lnTo>
                  <a:lnTo>
                    <a:pt x="12886" y="2769"/>
                  </a:lnTo>
                  <a:lnTo>
                    <a:pt x="15101" y="2769"/>
                  </a:lnTo>
                  <a:lnTo>
                    <a:pt x="15101" y="5739"/>
                  </a:lnTo>
                  <a:lnTo>
                    <a:pt x="14044" y="5739"/>
                  </a:lnTo>
                  <a:lnTo>
                    <a:pt x="14044" y="6997"/>
                  </a:lnTo>
                  <a:lnTo>
                    <a:pt x="17416" y="6997"/>
                  </a:lnTo>
                  <a:lnTo>
                    <a:pt x="17416" y="5739"/>
                  </a:lnTo>
                  <a:lnTo>
                    <a:pt x="16359" y="5739"/>
                  </a:lnTo>
                  <a:lnTo>
                    <a:pt x="16359" y="2769"/>
                  </a:lnTo>
                  <a:lnTo>
                    <a:pt x="18171" y="2769"/>
                  </a:lnTo>
                  <a:lnTo>
                    <a:pt x="181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591;p71"/>
            <p:cNvSpPr/>
            <p:nvPr/>
          </p:nvSpPr>
          <p:spPr>
            <a:xfrm>
              <a:off x="6893625" y="1384550"/>
              <a:ext cx="454275" cy="174950"/>
            </a:xfrm>
            <a:custGeom>
              <a:avLst/>
              <a:gdLst/>
              <a:ahLst/>
              <a:cxnLst/>
              <a:rect l="l" t="t" r="r" b="b"/>
              <a:pathLst>
                <a:path w="18171" h="6998" fill="none" extrusionOk="0">
                  <a:moveTo>
                    <a:pt x="18171" y="2769"/>
                  </a:moveTo>
                  <a:lnTo>
                    <a:pt x="18171" y="1"/>
                  </a:lnTo>
                  <a:lnTo>
                    <a:pt x="0" y="1"/>
                  </a:lnTo>
                  <a:lnTo>
                    <a:pt x="0" y="2769"/>
                  </a:lnTo>
                  <a:lnTo>
                    <a:pt x="1812" y="2769"/>
                  </a:lnTo>
                  <a:lnTo>
                    <a:pt x="1812" y="5739"/>
                  </a:lnTo>
                  <a:lnTo>
                    <a:pt x="755" y="5739"/>
                  </a:lnTo>
                  <a:lnTo>
                    <a:pt x="755" y="6997"/>
                  </a:lnTo>
                  <a:lnTo>
                    <a:pt x="4077" y="6997"/>
                  </a:lnTo>
                  <a:lnTo>
                    <a:pt x="4077" y="5739"/>
                  </a:lnTo>
                  <a:lnTo>
                    <a:pt x="3020" y="5739"/>
                  </a:lnTo>
                  <a:lnTo>
                    <a:pt x="3020" y="2769"/>
                  </a:lnTo>
                  <a:lnTo>
                    <a:pt x="5235" y="2769"/>
                  </a:lnTo>
                  <a:lnTo>
                    <a:pt x="5235" y="2769"/>
                  </a:lnTo>
                  <a:lnTo>
                    <a:pt x="5436" y="3323"/>
                  </a:lnTo>
                  <a:lnTo>
                    <a:pt x="5638" y="3826"/>
                  </a:lnTo>
                  <a:lnTo>
                    <a:pt x="5990" y="4279"/>
                  </a:lnTo>
                  <a:lnTo>
                    <a:pt x="6393" y="4682"/>
                  </a:lnTo>
                  <a:lnTo>
                    <a:pt x="6846" y="4984"/>
                  </a:lnTo>
                  <a:lnTo>
                    <a:pt x="7349" y="5236"/>
                  </a:lnTo>
                  <a:lnTo>
                    <a:pt x="7903" y="5387"/>
                  </a:lnTo>
                  <a:lnTo>
                    <a:pt x="8507" y="5437"/>
                  </a:lnTo>
                  <a:lnTo>
                    <a:pt x="9664" y="5437"/>
                  </a:lnTo>
                  <a:lnTo>
                    <a:pt x="9664" y="5437"/>
                  </a:lnTo>
                  <a:lnTo>
                    <a:pt x="10268" y="5387"/>
                  </a:lnTo>
                  <a:lnTo>
                    <a:pt x="10822" y="5236"/>
                  </a:lnTo>
                  <a:lnTo>
                    <a:pt x="11325" y="4984"/>
                  </a:lnTo>
                  <a:lnTo>
                    <a:pt x="11778" y="4682"/>
                  </a:lnTo>
                  <a:lnTo>
                    <a:pt x="12181" y="4279"/>
                  </a:lnTo>
                  <a:lnTo>
                    <a:pt x="12483" y="3826"/>
                  </a:lnTo>
                  <a:lnTo>
                    <a:pt x="12735" y="3323"/>
                  </a:lnTo>
                  <a:lnTo>
                    <a:pt x="12886" y="2769"/>
                  </a:lnTo>
                  <a:lnTo>
                    <a:pt x="15101" y="2769"/>
                  </a:lnTo>
                  <a:lnTo>
                    <a:pt x="15101" y="5739"/>
                  </a:lnTo>
                  <a:lnTo>
                    <a:pt x="14044" y="5739"/>
                  </a:lnTo>
                  <a:lnTo>
                    <a:pt x="14044" y="6997"/>
                  </a:lnTo>
                  <a:lnTo>
                    <a:pt x="17416" y="6997"/>
                  </a:lnTo>
                  <a:lnTo>
                    <a:pt x="17416" y="5739"/>
                  </a:lnTo>
                  <a:lnTo>
                    <a:pt x="16359" y="5739"/>
                  </a:lnTo>
                  <a:lnTo>
                    <a:pt x="16359" y="2769"/>
                  </a:lnTo>
                  <a:lnTo>
                    <a:pt x="18171" y="276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592;p71"/>
            <p:cNvSpPr/>
            <p:nvPr/>
          </p:nvSpPr>
          <p:spPr>
            <a:xfrm>
              <a:off x="7347875" y="145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593;p71"/>
            <p:cNvSpPr/>
            <p:nvPr/>
          </p:nvSpPr>
          <p:spPr>
            <a:xfrm>
              <a:off x="7025750" y="1034750"/>
              <a:ext cx="190025" cy="55375"/>
            </a:xfrm>
            <a:custGeom>
              <a:avLst/>
              <a:gdLst/>
              <a:ahLst/>
              <a:cxnLst/>
              <a:rect l="l" t="t" r="r" b="b"/>
              <a:pathLst>
                <a:path w="7601" h="2215" extrusionOk="0">
                  <a:moveTo>
                    <a:pt x="0" y="0"/>
                  </a:moveTo>
                  <a:lnTo>
                    <a:pt x="0" y="2215"/>
                  </a:lnTo>
                  <a:lnTo>
                    <a:pt x="7601" y="2215"/>
                  </a:lnTo>
                  <a:lnTo>
                    <a:pt x="76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581;p71"/>
          <p:cNvGrpSpPr/>
          <p:nvPr/>
        </p:nvGrpSpPr>
        <p:grpSpPr>
          <a:xfrm>
            <a:off x="7204794" y="2321400"/>
            <a:ext cx="310361" cy="358562"/>
            <a:chOff x="6893625" y="1034750"/>
            <a:chExt cx="454275" cy="524750"/>
          </a:xfrm>
        </p:grpSpPr>
        <p:sp>
          <p:nvSpPr>
            <p:cNvPr id="142" name="Google Shape;1582;p71"/>
            <p:cNvSpPr/>
            <p:nvPr/>
          </p:nvSpPr>
          <p:spPr>
            <a:xfrm>
              <a:off x="7093700" y="1243625"/>
              <a:ext cx="54125" cy="110750"/>
            </a:xfrm>
            <a:custGeom>
              <a:avLst/>
              <a:gdLst/>
              <a:ahLst/>
              <a:cxnLst/>
              <a:rect l="l" t="t" r="r" b="b"/>
              <a:pathLst>
                <a:path w="2165" h="4430" extrusionOk="0">
                  <a:moveTo>
                    <a:pt x="856" y="1"/>
                  </a:moveTo>
                  <a:lnTo>
                    <a:pt x="655" y="51"/>
                  </a:lnTo>
                  <a:lnTo>
                    <a:pt x="453" y="152"/>
                  </a:lnTo>
                  <a:lnTo>
                    <a:pt x="302" y="303"/>
                  </a:lnTo>
                  <a:lnTo>
                    <a:pt x="202" y="454"/>
                  </a:lnTo>
                  <a:lnTo>
                    <a:pt x="101" y="655"/>
                  </a:lnTo>
                  <a:lnTo>
                    <a:pt x="0" y="856"/>
                  </a:lnTo>
                  <a:lnTo>
                    <a:pt x="0" y="1058"/>
                  </a:lnTo>
                  <a:lnTo>
                    <a:pt x="0" y="4430"/>
                  </a:lnTo>
                  <a:lnTo>
                    <a:pt x="2165" y="4430"/>
                  </a:lnTo>
                  <a:lnTo>
                    <a:pt x="2165" y="1058"/>
                  </a:lnTo>
                  <a:lnTo>
                    <a:pt x="2114" y="856"/>
                  </a:lnTo>
                  <a:lnTo>
                    <a:pt x="2064" y="655"/>
                  </a:lnTo>
                  <a:lnTo>
                    <a:pt x="1963" y="454"/>
                  </a:lnTo>
                  <a:lnTo>
                    <a:pt x="1812" y="303"/>
                  </a:lnTo>
                  <a:lnTo>
                    <a:pt x="1661" y="152"/>
                  </a:lnTo>
                  <a:lnTo>
                    <a:pt x="1510" y="51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583;p71"/>
            <p:cNvSpPr/>
            <p:nvPr/>
          </p:nvSpPr>
          <p:spPr>
            <a:xfrm>
              <a:off x="7093700" y="1243625"/>
              <a:ext cx="54125" cy="110750"/>
            </a:xfrm>
            <a:custGeom>
              <a:avLst/>
              <a:gdLst/>
              <a:ahLst/>
              <a:cxnLst/>
              <a:rect l="l" t="t" r="r" b="b"/>
              <a:pathLst>
                <a:path w="2165" h="443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856" y="1"/>
                  </a:lnTo>
                  <a:lnTo>
                    <a:pt x="655" y="51"/>
                  </a:lnTo>
                  <a:lnTo>
                    <a:pt x="453" y="152"/>
                  </a:lnTo>
                  <a:lnTo>
                    <a:pt x="302" y="303"/>
                  </a:lnTo>
                  <a:lnTo>
                    <a:pt x="202" y="454"/>
                  </a:lnTo>
                  <a:lnTo>
                    <a:pt x="101" y="655"/>
                  </a:lnTo>
                  <a:lnTo>
                    <a:pt x="0" y="856"/>
                  </a:lnTo>
                  <a:lnTo>
                    <a:pt x="0" y="1058"/>
                  </a:lnTo>
                  <a:lnTo>
                    <a:pt x="0" y="4430"/>
                  </a:lnTo>
                  <a:lnTo>
                    <a:pt x="2165" y="4430"/>
                  </a:lnTo>
                  <a:lnTo>
                    <a:pt x="2165" y="1058"/>
                  </a:lnTo>
                  <a:lnTo>
                    <a:pt x="2165" y="1058"/>
                  </a:lnTo>
                  <a:lnTo>
                    <a:pt x="2114" y="856"/>
                  </a:lnTo>
                  <a:lnTo>
                    <a:pt x="2064" y="655"/>
                  </a:lnTo>
                  <a:lnTo>
                    <a:pt x="1963" y="454"/>
                  </a:lnTo>
                  <a:lnTo>
                    <a:pt x="1812" y="303"/>
                  </a:lnTo>
                  <a:lnTo>
                    <a:pt x="1661" y="152"/>
                  </a:lnTo>
                  <a:lnTo>
                    <a:pt x="1510" y="51"/>
                  </a:lnTo>
                  <a:lnTo>
                    <a:pt x="1309" y="1"/>
                  </a:lnTo>
                  <a:lnTo>
                    <a:pt x="1057" y="1"/>
                  </a:lnTo>
                  <a:lnTo>
                    <a:pt x="1057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584;p71"/>
            <p:cNvSpPr/>
            <p:nvPr/>
          </p:nvSpPr>
          <p:spPr>
            <a:xfrm>
              <a:off x="7120125" y="1243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585;p71"/>
            <p:cNvSpPr/>
            <p:nvPr/>
          </p:nvSpPr>
          <p:spPr>
            <a:xfrm>
              <a:off x="7253500" y="1248650"/>
              <a:ext cx="61700" cy="32750"/>
            </a:xfrm>
            <a:custGeom>
              <a:avLst/>
              <a:gdLst/>
              <a:ahLst/>
              <a:cxnLst/>
              <a:rect l="l" t="t" r="r" b="b"/>
              <a:pathLst>
                <a:path w="2468" h="1310" extrusionOk="0">
                  <a:moveTo>
                    <a:pt x="1" y="1"/>
                  </a:moveTo>
                  <a:lnTo>
                    <a:pt x="1" y="1310"/>
                  </a:lnTo>
                  <a:lnTo>
                    <a:pt x="2467" y="1310"/>
                  </a:lnTo>
                  <a:lnTo>
                    <a:pt x="24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586;p71"/>
            <p:cNvSpPr/>
            <p:nvPr/>
          </p:nvSpPr>
          <p:spPr>
            <a:xfrm>
              <a:off x="6925075" y="1120300"/>
              <a:ext cx="390125" cy="234075"/>
            </a:xfrm>
            <a:custGeom>
              <a:avLst/>
              <a:gdLst/>
              <a:ahLst/>
              <a:cxnLst/>
              <a:rect l="l" t="t" r="r" b="b"/>
              <a:pathLst>
                <a:path w="15605" h="9363" extrusionOk="0">
                  <a:moveTo>
                    <a:pt x="2366" y="1"/>
                  </a:moveTo>
                  <a:lnTo>
                    <a:pt x="1" y="3172"/>
                  </a:lnTo>
                  <a:lnTo>
                    <a:pt x="1" y="3877"/>
                  </a:lnTo>
                  <a:lnTo>
                    <a:pt x="3725" y="3877"/>
                  </a:lnTo>
                  <a:lnTo>
                    <a:pt x="3725" y="7652"/>
                  </a:lnTo>
                  <a:lnTo>
                    <a:pt x="1" y="7652"/>
                  </a:lnTo>
                  <a:lnTo>
                    <a:pt x="1" y="9363"/>
                  </a:lnTo>
                  <a:lnTo>
                    <a:pt x="5487" y="9363"/>
                  </a:lnTo>
                  <a:lnTo>
                    <a:pt x="5487" y="5991"/>
                  </a:lnTo>
                  <a:lnTo>
                    <a:pt x="5537" y="5538"/>
                  </a:lnTo>
                  <a:lnTo>
                    <a:pt x="5688" y="5085"/>
                  </a:lnTo>
                  <a:lnTo>
                    <a:pt x="5890" y="4732"/>
                  </a:lnTo>
                  <a:lnTo>
                    <a:pt x="6192" y="4380"/>
                  </a:lnTo>
                  <a:lnTo>
                    <a:pt x="6544" y="4078"/>
                  </a:lnTo>
                  <a:lnTo>
                    <a:pt x="6896" y="3877"/>
                  </a:lnTo>
                  <a:lnTo>
                    <a:pt x="7349" y="3725"/>
                  </a:lnTo>
                  <a:lnTo>
                    <a:pt x="7802" y="3675"/>
                  </a:lnTo>
                  <a:lnTo>
                    <a:pt x="8306" y="3725"/>
                  </a:lnTo>
                  <a:lnTo>
                    <a:pt x="8708" y="3877"/>
                  </a:lnTo>
                  <a:lnTo>
                    <a:pt x="9111" y="4078"/>
                  </a:lnTo>
                  <a:lnTo>
                    <a:pt x="9463" y="4380"/>
                  </a:lnTo>
                  <a:lnTo>
                    <a:pt x="9715" y="4732"/>
                  </a:lnTo>
                  <a:lnTo>
                    <a:pt x="9967" y="5085"/>
                  </a:lnTo>
                  <a:lnTo>
                    <a:pt x="10067" y="5538"/>
                  </a:lnTo>
                  <a:lnTo>
                    <a:pt x="10118" y="5991"/>
                  </a:lnTo>
                  <a:lnTo>
                    <a:pt x="10118" y="9363"/>
                  </a:lnTo>
                  <a:lnTo>
                    <a:pt x="15604" y="9363"/>
                  </a:lnTo>
                  <a:lnTo>
                    <a:pt x="15604" y="7652"/>
                  </a:lnTo>
                  <a:lnTo>
                    <a:pt x="11880" y="7652"/>
                  </a:lnTo>
                  <a:lnTo>
                    <a:pt x="11880" y="3877"/>
                  </a:lnTo>
                  <a:lnTo>
                    <a:pt x="15604" y="3877"/>
                  </a:lnTo>
                  <a:lnTo>
                    <a:pt x="15604" y="3172"/>
                  </a:lnTo>
                  <a:lnTo>
                    <a:pt x="13289" y="1"/>
                  </a:lnTo>
                  <a:lnTo>
                    <a:pt x="11024" y="1"/>
                  </a:lnTo>
                  <a:lnTo>
                    <a:pt x="11024" y="2064"/>
                  </a:lnTo>
                  <a:lnTo>
                    <a:pt x="9816" y="2064"/>
                  </a:lnTo>
                  <a:lnTo>
                    <a:pt x="9816" y="1"/>
                  </a:lnTo>
                  <a:lnTo>
                    <a:pt x="8457" y="1"/>
                  </a:lnTo>
                  <a:lnTo>
                    <a:pt x="8457" y="2064"/>
                  </a:lnTo>
                  <a:lnTo>
                    <a:pt x="7198" y="2064"/>
                  </a:lnTo>
                  <a:lnTo>
                    <a:pt x="7198" y="1"/>
                  </a:lnTo>
                  <a:lnTo>
                    <a:pt x="5839" y="1"/>
                  </a:lnTo>
                  <a:lnTo>
                    <a:pt x="5839" y="2064"/>
                  </a:lnTo>
                  <a:lnTo>
                    <a:pt x="4631" y="2064"/>
                  </a:lnTo>
                  <a:lnTo>
                    <a:pt x="4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587;p71"/>
            <p:cNvSpPr/>
            <p:nvPr/>
          </p:nvSpPr>
          <p:spPr>
            <a:xfrm>
              <a:off x="6925075" y="1120300"/>
              <a:ext cx="390125" cy="234075"/>
            </a:xfrm>
            <a:custGeom>
              <a:avLst/>
              <a:gdLst/>
              <a:ahLst/>
              <a:cxnLst/>
              <a:rect l="l" t="t" r="r" b="b"/>
              <a:pathLst>
                <a:path w="15605" h="9363" fill="none" extrusionOk="0">
                  <a:moveTo>
                    <a:pt x="11024" y="2064"/>
                  </a:moveTo>
                  <a:lnTo>
                    <a:pt x="9816" y="2064"/>
                  </a:lnTo>
                  <a:lnTo>
                    <a:pt x="9816" y="1"/>
                  </a:lnTo>
                  <a:lnTo>
                    <a:pt x="8457" y="1"/>
                  </a:lnTo>
                  <a:lnTo>
                    <a:pt x="8457" y="2064"/>
                  </a:lnTo>
                  <a:lnTo>
                    <a:pt x="7198" y="2064"/>
                  </a:lnTo>
                  <a:lnTo>
                    <a:pt x="7198" y="1"/>
                  </a:lnTo>
                  <a:lnTo>
                    <a:pt x="5839" y="1"/>
                  </a:lnTo>
                  <a:lnTo>
                    <a:pt x="5839" y="2064"/>
                  </a:lnTo>
                  <a:lnTo>
                    <a:pt x="4631" y="2064"/>
                  </a:lnTo>
                  <a:lnTo>
                    <a:pt x="4631" y="1"/>
                  </a:lnTo>
                  <a:lnTo>
                    <a:pt x="2366" y="1"/>
                  </a:lnTo>
                  <a:lnTo>
                    <a:pt x="2366" y="1"/>
                  </a:lnTo>
                  <a:lnTo>
                    <a:pt x="1" y="3172"/>
                  </a:lnTo>
                  <a:lnTo>
                    <a:pt x="1" y="3877"/>
                  </a:lnTo>
                  <a:lnTo>
                    <a:pt x="3725" y="3877"/>
                  </a:lnTo>
                  <a:lnTo>
                    <a:pt x="3725" y="7652"/>
                  </a:lnTo>
                  <a:lnTo>
                    <a:pt x="1" y="7652"/>
                  </a:lnTo>
                  <a:lnTo>
                    <a:pt x="1" y="9363"/>
                  </a:lnTo>
                  <a:lnTo>
                    <a:pt x="5487" y="9363"/>
                  </a:lnTo>
                  <a:lnTo>
                    <a:pt x="5487" y="5991"/>
                  </a:lnTo>
                  <a:lnTo>
                    <a:pt x="5487" y="5991"/>
                  </a:lnTo>
                  <a:lnTo>
                    <a:pt x="5537" y="5538"/>
                  </a:lnTo>
                  <a:lnTo>
                    <a:pt x="5688" y="5085"/>
                  </a:lnTo>
                  <a:lnTo>
                    <a:pt x="5890" y="4732"/>
                  </a:lnTo>
                  <a:lnTo>
                    <a:pt x="6192" y="4380"/>
                  </a:lnTo>
                  <a:lnTo>
                    <a:pt x="6544" y="4078"/>
                  </a:lnTo>
                  <a:lnTo>
                    <a:pt x="6896" y="3877"/>
                  </a:lnTo>
                  <a:lnTo>
                    <a:pt x="7349" y="3725"/>
                  </a:lnTo>
                  <a:lnTo>
                    <a:pt x="7802" y="3675"/>
                  </a:lnTo>
                  <a:lnTo>
                    <a:pt x="7802" y="3675"/>
                  </a:lnTo>
                  <a:lnTo>
                    <a:pt x="8306" y="3725"/>
                  </a:lnTo>
                  <a:lnTo>
                    <a:pt x="8708" y="3877"/>
                  </a:lnTo>
                  <a:lnTo>
                    <a:pt x="9111" y="4078"/>
                  </a:lnTo>
                  <a:lnTo>
                    <a:pt x="9463" y="4380"/>
                  </a:lnTo>
                  <a:lnTo>
                    <a:pt x="9715" y="4732"/>
                  </a:lnTo>
                  <a:lnTo>
                    <a:pt x="9967" y="5085"/>
                  </a:lnTo>
                  <a:lnTo>
                    <a:pt x="10067" y="5538"/>
                  </a:lnTo>
                  <a:lnTo>
                    <a:pt x="10118" y="5991"/>
                  </a:lnTo>
                  <a:lnTo>
                    <a:pt x="10118" y="9363"/>
                  </a:lnTo>
                  <a:lnTo>
                    <a:pt x="15604" y="9363"/>
                  </a:lnTo>
                  <a:lnTo>
                    <a:pt x="15604" y="7652"/>
                  </a:lnTo>
                  <a:lnTo>
                    <a:pt x="11880" y="7652"/>
                  </a:lnTo>
                  <a:lnTo>
                    <a:pt x="11880" y="3877"/>
                  </a:lnTo>
                  <a:lnTo>
                    <a:pt x="15604" y="3877"/>
                  </a:lnTo>
                  <a:lnTo>
                    <a:pt x="15604" y="3172"/>
                  </a:lnTo>
                  <a:lnTo>
                    <a:pt x="15604" y="3172"/>
                  </a:lnTo>
                  <a:lnTo>
                    <a:pt x="13289" y="1"/>
                  </a:lnTo>
                  <a:lnTo>
                    <a:pt x="11024" y="1"/>
                  </a:lnTo>
                  <a:lnTo>
                    <a:pt x="11024" y="206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588;p71"/>
            <p:cNvSpPr/>
            <p:nvPr/>
          </p:nvSpPr>
          <p:spPr>
            <a:xfrm>
              <a:off x="7200650" y="1171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589;p71"/>
            <p:cNvSpPr/>
            <p:nvPr/>
          </p:nvSpPr>
          <p:spPr>
            <a:xfrm>
              <a:off x="6925075" y="1248650"/>
              <a:ext cx="62950" cy="32750"/>
            </a:xfrm>
            <a:custGeom>
              <a:avLst/>
              <a:gdLst/>
              <a:ahLst/>
              <a:cxnLst/>
              <a:rect l="l" t="t" r="r" b="b"/>
              <a:pathLst>
                <a:path w="2518" h="1310" extrusionOk="0">
                  <a:moveTo>
                    <a:pt x="1" y="1"/>
                  </a:moveTo>
                  <a:lnTo>
                    <a:pt x="1" y="1310"/>
                  </a:lnTo>
                  <a:lnTo>
                    <a:pt x="2517" y="1310"/>
                  </a:lnTo>
                  <a:lnTo>
                    <a:pt x="25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90;p71"/>
            <p:cNvSpPr/>
            <p:nvPr/>
          </p:nvSpPr>
          <p:spPr>
            <a:xfrm>
              <a:off x="6893625" y="1384550"/>
              <a:ext cx="454275" cy="174950"/>
            </a:xfrm>
            <a:custGeom>
              <a:avLst/>
              <a:gdLst/>
              <a:ahLst/>
              <a:cxnLst/>
              <a:rect l="l" t="t" r="r" b="b"/>
              <a:pathLst>
                <a:path w="18171" h="6998" extrusionOk="0">
                  <a:moveTo>
                    <a:pt x="0" y="1"/>
                  </a:moveTo>
                  <a:lnTo>
                    <a:pt x="0" y="2769"/>
                  </a:lnTo>
                  <a:lnTo>
                    <a:pt x="1812" y="2769"/>
                  </a:lnTo>
                  <a:lnTo>
                    <a:pt x="1812" y="5739"/>
                  </a:lnTo>
                  <a:lnTo>
                    <a:pt x="755" y="5739"/>
                  </a:lnTo>
                  <a:lnTo>
                    <a:pt x="755" y="6997"/>
                  </a:lnTo>
                  <a:lnTo>
                    <a:pt x="4077" y="6997"/>
                  </a:lnTo>
                  <a:lnTo>
                    <a:pt x="4077" y="5739"/>
                  </a:lnTo>
                  <a:lnTo>
                    <a:pt x="3020" y="5739"/>
                  </a:lnTo>
                  <a:lnTo>
                    <a:pt x="3020" y="2769"/>
                  </a:lnTo>
                  <a:lnTo>
                    <a:pt x="5235" y="2769"/>
                  </a:lnTo>
                  <a:lnTo>
                    <a:pt x="5436" y="3323"/>
                  </a:lnTo>
                  <a:lnTo>
                    <a:pt x="5638" y="3826"/>
                  </a:lnTo>
                  <a:lnTo>
                    <a:pt x="5990" y="4279"/>
                  </a:lnTo>
                  <a:lnTo>
                    <a:pt x="6393" y="4682"/>
                  </a:lnTo>
                  <a:lnTo>
                    <a:pt x="6846" y="4984"/>
                  </a:lnTo>
                  <a:lnTo>
                    <a:pt x="7349" y="5236"/>
                  </a:lnTo>
                  <a:lnTo>
                    <a:pt x="7903" y="5387"/>
                  </a:lnTo>
                  <a:lnTo>
                    <a:pt x="8507" y="5437"/>
                  </a:lnTo>
                  <a:lnTo>
                    <a:pt x="9664" y="5437"/>
                  </a:lnTo>
                  <a:lnTo>
                    <a:pt x="10268" y="5387"/>
                  </a:lnTo>
                  <a:lnTo>
                    <a:pt x="10822" y="5236"/>
                  </a:lnTo>
                  <a:lnTo>
                    <a:pt x="11325" y="4984"/>
                  </a:lnTo>
                  <a:lnTo>
                    <a:pt x="11778" y="4682"/>
                  </a:lnTo>
                  <a:lnTo>
                    <a:pt x="12181" y="4279"/>
                  </a:lnTo>
                  <a:lnTo>
                    <a:pt x="12483" y="3826"/>
                  </a:lnTo>
                  <a:lnTo>
                    <a:pt x="12735" y="3323"/>
                  </a:lnTo>
                  <a:lnTo>
                    <a:pt x="12886" y="2769"/>
                  </a:lnTo>
                  <a:lnTo>
                    <a:pt x="15101" y="2769"/>
                  </a:lnTo>
                  <a:lnTo>
                    <a:pt x="15101" y="5739"/>
                  </a:lnTo>
                  <a:lnTo>
                    <a:pt x="14044" y="5739"/>
                  </a:lnTo>
                  <a:lnTo>
                    <a:pt x="14044" y="6997"/>
                  </a:lnTo>
                  <a:lnTo>
                    <a:pt x="17416" y="6997"/>
                  </a:lnTo>
                  <a:lnTo>
                    <a:pt x="17416" y="5739"/>
                  </a:lnTo>
                  <a:lnTo>
                    <a:pt x="16359" y="5739"/>
                  </a:lnTo>
                  <a:lnTo>
                    <a:pt x="16359" y="2769"/>
                  </a:lnTo>
                  <a:lnTo>
                    <a:pt x="18171" y="2769"/>
                  </a:lnTo>
                  <a:lnTo>
                    <a:pt x="181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91;p71"/>
            <p:cNvSpPr/>
            <p:nvPr/>
          </p:nvSpPr>
          <p:spPr>
            <a:xfrm>
              <a:off x="6893625" y="1384550"/>
              <a:ext cx="454275" cy="174950"/>
            </a:xfrm>
            <a:custGeom>
              <a:avLst/>
              <a:gdLst/>
              <a:ahLst/>
              <a:cxnLst/>
              <a:rect l="l" t="t" r="r" b="b"/>
              <a:pathLst>
                <a:path w="18171" h="6998" fill="none" extrusionOk="0">
                  <a:moveTo>
                    <a:pt x="18171" y="2769"/>
                  </a:moveTo>
                  <a:lnTo>
                    <a:pt x="18171" y="1"/>
                  </a:lnTo>
                  <a:lnTo>
                    <a:pt x="0" y="1"/>
                  </a:lnTo>
                  <a:lnTo>
                    <a:pt x="0" y="2769"/>
                  </a:lnTo>
                  <a:lnTo>
                    <a:pt x="1812" y="2769"/>
                  </a:lnTo>
                  <a:lnTo>
                    <a:pt x="1812" y="5739"/>
                  </a:lnTo>
                  <a:lnTo>
                    <a:pt x="755" y="5739"/>
                  </a:lnTo>
                  <a:lnTo>
                    <a:pt x="755" y="6997"/>
                  </a:lnTo>
                  <a:lnTo>
                    <a:pt x="4077" y="6997"/>
                  </a:lnTo>
                  <a:lnTo>
                    <a:pt x="4077" y="5739"/>
                  </a:lnTo>
                  <a:lnTo>
                    <a:pt x="3020" y="5739"/>
                  </a:lnTo>
                  <a:lnTo>
                    <a:pt x="3020" y="2769"/>
                  </a:lnTo>
                  <a:lnTo>
                    <a:pt x="5235" y="2769"/>
                  </a:lnTo>
                  <a:lnTo>
                    <a:pt x="5235" y="2769"/>
                  </a:lnTo>
                  <a:lnTo>
                    <a:pt x="5436" y="3323"/>
                  </a:lnTo>
                  <a:lnTo>
                    <a:pt x="5638" y="3826"/>
                  </a:lnTo>
                  <a:lnTo>
                    <a:pt x="5990" y="4279"/>
                  </a:lnTo>
                  <a:lnTo>
                    <a:pt x="6393" y="4682"/>
                  </a:lnTo>
                  <a:lnTo>
                    <a:pt x="6846" y="4984"/>
                  </a:lnTo>
                  <a:lnTo>
                    <a:pt x="7349" y="5236"/>
                  </a:lnTo>
                  <a:lnTo>
                    <a:pt x="7903" y="5387"/>
                  </a:lnTo>
                  <a:lnTo>
                    <a:pt x="8507" y="5437"/>
                  </a:lnTo>
                  <a:lnTo>
                    <a:pt x="9664" y="5437"/>
                  </a:lnTo>
                  <a:lnTo>
                    <a:pt x="9664" y="5437"/>
                  </a:lnTo>
                  <a:lnTo>
                    <a:pt x="10268" y="5387"/>
                  </a:lnTo>
                  <a:lnTo>
                    <a:pt x="10822" y="5236"/>
                  </a:lnTo>
                  <a:lnTo>
                    <a:pt x="11325" y="4984"/>
                  </a:lnTo>
                  <a:lnTo>
                    <a:pt x="11778" y="4682"/>
                  </a:lnTo>
                  <a:lnTo>
                    <a:pt x="12181" y="4279"/>
                  </a:lnTo>
                  <a:lnTo>
                    <a:pt x="12483" y="3826"/>
                  </a:lnTo>
                  <a:lnTo>
                    <a:pt x="12735" y="3323"/>
                  </a:lnTo>
                  <a:lnTo>
                    <a:pt x="12886" y="2769"/>
                  </a:lnTo>
                  <a:lnTo>
                    <a:pt x="15101" y="2769"/>
                  </a:lnTo>
                  <a:lnTo>
                    <a:pt x="15101" y="5739"/>
                  </a:lnTo>
                  <a:lnTo>
                    <a:pt x="14044" y="5739"/>
                  </a:lnTo>
                  <a:lnTo>
                    <a:pt x="14044" y="6997"/>
                  </a:lnTo>
                  <a:lnTo>
                    <a:pt x="17416" y="6997"/>
                  </a:lnTo>
                  <a:lnTo>
                    <a:pt x="17416" y="5739"/>
                  </a:lnTo>
                  <a:lnTo>
                    <a:pt x="16359" y="5739"/>
                  </a:lnTo>
                  <a:lnTo>
                    <a:pt x="16359" y="2769"/>
                  </a:lnTo>
                  <a:lnTo>
                    <a:pt x="18171" y="276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92;p71"/>
            <p:cNvSpPr/>
            <p:nvPr/>
          </p:nvSpPr>
          <p:spPr>
            <a:xfrm>
              <a:off x="7347875" y="145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93;p71"/>
            <p:cNvSpPr/>
            <p:nvPr/>
          </p:nvSpPr>
          <p:spPr>
            <a:xfrm>
              <a:off x="7025750" y="1034750"/>
              <a:ext cx="190025" cy="55375"/>
            </a:xfrm>
            <a:custGeom>
              <a:avLst/>
              <a:gdLst/>
              <a:ahLst/>
              <a:cxnLst/>
              <a:rect l="l" t="t" r="r" b="b"/>
              <a:pathLst>
                <a:path w="7601" h="2215" extrusionOk="0">
                  <a:moveTo>
                    <a:pt x="0" y="0"/>
                  </a:moveTo>
                  <a:lnTo>
                    <a:pt x="0" y="2215"/>
                  </a:lnTo>
                  <a:lnTo>
                    <a:pt x="7601" y="2215"/>
                  </a:lnTo>
                  <a:lnTo>
                    <a:pt x="76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1485" grpId="0"/>
      <p:bldP spid="1487" grpId="0"/>
      <p:bldP spid="1489" grpId="0"/>
      <p:bldP spid="1490" grpId="0"/>
      <p:bldP spid="1491" grpId="0"/>
      <p:bldP spid="1492" grpId="0"/>
      <p:bldP spid="1493" grpId="0"/>
      <p:bldP spid="1494" grpId="0" animBg="1"/>
      <p:bldP spid="1495" grpId="0" animBg="1"/>
      <p:bldP spid="1496" grpId="0" animBg="1"/>
      <p:bldP spid="14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62"/>
          <p:cNvSpPr txBox="1">
            <a:spLocks noGrp="1"/>
          </p:cNvSpPr>
          <p:nvPr>
            <p:ph type="title"/>
          </p:nvPr>
        </p:nvSpPr>
        <p:spPr>
          <a:xfrm>
            <a:off x="1455750" y="597425"/>
            <a:ext cx="6232500" cy="755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Rumusan Hipotesis</a:t>
            </a:r>
            <a:endParaRPr dirty="0"/>
          </a:p>
        </p:txBody>
      </p:sp>
      <p:sp>
        <p:nvSpPr>
          <p:cNvPr id="1051" name="Google Shape;1051;p62"/>
          <p:cNvSpPr/>
          <p:nvPr/>
        </p:nvSpPr>
        <p:spPr>
          <a:xfrm>
            <a:off x="1738175" y="2549450"/>
            <a:ext cx="145800" cy="145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62"/>
          <p:cNvSpPr/>
          <p:nvPr/>
        </p:nvSpPr>
        <p:spPr>
          <a:xfrm>
            <a:off x="4499088" y="2695250"/>
            <a:ext cx="145800" cy="145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 Same Side Corner Rectangle 1"/>
          <p:cNvSpPr/>
          <p:nvPr/>
        </p:nvSpPr>
        <p:spPr>
          <a:xfrm>
            <a:off x="895350" y="1352550"/>
            <a:ext cx="3276600" cy="3181350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</a:pPr>
            <a:r>
              <a:rPr lang="en-US" b="1" dirty="0" err="1"/>
              <a:t>Hipotesis</a:t>
            </a:r>
            <a:r>
              <a:rPr lang="en-US" b="1" dirty="0"/>
              <a:t> </a:t>
            </a:r>
            <a:r>
              <a:rPr lang="en-US" b="1" dirty="0" err="1"/>
              <a:t>Nol</a:t>
            </a:r>
            <a:r>
              <a:rPr lang="en-US" b="1" dirty="0"/>
              <a:t> (H0)</a:t>
            </a:r>
            <a:r>
              <a:rPr lang="en-US" dirty="0"/>
              <a:t>.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independen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dependent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.</a:t>
            </a:r>
            <a:endParaRPr lang="en-US" sz="1600" dirty="0"/>
          </a:p>
        </p:txBody>
      </p:sp>
      <p:sp>
        <p:nvSpPr>
          <p:cNvPr id="64" name="Round Same Side Corner Rectangle 63"/>
          <p:cNvSpPr/>
          <p:nvPr/>
        </p:nvSpPr>
        <p:spPr>
          <a:xfrm>
            <a:off x="4895838" y="1352550"/>
            <a:ext cx="3276600" cy="3181350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</a:pPr>
            <a:r>
              <a:rPr lang="id-ID" b="1" dirty="0"/>
              <a:t>Hipotesis Alternatif (Ha). </a:t>
            </a:r>
            <a:r>
              <a:rPr lang="id-ID" dirty="0"/>
              <a:t>Hipotesis yang menunjukkan adanya hubungan antara variabel bebas dengan variabel terikat atau ada perbedaan antara variabel satu dengan variabel lainnya.</a:t>
            </a:r>
            <a:endParaRPr lang="en-US" dirty="0"/>
          </a:p>
          <a:p>
            <a:pPr lvl="1" algn="just">
              <a:lnSpc>
                <a:spcPct val="150000"/>
              </a:lnSpc>
            </a:pPr>
            <a:endParaRPr lang="en-US" sz="1600" dirty="0"/>
          </a:p>
          <a:p>
            <a:pPr lvl="1" algn="just">
              <a:lnSpc>
                <a:spcPct val="150000"/>
              </a:lnSpc>
            </a:pP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0" name="Google Shape;1620;p74"/>
          <p:cNvPicPr preferRelativeResize="0"/>
          <p:nvPr/>
        </p:nvPicPr>
        <p:blipFill rotWithShape="1">
          <a:blip r:embed="rId3">
            <a:alphaModFix/>
          </a:blip>
          <a:srcRect l="56301"/>
          <a:stretch/>
        </p:blipFill>
        <p:spPr>
          <a:xfrm>
            <a:off x="1636395" y="1192502"/>
            <a:ext cx="2113126" cy="2720083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74"/>
          <p:cNvSpPr txBox="1">
            <a:spLocks noGrp="1"/>
          </p:cNvSpPr>
          <p:nvPr>
            <p:ph type="title"/>
          </p:nvPr>
        </p:nvSpPr>
        <p:spPr>
          <a:xfrm>
            <a:off x="4133850" y="1457380"/>
            <a:ext cx="4305300" cy="2264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Goudy Stout" pitchFamily="18" charset="0"/>
              </a:rPr>
              <a:t>TERIMA KASIH</a:t>
            </a:r>
            <a:endParaRPr sz="4000" dirty="0">
              <a:latin typeface="Goudy Stout" pitchFamily="18" charset="0"/>
            </a:endParaRPr>
          </a:p>
        </p:txBody>
      </p:sp>
      <p:sp>
        <p:nvSpPr>
          <p:cNvPr id="1622" name="Google Shape;1622;p74"/>
          <p:cNvSpPr txBox="1">
            <a:spLocks noGrp="1"/>
          </p:cNvSpPr>
          <p:nvPr>
            <p:ph type="subTitle" idx="1"/>
          </p:nvPr>
        </p:nvSpPr>
        <p:spPr>
          <a:xfrm>
            <a:off x="2190750" y="2571734"/>
            <a:ext cx="1413600" cy="6158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Bodoni MT Black" pitchFamily="18" charset="0"/>
              </a:rPr>
              <a:t>Research</a:t>
            </a:r>
            <a:endParaRPr sz="2000" dirty="0">
              <a:latin typeface="Bodoni MT Black" pitchFamily="18" charset="0"/>
            </a:endParaRPr>
          </a:p>
        </p:txBody>
      </p:sp>
      <p:sp>
        <p:nvSpPr>
          <p:cNvPr id="1623" name="Google Shape;1623;p74"/>
          <p:cNvSpPr/>
          <p:nvPr/>
        </p:nvSpPr>
        <p:spPr>
          <a:xfrm>
            <a:off x="1480450" y="935175"/>
            <a:ext cx="2412526" cy="3273119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4"/>
          <p:cNvSpPr txBox="1">
            <a:spLocks noGrp="1"/>
          </p:cNvSpPr>
          <p:nvPr>
            <p:ph type="title"/>
          </p:nvPr>
        </p:nvSpPr>
        <p:spPr>
          <a:xfrm>
            <a:off x="39880" y="1227180"/>
            <a:ext cx="5183700" cy="14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Jenis</a:t>
            </a:r>
            <a:endParaRPr sz="8000" dirty="0"/>
          </a:p>
        </p:txBody>
      </p:sp>
      <p:sp>
        <p:nvSpPr>
          <p:cNvPr id="5" name="Google Shape;524;p44"/>
          <p:cNvSpPr txBox="1">
            <a:spLocks/>
          </p:cNvSpPr>
          <p:nvPr/>
        </p:nvSpPr>
        <p:spPr>
          <a:xfrm>
            <a:off x="2890810" y="2396730"/>
            <a:ext cx="51837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100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exend ExtraBold"/>
              <a:buNone/>
              <a:defRPr sz="3200" b="0" i="0" u="none" strike="noStrike" cap="non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>
            <a:r>
              <a:rPr lang="en-US" sz="8000" dirty="0" err="1"/>
              <a:t>Variabel</a:t>
            </a:r>
            <a:endParaRPr lang="en-US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" name="Google Shape;1628;p75"/>
          <p:cNvPicPr preferRelativeResize="0"/>
          <p:nvPr/>
        </p:nvPicPr>
        <p:blipFill rotWithShape="1">
          <a:blip r:embed="rId3">
            <a:alphaModFix/>
          </a:blip>
          <a:srcRect l="63472" r="3428"/>
          <a:stretch/>
        </p:blipFill>
        <p:spPr>
          <a:xfrm>
            <a:off x="6633143" y="1373989"/>
            <a:ext cx="1496246" cy="2542879"/>
          </a:xfrm>
          <a:prstGeom prst="rect">
            <a:avLst/>
          </a:prstGeom>
          <a:noFill/>
          <a:ln>
            <a:noFill/>
          </a:ln>
        </p:spPr>
      </p:pic>
      <p:sp>
        <p:nvSpPr>
          <p:cNvPr id="1629" name="Google Shape;1629;p75"/>
          <p:cNvSpPr txBox="1">
            <a:spLocks noGrp="1"/>
          </p:cNvSpPr>
          <p:nvPr>
            <p:ph type="title"/>
          </p:nvPr>
        </p:nvSpPr>
        <p:spPr>
          <a:xfrm>
            <a:off x="834300" y="648889"/>
            <a:ext cx="318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Tugas</a:t>
            </a:r>
            <a:endParaRPr dirty="0"/>
          </a:p>
        </p:txBody>
      </p:sp>
      <p:sp>
        <p:nvSpPr>
          <p:cNvPr id="1630" name="Google Shape;1630;p75"/>
          <p:cNvSpPr txBox="1">
            <a:spLocks noGrp="1"/>
          </p:cNvSpPr>
          <p:nvPr>
            <p:ph type="subTitle" idx="1"/>
          </p:nvPr>
        </p:nvSpPr>
        <p:spPr>
          <a:xfrm>
            <a:off x="647700" y="1371600"/>
            <a:ext cx="5941250" cy="28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25400" algn="just">
              <a:lnSpc>
                <a:spcPct val="150000"/>
              </a:lnSpc>
            </a:pP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marL="114300" indent="25400" algn="just">
              <a:lnSpc>
                <a:spcPct val="150000"/>
              </a:lnSpc>
            </a:pPr>
            <a:endParaRPr lang="en-US" dirty="0"/>
          </a:p>
          <a:p>
            <a:pPr marL="4826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marL="4826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marL="4826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marL="4826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Obyektif</a:t>
            </a:r>
            <a:endParaRPr lang="en-US" dirty="0"/>
          </a:p>
          <a:p>
            <a:pPr marL="4826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1631" name="Google Shape;1631;p75"/>
          <p:cNvSpPr/>
          <p:nvPr/>
        </p:nvSpPr>
        <p:spPr>
          <a:xfrm>
            <a:off x="6588950" y="1083649"/>
            <a:ext cx="1584627" cy="3133905"/>
          </a:xfrm>
          <a:custGeom>
            <a:avLst/>
            <a:gdLst/>
            <a:ahLst/>
            <a:cxnLst/>
            <a:rect l="l" t="t" r="r" b="b"/>
            <a:pathLst>
              <a:path w="61960" h="122466" extrusionOk="0">
                <a:moveTo>
                  <a:pt x="52217" y="0"/>
                </a:moveTo>
                <a:lnTo>
                  <a:pt x="9743" y="0"/>
                </a:lnTo>
                <a:lnTo>
                  <a:pt x="9743" y="0"/>
                </a:lnTo>
                <a:lnTo>
                  <a:pt x="8803" y="0"/>
                </a:lnTo>
                <a:lnTo>
                  <a:pt x="7778" y="171"/>
                </a:lnTo>
                <a:lnTo>
                  <a:pt x="6838" y="427"/>
                </a:lnTo>
                <a:lnTo>
                  <a:pt x="5983" y="769"/>
                </a:lnTo>
                <a:lnTo>
                  <a:pt x="5129" y="1111"/>
                </a:lnTo>
                <a:lnTo>
                  <a:pt x="4359" y="1624"/>
                </a:lnTo>
                <a:lnTo>
                  <a:pt x="3590" y="2222"/>
                </a:lnTo>
                <a:lnTo>
                  <a:pt x="2907" y="2820"/>
                </a:lnTo>
                <a:lnTo>
                  <a:pt x="2223" y="3504"/>
                </a:lnTo>
                <a:lnTo>
                  <a:pt x="1710" y="4273"/>
                </a:lnTo>
                <a:lnTo>
                  <a:pt x="1197" y="5042"/>
                </a:lnTo>
                <a:lnTo>
                  <a:pt x="770" y="5897"/>
                </a:lnTo>
                <a:lnTo>
                  <a:pt x="514" y="6837"/>
                </a:lnTo>
                <a:lnTo>
                  <a:pt x="257" y="7777"/>
                </a:lnTo>
                <a:lnTo>
                  <a:pt x="86" y="8717"/>
                </a:lnTo>
                <a:lnTo>
                  <a:pt x="1" y="9743"/>
                </a:lnTo>
                <a:lnTo>
                  <a:pt x="1" y="112723"/>
                </a:lnTo>
                <a:lnTo>
                  <a:pt x="1" y="112723"/>
                </a:lnTo>
                <a:lnTo>
                  <a:pt x="86" y="113748"/>
                </a:lnTo>
                <a:lnTo>
                  <a:pt x="257" y="114688"/>
                </a:lnTo>
                <a:lnTo>
                  <a:pt x="514" y="115629"/>
                </a:lnTo>
                <a:lnTo>
                  <a:pt x="770" y="116569"/>
                </a:lnTo>
                <a:lnTo>
                  <a:pt x="1197" y="117423"/>
                </a:lnTo>
                <a:lnTo>
                  <a:pt x="1710" y="118192"/>
                </a:lnTo>
                <a:lnTo>
                  <a:pt x="2223" y="118962"/>
                </a:lnTo>
                <a:lnTo>
                  <a:pt x="2907" y="119645"/>
                </a:lnTo>
                <a:lnTo>
                  <a:pt x="3590" y="120243"/>
                </a:lnTo>
                <a:lnTo>
                  <a:pt x="4359" y="120842"/>
                </a:lnTo>
                <a:lnTo>
                  <a:pt x="5129" y="121354"/>
                </a:lnTo>
                <a:lnTo>
                  <a:pt x="5983" y="121696"/>
                </a:lnTo>
                <a:lnTo>
                  <a:pt x="6838" y="122038"/>
                </a:lnTo>
                <a:lnTo>
                  <a:pt x="7778" y="122294"/>
                </a:lnTo>
                <a:lnTo>
                  <a:pt x="8803" y="122465"/>
                </a:lnTo>
                <a:lnTo>
                  <a:pt x="9743" y="122465"/>
                </a:lnTo>
                <a:lnTo>
                  <a:pt x="52217" y="122465"/>
                </a:lnTo>
                <a:lnTo>
                  <a:pt x="52217" y="122465"/>
                </a:lnTo>
                <a:lnTo>
                  <a:pt x="53243" y="122465"/>
                </a:lnTo>
                <a:lnTo>
                  <a:pt x="54183" y="122294"/>
                </a:lnTo>
                <a:lnTo>
                  <a:pt x="55123" y="122038"/>
                </a:lnTo>
                <a:lnTo>
                  <a:pt x="55978" y="121696"/>
                </a:lnTo>
                <a:lnTo>
                  <a:pt x="56832" y="121354"/>
                </a:lnTo>
                <a:lnTo>
                  <a:pt x="57687" y="120842"/>
                </a:lnTo>
                <a:lnTo>
                  <a:pt x="58371" y="120243"/>
                </a:lnTo>
                <a:lnTo>
                  <a:pt x="59054" y="119645"/>
                </a:lnTo>
                <a:lnTo>
                  <a:pt x="59738" y="118962"/>
                </a:lnTo>
                <a:lnTo>
                  <a:pt x="60251" y="118192"/>
                </a:lnTo>
                <a:lnTo>
                  <a:pt x="60764" y="117423"/>
                </a:lnTo>
                <a:lnTo>
                  <a:pt x="61191" y="116569"/>
                </a:lnTo>
                <a:lnTo>
                  <a:pt x="61533" y="115629"/>
                </a:lnTo>
                <a:lnTo>
                  <a:pt x="61704" y="114688"/>
                </a:lnTo>
                <a:lnTo>
                  <a:pt x="61875" y="113748"/>
                </a:lnTo>
                <a:lnTo>
                  <a:pt x="61960" y="112723"/>
                </a:lnTo>
                <a:lnTo>
                  <a:pt x="61960" y="9743"/>
                </a:lnTo>
                <a:lnTo>
                  <a:pt x="61960" y="9743"/>
                </a:lnTo>
                <a:lnTo>
                  <a:pt x="61875" y="8717"/>
                </a:lnTo>
                <a:lnTo>
                  <a:pt x="61704" y="7777"/>
                </a:lnTo>
                <a:lnTo>
                  <a:pt x="61533" y="6837"/>
                </a:lnTo>
                <a:lnTo>
                  <a:pt x="61191" y="5897"/>
                </a:lnTo>
                <a:lnTo>
                  <a:pt x="60764" y="5042"/>
                </a:lnTo>
                <a:lnTo>
                  <a:pt x="60251" y="4273"/>
                </a:lnTo>
                <a:lnTo>
                  <a:pt x="59738" y="3504"/>
                </a:lnTo>
                <a:lnTo>
                  <a:pt x="59054" y="2820"/>
                </a:lnTo>
                <a:lnTo>
                  <a:pt x="58371" y="2222"/>
                </a:lnTo>
                <a:lnTo>
                  <a:pt x="57687" y="1624"/>
                </a:lnTo>
                <a:lnTo>
                  <a:pt x="56832" y="1111"/>
                </a:lnTo>
                <a:lnTo>
                  <a:pt x="55978" y="769"/>
                </a:lnTo>
                <a:lnTo>
                  <a:pt x="55123" y="427"/>
                </a:lnTo>
                <a:lnTo>
                  <a:pt x="54183" y="171"/>
                </a:lnTo>
                <a:lnTo>
                  <a:pt x="53243" y="0"/>
                </a:lnTo>
                <a:lnTo>
                  <a:pt x="52217" y="0"/>
                </a:lnTo>
                <a:lnTo>
                  <a:pt x="52217" y="0"/>
                </a:lnTo>
                <a:close/>
                <a:moveTo>
                  <a:pt x="24870" y="5042"/>
                </a:moveTo>
                <a:lnTo>
                  <a:pt x="24870" y="5042"/>
                </a:lnTo>
                <a:lnTo>
                  <a:pt x="24955" y="5042"/>
                </a:lnTo>
                <a:lnTo>
                  <a:pt x="37176" y="5042"/>
                </a:lnTo>
                <a:lnTo>
                  <a:pt x="37176" y="5042"/>
                </a:lnTo>
                <a:lnTo>
                  <a:pt x="37433" y="5042"/>
                </a:lnTo>
                <a:lnTo>
                  <a:pt x="37689" y="5213"/>
                </a:lnTo>
                <a:lnTo>
                  <a:pt x="37860" y="5469"/>
                </a:lnTo>
                <a:lnTo>
                  <a:pt x="37946" y="5811"/>
                </a:lnTo>
                <a:lnTo>
                  <a:pt x="37946" y="5811"/>
                </a:lnTo>
                <a:lnTo>
                  <a:pt x="37860" y="6068"/>
                </a:lnTo>
                <a:lnTo>
                  <a:pt x="37689" y="6324"/>
                </a:lnTo>
                <a:lnTo>
                  <a:pt x="37433" y="6495"/>
                </a:lnTo>
                <a:lnTo>
                  <a:pt x="37091" y="6580"/>
                </a:lnTo>
                <a:lnTo>
                  <a:pt x="37091" y="6580"/>
                </a:lnTo>
                <a:lnTo>
                  <a:pt x="37091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528" y="6495"/>
                </a:lnTo>
                <a:lnTo>
                  <a:pt x="24272" y="6324"/>
                </a:lnTo>
                <a:lnTo>
                  <a:pt x="24101" y="6068"/>
                </a:lnTo>
                <a:lnTo>
                  <a:pt x="24101" y="5811"/>
                </a:lnTo>
                <a:lnTo>
                  <a:pt x="24101" y="5811"/>
                </a:lnTo>
                <a:lnTo>
                  <a:pt x="24101" y="5469"/>
                </a:lnTo>
                <a:lnTo>
                  <a:pt x="24272" y="5213"/>
                </a:lnTo>
                <a:lnTo>
                  <a:pt x="24528" y="5042"/>
                </a:lnTo>
                <a:lnTo>
                  <a:pt x="24870" y="5042"/>
                </a:lnTo>
                <a:lnTo>
                  <a:pt x="24870" y="5042"/>
                </a:lnTo>
                <a:close/>
                <a:moveTo>
                  <a:pt x="31023" y="119389"/>
                </a:moveTo>
                <a:lnTo>
                  <a:pt x="31023" y="119389"/>
                </a:lnTo>
                <a:lnTo>
                  <a:pt x="30340" y="119303"/>
                </a:lnTo>
                <a:lnTo>
                  <a:pt x="29741" y="119132"/>
                </a:lnTo>
                <a:lnTo>
                  <a:pt x="29143" y="118791"/>
                </a:lnTo>
                <a:lnTo>
                  <a:pt x="28630" y="118449"/>
                </a:lnTo>
                <a:lnTo>
                  <a:pt x="28288" y="117936"/>
                </a:lnTo>
                <a:lnTo>
                  <a:pt x="27947" y="117338"/>
                </a:lnTo>
                <a:lnTo>
                  <a:pt x="27776" y="116740"/>
                </a:lnTo>
                <a:lnTo>
                  <a:pt x="27690" y="116056"/>
                </a:lnTo>
                <a:lnTo>
                  <a:pt x="27690" y="116056"/>
                </a:lnTo>
                <a:lnTo>
                  <a:pt x="27776" y="115458"/>
                </a:lnTo>
                <a:lnTo>
                  <a:pt x="27947" y="114774"/>
                </a:lnTo>
                <a:lnTo>
                  <a:pt x="28288" y="114261"/>
                </a:lnTo>
                <a:lnTo>
                  <a:pt x="28630" y="113748"/>
                </a:lnTo>
                <a:lnTo>
                  <a:pt x="29143" y="113407"/>
                </a:lnTo>
                <a:lnTo>
                  <a:pt x="29741" y="113065"/>
                </a:lnTo>
                <a:lnTo>
                  <a:pt x="30340" y="112894"/>
                </a:lnTo>
                <a:lnTo>
                  <a:pt x="31023" y="112808"/>
                </a:lnTo>
                <a:lnTo>
                  <a:pt x="31023" y="112808"/>
                </a:lnTo>
                <a:lnTo>
                  <a:pt x="31621" y="112894"/>
                </a:lnTo>
                <a:lnTo>
                  <a:pt x="32305" y="113065"/>
                </a:lnTo>
                <a:lnTo>
                  <a:pt x="32818" y="113407"/>
                </a:lnTo>
                <a:lnTo>
                  <a:pt x="33331" y="113748"/>
                </a:lnTo>
                <a:lnTo>
                  <a:pt x="33758" y="114261"/>
                </a:lnTo>
                <a:lnTo>
                  <a:pt x="34014" y="114774"/>
                </a:lnTo>
                <a:lnTo>
                  <a:pt x="34185" y="115458"/>
                </a:lnTo>
                <a:lnTo>
                  <a:pt x="34271" y="116056"/>
                </a:lnTo>
                <a:lnTo>
                  <a:pt x="34271" y="116056"/>
                </a:lnTo>
                <a:lnTo>
                  <a:pt x="34185" y="116740"/>
                </a:lnTo>
                <a:lnTo>
                  <a:pt x="34014" y="117338"/>
                </a:lnTo>
                <a:lnTo>
                  <a:pt x="33758" y="117936"/>
                </a:lnTo>
                <a:lnTo>
                  <a:pt x="33331" y="118449"/>
                </a:lnTo>
                <a:lnTo>
                  <a:pt x="32818" y="118791"/>
                </a:lnTo>
                <a:lnTo>
                  <a:pt x="32305" y="119132"/>
                </a:lnTo>
                <a:lnTo>
                  <a:pt x="31621" y="119303"/>
                </a:lnTo>
                <a:lnTo>
                  <a:pt x="31023" y="119389"/>
                </a:lnTo>
                <a:lnTo>
                  <a:pt x="31023" y="119389"/>
                </a:lnTo>
                <a:close/>
                <a:moveTo>
                  <a:pt x="59482" y="108877"/>
                </a:moveTo>
                <a:lnTo>
                  <a:pt x="2479" y="108877"/>
                </a:lnTo>
                <a:lnTo>
                  <a:pt x="2479" y="13588"/>
                </a:lnTo>
                <a:lnTo>
                  <a:pt x="59482" y="13588"/>
                </a:lnTo>
                <a:lnTo>
                  <a:pt x="59482" y="108877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6"/>
          <p:cNvSpPr txBox="1">
            <a:spLocks noGrp="1"/>
          </p:cNvSpPr>
          <p:nvPr>
            <p:ph type="title"/>
          </p:nvPr>
        </p:nvSpPr>
        <p:spPr>
          <a:xfrm>
            <a:off x="2391900" y="31828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—</a:t>
            </a:r>
            <a:r>
              <a:rPr lang="id-ID" dirty="0"/>
              <a:t>Sandu Siyoto (2015)</a:t>
            </a:r>
            <a:endParaRPr dirty="0"/>
          </a:p>
        </p:txBody>
      </p:sp>
      <p:sp>
        <p:nvSpPr>
          <p:cNvPr id="551" name="Google Shape;551;p46"/>
          <p:cNvSpPr txBox="1">
            <a:spLocks noGrp="1"/>
          </p:cNvSpPr>
          <p:nvPr>
            <p:ph type="subTitle" idx="1"/>
          </p:nvPr>
        </p:nvSpPr>
        <p:spPr>
          <a:xfrm>
            <a:off x="1329450" y="1143000"/>
            <a:ext cx="6485100" cy="18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besaran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diubah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peristiwa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.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memperoleh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memahami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.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/>
      <p:bldP spid="5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5"/>
          <p:cNvSpPr/>
          <p:nvPr/>
        </p:nvSpPr>
        <p:spPr>
          <a:xfrm>
            <a:off x="762735" y="1300740"/>
            <a:ext cx="964500" cy="9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5"/>
          <p:cNvSpPr txBox="1">
            <a:spLocks noGrp="1"/>
          </p:cNvSpPr>
          <p:nvPr>
            <p:ph type="subTitle" idx="9"/>
          </p:nvPr>
        </p:nvSpPr>
        <p:spPr>
          <a:xfrm>
            <a:off x="1803160" y="1300740"/>
            <a:ext cx="3292000" cy="482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Independent</a:t>
            </a:r>
            <a:endParaRPr dirty="0"/>
          </a:p>
        </p:txBody>
      </p:sp>
      <p:sp>
        <p:nvSpPr>
          <p:cNvPr id="538" name="Google Shape;538;p45"/>
          <p:cNvSpPr txBox="1">
            <a:spLocks noGrp="1"/>
          </p:cNvSpPr>
          <p:nvPr>
            <p:ph type="title"/>
          </p:nvPr>
        </p:nvSpPr>
        <p:spPr>
          <a:xfrm>
            <a:off x="719535" y="1432565"/>
            <a:ext cx="10482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01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41" name="Google Shape;541;p45"/>
          <p:cNvSpPr txBox="1">
            <a:spLocks noGrp="1"/>
          </p:cNvSpPr>
          <p:nvPr>
            <p:ph type="title" idx="8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Jenis Variabel</a:t>
            </a:r>
            <a:endParaRPr dirty="0"/>
          </a:p>
        </p:txBody>
      </p:sp>
      <p:sp>
        <p:nvSpPr>
          <p:cNvPr id="542" name="Google Shape;542;p45"/>
          <p:cNvSpPr txBox="1">
            <a:spLocks noGrp="1"/>
          </p:cNvSpPr>
          <p:nvPr>
            <p:ph type="subTitle" idx="1"/>
          </p:nvPr>
        </p:nvSpPr>
        <p:spPr>
          <a:xfrm>
            <a:off x="1810032" y="1664934"/>
            <a:ext cx="2868648" cy="11092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" dirty="0"/>
              <a:t>Atau variabel bebas </a:t>
            </a: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, </a:t>
            </a:r>
            <a:r>
              <a:rPr lang="en-US" dirty="0" err="1"/>
              <a:t>mempengaruhi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berefek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outcome</a:t>
            </a:r>
            <a:r>
              <a:rPr lang="en" dirty="0"/>
              <a:t> .</a:t>
            </a:r>
            <a:endParaRPr dirty="0"/>
          </a:p>
        </p:txBody>
      </p:sp>
      <p:sp>
        <p:nvSpPr>
          <p:cNvPr id="28" name="Persegi Panjang 4"/>
          <p:cNvSpPr/>
          <p:nvPr/>
        </p:nvSpPr>
        <p:spPr>
          <a:xfrm>
            <a:off x="1286343" y="3098539"/>
            <a:ext cx="1983337" cy="95089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 err="1">
                <a:effectLst/>
                <a:latin typeface="Times New Roman"/>
                <a:ea typeface="Times New Roman"/>
              </a:rPr>
              <a:t>Inovasi</a:t>
            </a:r>
            <a:r>
              <a:rPr lang="en-US" sz="1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b="1" dirty="0" err="1">
                <a:effectLst/>
                <a:latin typeface="Times New Roman"/>
                <a:ea typeface="Times New Roman"/>
              </a:rPr>
              <a:t>Pelayanan</a:t>
            </a:r>
            <a:endParaRPr lang="en-US" sz="2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82897" y="2977214"/>
            <a:ext cx="2811423" cy="1193545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 err="1">
                <a:effectLst/>
                <a:latin typeface="Times New Roman"/>
                <a:ea typeface="Times New Roman"/>
              </a:rPr>
              <a:t>Peningkatan</a:t>
            </a:r>
            <a:r>
              <a:rPr lang="en-US" sz="1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b="1" dirty="0" err="1">
                <a:effectLst/>
                <a:latin typeface="Times New Roman"/>
                <a:ea typeface="Times New Roman"/>
              </a:rPr>
              <a:t>Mutu</a:t>
            </a:r>
            <a:endParaRPr lang="en-US" sz="2000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30" name="Konektor Panah Lurus 6"/>
          <p:cNvCxnSpPr/>
          <p:nvPr/>
        </p:nvCxnSpPr>
        <p:spPr>
          <a:xfrm>
            <a:off x="3348455" y="3573986"/>
            <a:ext cx="17344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0" animBg="1"/>
      <p:bldP spid="533" grpId="0" build="p"/>
      <p:bldP spid="538" grpId="0"/>
      <p:bldP spid="541" grpId="0"/>
      <p:bldP spid="542" grpId="0" build="p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31;p45"/>
          <p:cNvSpPr/>
          <p:nvPr/>
        </p:nvSpPr>
        <p:spPr>
          <a:xfrm>
            <a:off x="805443" y="792340"/>
            <a:ext cx="964500" cy="9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4;p45"/>
          <p:cNvSpPr txBox="1">
            <a:spLocks noGrp="1"/>
          </p:cNvSpPr>
          <p:nvPr>
            <p:ph type="subTitle" idx="13"/>
          </p:nvPr>
        </p:nvSpPr>
        <p:spPr>
          <a:xfrm>
            <a:off x="1856818" y="792340"/>
            <a:ext cx="21201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Dependent</a:t>
            </a:r>
            <a:endParaRPr dirty="0"/>
          </a:p>
        </p:txBody>
      </p:sp>
      <p:sp>
        <p:nvSpPr>
          <p:cNvPr id="15" name="Google Shape;539;p45"/>
          <p:cNvSpPr txBox="1">
            <a:spLocks noGrp="1"/>
          </p:cNvSpPr>
          <p:nvPr>
            <p:ph type="title" idx="6"/>
          </p:nvPr>
        </p:nvSpPr>
        <p:spPr>
          <a:xfrm>
            <a:off x="762243" y="924165"/>
            <a:ext cx="10482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02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6" name="Google Shape;543;p45"/>
          <p:cNvSpPr txBox="1">
            <a:spLocks noGrp="1"/>
          </p:cNvSpPr>
          <p:nvPr>
            <p:ph type="subTitle" idx="2"/>
          </p:nvPr>
        </p:nvSpPr>
        <p:spPr>
          <a:xfrm>
            <a:off x="1856818" y="1156533"/>
            <a:ext cx="2821861" cy="898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" dirty="0"/>
              <a:t>Atau variabel terikat yaitu </a:t>
            </a:r>
            <a:r>
              <a:rPr lang="id-ID" dirty="0"/>
              <a:t>variabel yang bergantung pada variabel bebas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8" name="Persegi Panjang 7"/>
          <p:cNvSpPr/>
          <p:nvPr/>
        </p:nvSpPr>
        <p:spPr>
          <a:xfrm>
            <a:off x="1050192" y="2743345"/>
            <a:ext cx="1933824" cy="112276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>
                <a:effectLst/>
                <a:latin typeface="Times New Roman"/>
                <a:ea typeface="Times New Roman"/>
              </a:rPr>
              <a:t>Pelatihan</a:t>
            </a:r>
            <a:endParaRPr lang="en-US" sz="2800" b="1">
              <a:effectLst/>
              <a:latin typeface="Times New Roman"/>
              <a:ea typeface="Times New Roman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19725" y="2540371"/>
            <a:ext cx="2779395" cy="152870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>
                <a:effectLst/>
                <a:latin typeface="Times New Roman"/>
                <a:ea typeface="Times New Roman"/>
              </a:rPr>
              <a:t>Kompetensi Bidan</a:t>
            </a:r>
            <a:endParaRPr lang="en-US" sz="2800" b="1">
              <a:effectLst/>
              <a:latin typeface="Times New Roman"/>
              <a:ea typeface="Times New Roman"/>
            </a:endParaRPr>
          </a:p>
        </p:txBody>
      </p:sp>
      <p:cxnSp>
        <p:nvCxnSpPr>
          <p:cNvPr id="20" name="Konektor Panah Lurus 9"/>
          <p:cNvCxnSpPr/>
          <p:nvPr/>
        </p:nvCxnSpPr>
        <p:spPr>
          <a:xfrm>
            <a:off x="3235325" y="3304725"/>
            <a:ext cx="1913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5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  <p:bldP spid="15" grpId="0"/>
      <p:bldP spid="16" grpId="0" build="p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30;p45"/>
          <p:cNvSpPr/>
          <p:nvPr/>
        </p:nvSpPr>
        <p:spPr>
          <a:xfrm>
            <a:off x="718186" y="729265"/>
            <a:ext cx="964500" cy="9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535;p45"/>
          <p:cNvSpPr txBox="1">
            <a:spLocks noGrp="1"/>
          </p:cNvSpPr>
          <p:nvPr>
            <p:ph type="subTitle" idx="14"/>
          </p:nvPr>
        </p:nvSpPr>
        <p:spPr>
          <a:xfrm>
            <a:off x="1758611" y="735364"/>
            <a:ext cx="21132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Moderating</a:t>
            </a:r>
            <a:endParaRPr dirty="0"/>
          </a:p>
        </p:txBody>
      </p:sp>
      <p:sp>
        <p:nvSpPr>
          <p:cNvPr id="21" name="Google Shape;537;p45"/>
          <p:cNvSpPr txBox="1">
            <a:spLocks noGrp="1"/>
          </p:cNvSpPr>
          <p:nvPr>
            <p:ph type="title" idx="5"/>
          </p:nvPr>
        </p:nvSpPr>
        <p:spPr>
          <a:xfrm>
            <a:off x="674986" y="867190"/>
            <a:ext cx="10482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03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" name="Google Shape;544;p45"/>
          <p:cNvSpPr txBox="1">
            <a:spLocks noGrp="1"/>
          </p:cNvSpPr>
          <p:nvPr>
            <p:ph type="subTitle" idx="3"/>
          </p:nvPr>
        </p:nvSpPr>
        <p:spPr>
          <a:xfrm>
            <a:off x="1765483" y="1099565"/>
            <a:ext cx="2958917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id-ID" dirty="0"/>
              <a:t>variabel bebas yang memengaruhi arah dan/atau kekuatan hubungan antara variabel bebas dan variabel terikat</a:t>
            </a:r>
            <a:endParaRPr dirty="0"/>
          </a:p>
        </p:txBody>
      </p:sp>
      <p:sp>
        <p:nvSpPr>
          <p:cNvPr id="23" name="Persegi Panjang 10"/>
          <p:cNvSpPr/>
          <p:nvPr/>
        </p:nvSpPr>
        <p:spPr>
          <a:xfrm>
            <a:off x="1697927" y="2541124"/>
            <a:ext cx="1617138" cy="779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b="1">
                <a:effectLst/>
                <a:latin typeface="Times New Roman"/>
                <a:ea typeface="Times New Roman"/>
              </a:rPr>
              <a:t>Pelatihan</a:t>
            </a:r>
            <a:endParaRPr lang="en-US" sz="2000" b="1">
              <a:effectLst/>
              <a:latin typeface="Times New Roman"/>
              <a:ea typeface="Times New Roman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46736" y="2418940"/>
            <a:ext cx="1963029" cy="9969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b="1">
                <a:effectLst/>
                <a:latin typeface="Times New Roman"/>
                <a:ea typeface="Times New Roman"/>
              </a:rPr>
              <a:t>Kompetensi Bidan</a:t>
            </a:r>
            <a:endParaRPr lang="en-US" sz="2000" b="1">
              <a:effectLst/>
              <a:latin typeface="Times New Roman"/>
              <a:ea typeface="Times New Roman"/>
            </a:endParaRPr>
          </a:p>
        </p:txBody>
      </p:sp>
      <p:sp>
        <p:nvSpPr>
          <p:cNvPr id="25" name="Persegi Panjang 13"/>
          <p:cNvSpPr/>
          <p:nvPr/>
        </p:nvSpPr>
        <p:spPr>
          <a:xfrm>
            <a:off x="3686382" y="3615017"/>
            <a:ext cx="1617138" cy="8807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b="1" dirty="0" err="1">
                <a:effectLst/>
                <a:latin typeface="Times New Roman"/>
                <a:ea typeface="Times New Roman"/>
              </a:rPr>
              <a:t>Kebijakan</a:t>
            </a:r>
            <a:r>
              <a:rPr lang="en-US" sz="11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1100" b="1" dirty="0" err="1">
                <a:effectLst/>
                <a:latin typeface="Times New Roman"/>
                <a:ea typeface="Times New Roman"/>
              </a:rPr>
              <a:t>Pimpinan</a:t>
            </a:r>
            <a:endParaRPr lang="en-US" sz="2000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6" name="Konektor Panah Lurus 15"/>
          <p:cNvCxnSpPr>
            <a:cxnSpLocks/>
          </p:cNvCxnSpPr>
          <p:nvPr/>
        </p:nvCxnSpPr>
        <p:spPr>
          <a:xfrm flipV="1">
            <a:off x="4441687" y="2943557"/>
            <a:ext cx="0" cy="75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Konektor Panah Lurus 23"/>
          <p:cNvCxnSpPr/>
          <p:nvPr/>
        </p:nvCxnSpPr>
        <p:spPr>
          <a:xfrm>
            <a:off x="3317081" y="2925299"/>
            <a:ext cx="2330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build="p"/>
      <p:bldP spid="21" grpId="0"/>
      <p:bldP spid="22" grpId="0" build="p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2;p45"/>
          <p:cNvSpPr/>
          <p:nvPr/>
        </p:nvSpPr>
        <p:spPr>
          <a:xfrm>
            <a:off x="741950" y="790225"/>
            <a:ext cx="964500" cy="9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36;p45"/>
          <p:cNvSpPr txBox="1">
            <a:spLocks noGrp="1"/>
          </p:cNvSpPr>
          <p:nvPr>
            <p:ph type="subTitle" idx="15"/>
          </p:nvPr>
        </p:nvSpPr>
        <p:spPr>
          <a:xfrm>
            <a:off x="1793325" y="796324"/>
            <a:ext cx="21201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Intervening</a:t>
            </a:r>
            <a:endParaRPr dirty="0"/>
          </a:p>
        </p:txBody>
      </p:sp>
      <p:sp>
        <p:nvSpPr>
          <p:cNvPr id="16" name="Google Shape;540;p45"/>
          <p:cNvSpPr txBox="1">
            <a:spLocks noGrp="1"/>
          </p:cNvSpPr>
          <p:nvPr>
            <p:ph type="title" idx="7"/>
          </p:nvPr>
        </p:nvSpPr>
        <p:spPr>
          <a:xfrm>
            <a:off x="698750" y="928150"/>
            <a:ext cx="10482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04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8" name="Google Shape;545;p45"/>
          <p:cNvSpPr txBox="1">
            <a:spLocks noGrp="1"/>
          </p:cNvSpPr>
          <p:nvPr>
            <p:ph type="subTitle" idx="4"/>
          </p:nvPr>
        </p:nvSpPr>
        <p:spPr>
          <a:xfrm>
            <a:off x="1793327" y="1160525"/>
            <a:ext cx="2611034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dirty="0"/>
              <a:t>S</a:t>
            </a:r>
            <a:r>
              <a:rPr lang="id-ID" dirty="0"/>
              <a:t>ecara teoritis mempengaruhi hubungan antar variabe</a:t>
            </a:r>
            <a:r>
              <a:rPr lang="en-US" dirty="0"/>
              <a:t>l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id-ID" dirty="0"/>
              <a:t>dan</a:t>
            </a:r>
            <a:r>
              <a:rPr lang="en-US" dirty="0"/>
              <a:t> </a:t>
            </a:r>
            <a:r>
              <a:rPr lang="en-US" dirty="0" err="1"/>
              <a:t>terikat</a:t>
            </a:r>
            <a:r>
              <a:rPr lang="en-US" dirty="0"/>
              <a:t> </a:t>
            </a:r>
            <a:r>
              <a:rPr lang="id-ID" dirty="0"/>
              <a:t>menjadi hubungan yang tidak langsung</a:t>
            </a:r>
            <a:r>
              <a:rPr lang="en-US" dirty="0"/>
              <a:t>/</a:t>
            </a:r>
            <a:r>
              <a:rPr lang="id-ID" dirty="0"/>
              <a:t>tidak dapat diamati</a:t>
            </a:r>
            <a:r>
              <a:rPr lang="en-US" dirty="0"/>
              <a:t>/</a:t>
            </a:r>
            <a:r>
              <a:rPr lang="id-ID" dirty="0"/>
              <a:t>diukur</a:t>
            </a:r>
            <a:endParaRPr dirty="0"/>
          </a:p>
        </p:txBody>
      </p:sp>
      <p:sp>
        <p:nvSpPr>
          <p:cNvPr id="19" name="Persegi Panjang 16"/>
          <p:cNvSpPr/>
          <p:nvPr/>
        </p:nvSpPr>
        <p:spPr>
          <a:xfrm>
            <a:off x="741950" y="3207386"/>
            <a:ext cx="1485572" cy="6356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b="1">
                <a:effectLst/>
                <a:latin typeface="Times New Roman"/>
                <a:ea typeface="Times New Roman"/>
              </a:rPr>
              <a:t>Kualitas Pelayanan</a:t>
            </a:r>
            <a:endParaRPr lang="en-US" sz="1600" b="1">
              <a:effectLst/>
              <a:latin typeface="Times New Roman"/>
              <a:ea typeface="Times New Roman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01640" y="3092625"/>
            <a:ext cx="1934640" cy="88169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b="1">
                <a:effectLst/>
                <a:latin typeface="Times New Roman"/>
                <a:ea typeface="Times New Roman"/>
              </a:rPr>
              <a:t>Loyalitas Pelanggan</a:t>
            </a:r>
            <a:endParaRPr lang="en-US" sz="1600" b="1">
              <a:effectLst/>
              <a:latin typeface="Times New Roman"/>
              <a:ea typeface="Times New Roman"/>
            </a:endParaRPr>
          </a:p>
        </p:txBody>
      </p:sp>
      <p:sp>
        <p:nvSpPr>
          <p:cNvPr id="28" name="Persegi Panjang 19"/>
          <p:cNvSpPr/>
          <p:nvPr/>
        </p:nvSpPr>
        <p:spPr>
          <a:xfrm>
            <a:off x="3750537" y="3207386"/>
            <a:ext cx="1593751" cy="6509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b="1">
                <a:effectLst/>
                <a:latin typeface="Times New Roman"/>
                <a:ea typeface="Times New Roman"/>
              </a:rPr>
              <a:t>Kepuasan Pelanggan</a:t>
            </a:r>
            <a:endParaRPr lang="en-US" sz="1600" b="1">
              <a:effectLst/>
              <a:latin typeface="Times New Roman"/>
              <a:ea typeface="Times New Roman"/>
            </a:endParaRPr>
          </a:p>
        </p:txBody>
      </p:sp>
      <p:cxnSp>
        <p:nvCxnSpPr>
          <p:cNvPr id="29" name="Konektor Panah Lurus 24"/>
          <p:cNvCxnSpPr/>
          <p:nvPr/>
        </p:nvCxnSpPr>
        <p:spPr>
          <a:xfrm>
            <a:off x="2456385" y="3525220"/>
            <a:ext cx="10679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Konektor Panah Lurus 25"/>
          <p:cNvCxnSpPr/>
          <p:nvPr/>
        </p:nvCxnSpPr>
        <p:spPr>
          <a:xfrm>
            <a:off x="5533723" y="3533473"/>
            <a:ext cx="8050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3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/>
      <p:bldP spid="16" grpId="0"/>
      <p:bldP spid="18" grpId="0" build="p"/>
      <p:bldP spid="19" grpId="0" animBg="1"/>
      <p:bldP spid="20" grpId="0" animBg="1"/>
      <p:bldP spid="28" grpId="0" animBg="1"/>
    </p:bldLst>
  </p:timing>
</p:sld>
</file>

<file path=ppt/theme/theme1.xml><?xml version="1.0" encoding="utf-8"?>
<a:theme xmlns:a="http://schemas.openxmlformats.org/drawingml/2006/main" name="Faculty of Engineering and Physical Sciences: Satellite Communication Theme for College by Slidesgo">
  <a:themeElements>
    <a:clrScheme name="Simple Light">
      <a:dk1>
        <a:srgbClr val="1A1B19"/>
      </a:dk1>
      <a:lt1>
        <a:srgbClr val="EEEAD7"/>
      </a:lt1>
      <a:dk2>
        <a:srgbClr val="FFFFFF"/>
      </a:dk2>
      <a:lt2>
        <a:srgbClr val="31312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1357</Words>
  <Application>Microsoft Macintosh PowerPoint</Application>
  <PresentationFormat>Peragaan Layar (16:9)</PresentationFormat>
  <Paragraphs>188</Paragraphs>
  <Slides>40</Slides>
  <Notes>36</Notes>
  <HiddenSlides>0</HiddenSlides>
  <MMClips>0</MMClips>
  <ScaleCrop>false</ScaleCrop>
  <HeadingPairs>
    <vt:vector size="6" baseType="variant">
      <vt:variant>
        <vt:lpstr>Font Dipakai</vt:lpstr>
      </vt:variant>
      <vt:variant>
        <vt:i4>11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40</vt:i4>
      </vt:variant>
    </vt:vector>
  </HeadingPairs>
  <TitlesOfParts>
    <vt:vector size="52" baseType="lpstr">
      <vt:lpstr>Alata</vt:lpstr>
      <vt:lpstr>Bodoni MT Black</vt:lpstr>
      <vt:lpstr>Arial</vt:lpstr>
      <vt:lpstr>PT Sans</vt:lpstr>
      <vt:lpstr>Wingdings</vt:lpstr>
      <vt:lpstr>Cabin</vt:lpstr>
      <vt:lpstr>Montserrat ExtraLight</vt:lpstr>
      <vt:lpstr>Goudy Stout</vt:lpstr>
      <vt:lpstr>Montserrat</vt:lpstr>
      <vt:lpstr>Lexend ExtraBold</vt:lpstr>
      <vt:lpstr>Times New Roman</vt:lpstr>
      <vt:lpstr>Faculty of Engineering and Physical Sciences: Satellite Communication Theme for College by Slidesgo</vt:lpstr>
      <vt:lpstr>KERANGKA KONSEP</vt:lpstr>
      <vt:lpstr>Presentasi PowerPoint</vt:lpstr>
      <vt:lpstr>PENDAHULUAN</vt:lpstr>
      <vt:lpstr>Jenis</vt:lpstr>
      <vt:lpstr>—Sandu Siyoto (2015)</vt:lpstr>
      <vt:lpstr>01</vt:lpstr>
      <vt:lpstr>02</vt:lpstr>
      <vt:lpstr>03</vt:lpstr>
      <vt:lpstr>04</vt:lpstr>
      <vt:lpstr>05</vt:lpstr>
      <vt:lpstr>06</vt:lpstr>
      <vt:lpstr>KERANGKA TEORI</vt:lpstr>
      <vt:lpstr>Kerangka Teori</vt:lpstr>
      <vt:lpstr>Kerangka Teori</vt:lpstr>
      <vt:lpstr>Peranan Kerangka Teori</vt:lpstr>
      <vt:lpstr>Penyusunan Kerangka Teori</vt:lpstr>
      <vt:lpstr>Presentasi PowerPoint</vt:lpstr>
      <vt:lpstr>KERANGKA KONSEP PENELITIAN</vt:lpstr>
      <vt:lpstr>Kerangka Konsep Penelitian</vt:lpstr>
      <vt:lpstr>Tujuan Kerangka Konsep Penelitian</vt:lpstr>
      <vt:lpstr>Presentasi PowerPoint</vt:lpstr>
      <vt:lpstr>PERBEDAAN</vt:lpstr>
      <vt:lpstr>Kerangka Teori</vt:lpstr>
      <vt:lpstr>Kerangka Konsep</vt:lpstr>
      <vt:lpstr>Presentasi PowerPoint</vt:lpstr>
      <vt:lpstr>DEFINISI OPERASIONAL  DAN  KRITERIA OBYEKTIF </vt:lpstr>
      <vt:lpstr>—Sugiyono (2015)</vt:lpstr>
      <vt:lpstr>Tujuan Definisi Operasional</vt:lpstr>
      <vt:lpstr>Manfaat Definisi Operasional</vt:lpstr>
      <vt:lpstr>Penyusunan Definisi Operasional</vt:lpstr>
      <vt:lpstr>Penyusunan Definisi Operasional</vt:lpstr>
      <vt:lpstr>Definisi Operasional dalam Bentuk Tabel</vt:lpstr>
      <vt:lpstr>Presentasi PowerPoint</vt:lpstr>
      <vt:lpstr>HIPOTESIS PENELITIAN</vt:lpstr>
      <vt:lpstr>Hipotesis Penelitian</vt:lpstr>
      <vt:lpstr>Fungsi Hipotesis Penelitian</vt:lpstr>
      <vt:lpstr>Ciri-ciri Hipotesis</vt:lpstr>
      <vt:lpstr>Rumusan Hipotesis</vt:lpstr>
      <vt:lpstr>TERIMA KASIH</vt:lpstr>
      <vt:lpstr>Tugas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KERANGKA KONSEP</dc:title>
  <cp:lastModifiedBy>Microsoft Office User</cp:lastModifiedBy>
  <cp:revision>36</cp:revision>
  <dcterms:modified xsi:type="dcterms:W3CDTF">2022-10-26T14:31:00Z</dcterms:modified>
</cp:coreProperties>
</file>