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302" r:id="rId9"/>
    <p:sldId id="304" r:id="rId10"/>
    <p:sldId id="305" r:id="rId11"/>
    <p:sldId id="306" r:id="rId12"/>
    <p:sldId id="315" r:id="rId13"/>
    <p:sldId id="307" r:id="rId14"/>
    <p:sldId id="308" r:id="rId15"/>
    <p:sldId id="312" r:id="rId16"/>
    <p:sldId id="309" r:id="rId17"/>
    <p:sldId id="310" r:id="rId18"/>
    <p:sldId id="311" r:id="rId19"/>
    <p:sldId id="313" r:id="rId20"/>
    <p:sldId id="314" r:id="rId21"/>
    <p:sldId id="31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83368-660D-4747-8F2C-EACBF64EC73A}" type="doc">
      <dgm:prSet loTypeId="urn:microsoft.com/office/officeart/2005/8/layout/default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475E0F1-7E14-448E-A6E7-73BB8261228A}">
      <dgm:prSet phldrT="[Text]"/>
      <dgm:spPr/>
      <dgm:t>
        <a:bodyPr/>
        <a:lstStyle/>
        <a:p>
          <a:r>
            <a:rPr lang="en-US" dirty="0" err="1"/>
            <a:t>Derajat</a:t>
          </a:r>
          <a:r>
            <a:rPr lang="en-US" dirty="0"/>
            <a:t> Kesehatan </a:t>
          </a:r>
          <a:r>
            <a:rPr lang="en-US" dirty="0" err="1"/>
            <a:t>ibu</a:t>
          </a:r>
          <a:r>
            <a:rPr lang="en-US" dirty="0"/>
            <a:t> </a:t>
          </a:r>
          <a:r>
            <a:rPr lang="en-US" dirty="0" err="1"/>
            <a:t>rendah</a:t>
          </a:r>
          <a:r>
            <a:rPr lang="en-US" dirty="0"/>
            <a:t> &amp; </a:t>
          </a:r>
          <a:r>
            <a:rPr lang="en-US" dirty="0" err="1"/>
            <a:t>kurangnya</a:t>
          </a:r>
          <a:r>
            <a:rPr lang="en-US" dirty="0"/>
            <a:t> </a:t>
          </a:r>
          <a:r>
            <a:rPr lang="en-US" dirty="0" err="1"/>
            <a:t>kesiapan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hamil</a:t>
          </a:r>
          <a:endParaRPr lang="en-US" dirty="0"/>
        </a:p>
      </dgm:t>
    </dgm:pt>
    <dgm:pt modelId="{AC9A87AC-9F98-4EBA-B665-4076F4F57113}" type="parTrans" cxnId="{21613C13-F45A-4F7A-A299-0B0C1DBB3AFA}">
      <dgm:prSet/>
      <dgm:spPr/>
      <dgm:t>
        <a:bodyPr/>
        <a:lstStyle/>
        <a:p>
          <a:endParaRPr lang="en-US"/>
        </a:p>
      </dgm:t>
    </dgm:pt>
    <dgm:pt modelId="{8AEFEA51-1315-44C9-A004-20CBAC2846C4}" type="sibTrans" cxnId="{21613C13-F45A-4F7A-A299-0B0C1DBB3AFA}">
      <dgm:prSet/>
      <dgm:spPr/>
      <dgm:t>
        <a:bodyPr/>
        <a:lstStyle/>
        <a:p>
          <a:endParaRPr lang="en-US"/>
        </a:p>
      </dgm:t>
    </dgm:pt>
    <dgm:pt modelId="{B7106AD8-30C5-4A70-8308-589DBEA52452}">
      <dgm:prSet phldrT="[Text]"/>
      <dgm:spPr/>
      <dgm:t>
        <a:bodyPr/>
        <a:lstStyle/>
        <a:p>
          <a:r>
            <a:rPr lang="en-US" dirty="0" err="1"/>
            <a:t>Pemeriksaan</a:t>
          </a:r>
          <a:r>
            <a:rPr lang="en-US" dirty="0"/>
            <a:t> </a:t>
          </a:r>
          <a:r>
            <a:rPr lang="en-US" dirty="0" err="1"/>
            <a:t>kehamilan</a:t>
          </a:r>
          <a:r>
            <a:rPr lang="en-US" dirty="0"/>
            <a:t> yang </a:t>
          </a:r>
          <a:r>
            <a:rPr lang="en-US" dirty="0" err="1"/>
            <a:t>diperoleh</a:t>
          </a:r>
          <a:r>
            <a:rPr lang="en-US" dirty="0"/>
            <a:t> </a:t>
          </a:r>
          <a:r>
            <a:rPr lang="en-US" dirty="0" err="1"/>
            <a:t>kurang</a:t>
          </a:r>
          <a:endParaRPr lang="en-US" dirty="0"/>
        </a:p>
      </dgm:t>
    </dgm:pt>
    <dgm:pt modelId="{EBB53B35-12F5-40EF-AEE1-62ABEC7AC844}" type="parTrans" cxnId="{0A8B91FB-7AF2-4C95-B0C6-CD802870FF98}">
      <dgm:prSet/>
      <dgm:spPr/>
      <dgm:t>
        <a:bodyPr/>
        <a:lstStyle/>
        <a:p>
          <a:endParaRPr lang="en-US"/>
        </a:p>
      </dgm:t>
    </dgm:pt>
    <dgm:pt modelId="{63CD5211-4C3B-4731-A9E4-3D3A26934BE9}" type="sibTrans" cxnId="{0A8B91FB-7AF2-4C95-B0C6-CD802870FF98}">
      <dgm:prSet/>
      <dgm:spPr/>
      <dgm:t>
        <a:bodyPr/>
        <a:lstStyle/>
        <a:p>
          <a:endParaRPr lang="en-US"/>
        </a:p>
      </dgm:t>
    </dgm:pt>
    <dgm:pt modelId="{FE9436B8-B418-4F1B-B010-FE46C81AD118}">
      <dgm:prSet phldrT="[Text]"/>
      <dgm:spPr/>
      <dgm:t>
        <a:bodyPr/>
        <a:lstStyle/>
        <a:p>
          <a:r>
            <a:rPr lang="en-US" dirty="0" err="1"/>
            <a:t>Pertolongan</a:t>
          </a:r>
          <a:r>
            <a:rPr lang="en-US" dirty="0"/>
            <a:t> </a:t>
          </a:r>
          <a:r>
            <a:rPr lang="en-US" dirty="0" err="1"/>
            <a:t>persalinan</a:t>
          </a:r>
          <a:r>
            <a:rPr lang="en-US" dirty="0"/>
            <a:t> &amp; </a:t>
          </a:r>
          <a:r>
            <a:rPr lang="en-US" dirty="0" err="1"/>
            <a:t>perawatan</a:t>
          </a:r>
          <a:r>
            <a:rPr lang="en-US" dirty="0"/>
            <a:t> pada masa </a:t>
          </a:r>
          <a:r>
            <a:rPr lang="en-US" dirty="0" err="1"/>
            <a:t>setelah</a:t>
          </a:r>
          <a:r>
            <a:rPr lang="en-US" dirty="0"/>
            <a:t> </a:t>
          </a:r>
          <a:r>
            <a:rPr lang="en-US" dirty="0" err="1"/>
            <a:t>persalinan</a:t>
          </a:r>
          <a:r>
            <a:rPr lang="en-US" dirty="0"/>
            <a:t> </a:t>
          </a:r>
          <a:r>
            <a:rPr lang="en-US" dirty="0" err="1"/>
            <a:t>dini</a:t>
          </a:r>
          <a:r>
            <a:rPr lang="en-US" dirty="0"/>
            <a:t> </a:t>
          </a:r>
          <a:r>
            <a:rPr lang="en-US" dirty="0" err="1"/>
            <a:t>masih</a:t>
          </a:r>
          <a:r>
            <a:rPr lang="en-US" dirty="0"/>
            <a:t> </a:t>
          </a:r>
          <a:r>
            <a:rPr lang="en-US" dirty="0" err="1"/>
            <a:t>kurang</a:t>
          </a:r>
          <a:endParaRPr lang="en-US" dirty="0"/>
        </a:p>
      </dgm:t>
    </dgm:pt>
    <dgm:pt modelId="{E29E8896-D8BC-4938-84AD-34D506943797}" type="parTrans" cxnId="{06E09F87-095B-468E-9D52-DF180E3403C2}">
      <dgm:prSet/>
      <dgm:spPr/>
      <dgm:t>
        <a:bodyPr/>
        <a:lstStyle/>
        <a:p>
          <a:endParaRPr lang="en-US"/>
        </a:p>
      </dgm:t>
    </dgm:pt>
    <dgm:pt modelId="{950B1AA3-32AB-432D-8936-AAC0841B8943}" type="sibTrans" cxnId="{06E09F87-095B-468E-9D52-DF180E3403C2}">
      <dgm:prSet/>
      <dgm:spPr/>
      <dgm:t>
        <a:bodyPr/>
        <a:lstStyle/>
        <a:p>
          <a:endParaRPr lang="en-US"/>
        </a:p>
      </dgm:t>
    </dgm:pt>
    <dgm:pt modelId="{ED1D1541-C600-45AA-A525-07EBC905D720}">
      <dgm:prSet phldrT="[Text]"/>
      <dgm:spPr/>
      <dgm:t>
        <a:bodyPr/>
        <a:lstStyle/>
        <a:p>
          <a:r>
            <a:rPr lang="en-US" dirty="0" err="1"/>
            <a:t>Kualitas</a:t>
          </a:r>
          <a:r>
            <a:rPr lang="en-US" dirty="0"/>
            <a:t> </a:t>
          </a:r>
          <a:r>
            <a:rPr lang="en-US" dirty="0" err="1"/>
            <a:t>pelayanan</a:t>
          </a:r>
          <a:r>
            <a:rPr lang="en-US" dirty="0"/>
            <a:t> antenatal </a:t>
          </a:r>
          <a:r>
            <a:rPr lang="en-US" dirty="0" err="1"/>
            <a:t>masih</a:t>
          </a:r>
          <a:r>
            <a:rPr lang="en-US" dirty="0"/>
            <a:t> </a:t>
          </a:r>
          <a:r>
            <a:rPr lang="en-US" dirty="0" err="1"/>
            <a:t>rendah</a:t>
          </a:r>
          <a:r>
            <a:rPr lang="en-US" dirty="0"/>
            <a:t> dan dukun </a:t>
          </a:r>
          <a:r>
            <a:rPr lang="en-US" dirty="0" err="1"/>
            <a:t>bayi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sepenuhnya</a:t>
          </a:r>
          <a:r>
            <a:rPr lang="en-US" dirty="0"/>
            <a:t> </a:t>
          </a:r>
          <a:r>
            <a:rPr lang="en-US" dirty="0" err="1"/>
            <a:t>mampu</a:t>
          </a:r>
          <a:r>
            <a:rPr lang="en-US" dirty="0"/>
            <a:t> </a:t>
          </a:r>
          <a:r>
            <a:rPr lang="en-US" dirty="0" err="1"/>
            <a:t>melaksanakan</a:t>
          </a:r>
          <a:r>
            <a:rPr lang="en-US" dirty="0"/>
            <a:t> </a:t>
          </a:r>
          <a:r>
            <a:rPr lang="en-US" dirty="0" err="1"/>
            <a:t>deteksi</a:t>
          </a:r>
          <a:r>
            <a:rPr lang="en-US" dirty="0"/>
            <a:t> </a:t>
          </a:r>
          <a:r>
            <a:rPr lang="en-US" dirty="0" err="1"/>
            <a:t>drisiko</a:t>
          </a:r>
          <a:r>
            <a:rPr lang="en-US" dirty="0"/>
            <a:t> </a:t>
          </a:r>
          <a:r>
            <a:rPr lang="en-US" dirty="0" err="1"/>
            <a:t>tinggi</a:t>
          </a:r>
          <a:r>
            <a:rPr lang="en-US" dirty="0"/>
            <a:t> </a:t>
          </a:r>
          <a:r>
            <a:rPr lang="en-US" dirty="0" err="1"/>
            <a:t>sedini</a:t>
          </a:r>
          <a:r>
            <a:rPr lang="en-US" dirty="0"/>
            <a:t> </a:t>
          </a:r>
          <a:r>
            <a:rPr lang="en-US" dirty="0" err="1"/>
            <a:t>mungkin</a:t>
          </a:r>
          <a:endParaRPr lang="en-US" dirty="0"/>
        </a:p>
      </dgm:t>
    </dgm:pt>
    <dgm:pt modelId="{F0DE78EF-740F-42FE-A643-077E06A872EA}" type="parTrans" cxnId="{C2862C57-A9C6-4A6F-AAA8-027E65000675}">
      <dgm:prSet/>
      <dgm:spPr/>
      <dgm:t>
        <a:bodyPr/>
        <a:lstStyle/>
        <a:p>
          <a:endParaRPr lang="en-US"/>
        </a:p>
      </dgm:t>
    </dgm:pt>
    <dgm:pt modelId="{299E5730-492B-46ED-9E46-F9A7D590287C}" type="sibTrans" cxnId="{C2862C57-A9C6-4A6F-AAA8-027E65000675}">
      <dgm:prSet/>
      <dgm:spPr/>
      <dgm:t>
        <a:bodyPr/>
        <a:lstStyle/>
        <a:p>
          <a:endParaRPr lang="en-US"/>
        </a:p>
      </dgm:t>
    </dgm:pt>
    <dgm:pt modelId="{9F499DF8-E729-4618-ADEE-80F3C98F5867}">
      <dgm:prSet phldrT="[Text]"/>
      <dgm:spPr/>
      <dgm:t>
        <a:bodyPr/>
        <a:lstStyle/>
        <a:p>
          <a:r>
            <a:rPr lang="en-US" dirty="0"/>
            <a:t>Belum </a:t>
          </a:r>
          <a:r>
            <a:rPr lang="en-US" dirty="0" err="1"/>
            <a:t>semua</a:t>
          </a:r>
          <a:r>
            <a:rPr lang="en-US" dirty="0"/>
            <a:t> RS </a:t>
          </a:r>
          <a:r>
            <a:rPr lang="en-US" dirty="0" err="1"/>
            <a:t>kabupaten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rujukan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puskesmas</a:t>
          </a:r>
          <a:r>
            <a:rPr lang="en-US" dirty="0"/>
            <a:t> </a:t>
          </a:r>
          <a:r>
            <a:rPr lang="en-US" dirty="0" err="1"/>
            <a:t>mempunyai</a:t>
          </a:r>
          <a:r>
            <a:rPr lang="en-US" dirty="0"/>
            <a:t> </a:t>
          </a:r>
          <a:r>
            <a:rPr lang="en-US" dirty="0" err="1"/>
            <a:t>peralatan</a:t>
          </a:r>
          <a:r>
            <a:rPr lang="en-US" dirty="0"/>
            <a:t> yang </a:t>
          </a:r>
          <a:r>
            <a:rPr lang="en-US" dirty="0" err="1"/>
            <a:t>cukup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melaksanakan</a:t>
          </a:r>
          <a:r>
            <a:rPr lang="en-US" dirty="0"/>
            <a:t> fungi obstetric </a:t>
          </a:r>
          <a:r>
            <a:rPr lang="en-US" dirty="0" err="1"/>
            <a:t>esensial</a:t>
          </a:r>
          <a:endParaRPr lang="en-US" dirty="0"/>
        </a:p>
      </dgm:t>
    </dgm:pt>
    <dgm:pt modelId="{36610AD0-D6B5-4BA7-BE3E-D699F73F02B4}" type="parTrans" cxnId="{4C162582-FE81-4FB8-9786-E2A61FC35BA2}">
      <dgm:prSet/>
      <dgm:spPr/>
      <dgm:t>
        <a:bodyPr/>
        <a:lstStyle/>
        <a:p>
          <a:endParaRPr lang="en-US"/>
        </a:p>
      </dgm:t>
    </dgm:pt>
    <dgm:pt modelId="{5BA6245D-3C65-49F3-A00C-E544D21831C0}" type="sibTrans" cxnId="{4C162582-FE81-4FB8-9786-E2A61FC35BA2}">
      <dgm:prSet/>
      <dgm:spPr/>
      <dgm:t>
        <a:bodyPr/>
        <a:lstStyle/>
        <a:p>
          <a:endParaRPr lang="en-US"/>
        </a:p>
      </dgm:t>
    </dgm:pt>
    <dgm:pt modelId="{2C526FF8-CC71-4CCA-B49F-F4A16A0F367D}" type="pres">
      <dgm:prSet presAssocID="{30983368-660D-4747-8F2C-EACBF64EC73A}" presName="diagram" presStyleCnt="0">
        <dgm:presLayoutVars>
          <dgm:dir/>
          <dgm:resizeHandles val="exact"/>
        </dgm:presLayoutVars>
      </dgm:prSet>
      <dgm:spPr/>
    </dgm:pt>
    <dgm:pt modelId="{2940FBBB-C497-4778-8219-F05563584C02}" type="pres">
      <dgm:prSet presAssocID="{6475E0F1-7E14-448E-A6E7-73BB8261228A}" presName="node" presStyleLbl="node1" presStyleIdx="0" presStyleCnt="5">
        <dgm:presLayoutVars>
          <dgm:bulletEnabled val="1"/>
        </dgm:presLayoutVars>
      </dgm:prSet>
      <dgm:spPr/>
    </dgm:pt>
    <dgm:pt modelId="{20CE4BB9-FAF1-47A6-975D-9FC38BE9EB54}" type="pres">
      <dgm:prSet presAssocID="{8AEFEA51-1315-44C9-A004-20CBAC2846C4}" presName="sibTrans" presStyleCnt="0"/>
      <dgm:spPr/>
    </dgm:pt>
    <dgm:pt modelId="{37C94C87-1571-453B-9AAB-C686DAF8CAA7}" type="pres">
      <dgm:prSet presAssocID="{B7106AD8-30C5-4A70-8308-589DBEA52452}" presName="node" presStyleLbl="node1" presStyleIdx="1" presStyleCnt="5">
        <dgm:presLayoutVars>
          <dgm:bulletEnabled val="1"/>
        </dgm:presLayoutVars>
      </dgm:prSet>
      <dgm:spPr/>
    </dgm:pt>
    <dgm:pt modelId="{3744E941-DCE8-4A74-94D8-925AD868E064}" type="pres">
      <dgm:prSet presAssocID="{63CD5211-4C3B-4731-A9E4-3D3A26934BE9}" presName="sibTrans" presStyleCnt="0"/>
      <dgm:spPr/>
    </dgm:pt>
    <dgm:pt modelId="{4947DCCA-A0A8-4496-A854-E717F9EE8293}" type="pres">
      <dgm:prSet presAssocID="{FE9436B8-B418-4F1B-B010-FE46C81AD118}" presName="node" presStyleLbl="node1" presStyleIdx="2" presStyleCnt="5">
        <dgm:presLayoutVars>
          <dgm:bulletEnabled val="1"/>
        </dgm:presLayoutVars>
      </dgm:prSet>
      <dgm:spPr/>
    </dgm:pt>
    <dgm:pt modelId="{EEB62578-44D5-4BFC-B866-6E4FB49B562A}" type="pres">
      <dgm:prSet presAssocID="{950B1AA3-32AB-432D-8936-AAC0841B8943}" presName="sibTrans" presStyleCnt="0"/>
      <dgm:spPr/>
    </dgm:pt>
    <dgm:pt modelId="{8952F5E2-8944-41F6-98BD-AA67C1613018}" type="pres">
      <dgm:prSet presAssocID="{ED1D1541-C600-45AA-A525-07EBC905D720}" presName="node" presStyleLbl="node1" presStyleIdx="3" presStyleCnt="5">
        <dgm:presLayoutVars>
          <dgm:bulletEnabled val="1"/>
        </dgm:presLayoutVars>
      </dgm:prSet>
      <dgm:spPr/>
    </dgm:pt>
    <dgm:pt modelId="{47186271-A023-4283-B8D8-346A76849C9C}" type="pres">
      <dgm:prSet presAssocID="{299E5730-492B-46ED-9E46-F9A7D590287C}" presName="sibTrans" presStyleCnt="0"/>
      <dgm:spPr/>
    </dgm:pt>
    <dgm:pt modelId="{10D06608-2B30-4CE5-9236-F1E94E4D4EE9}" type="pres">
      <dgm:prSet presAssocID="{9F499DF8-E729-4618-ADEE-80F3C98F5867}" presName="node" presStyleLbl="node1" presStyleIdx="4" presStyleCnt="5">
        <dgm:presLayoutVars>
          <dgm:bulletEnabled val="1"/>
        </dgm:presLayoutVars>
      </dgm:prSet>
      <dgm:spPr/>
    </dgm:pt>
  </dgm:ptLst>
  <dgm:cxnLst>
    <dgm:cxn modelId="{21613C13-F45A-4F7A-A299-0B0C1DBB3AFA}" srcId="{30983368-660D-4747-8F2C-EACBF64EC73A}" destId="{6475E0F1-7E14-448E-A6E7-73BB8261228A}" srcOrd="0" destOrd="0" parTransId="{AC9A87AC-9F98-4EBA-B665-4076F4F57113}" sibTransId="{8AEFEA51-1315-44C9-A004-20CBAC2846C4}"/>
    <dgm:cxn modelId="{8FBA8814-882F-4230-9B7C-50948DB4C0E3}" type="presOf" srcId="{9F499DF8-E729-4618-ADEE-80F3C98F5867}" destId="{10D06608-2B30-4CE5-9236-F1E94E4D4EE9}" srcOrd="0" destOrd="0" presId="urn:microsoft.com/office/officeart/2005/8/layout/default"/>
    <dgm:cxn modelId="{22B74822-2B49-4F30-873B-7C1DC0769832}" type="presOf" srcId="{ED1D1541-C600-45AA-A525-07EBC905D720}" destId="{8952F5E2-8944-41F6-98BD-AA67C1613018}" srcOrd="0" destOrd="0" presId="urn:microsoft.com/office/officeart/2005/8/layout/default"/>
    <dgm:cxn modelId="{6A352E34-0120-4BDE-B05B-4B1248A147A8}" type="presOf" srcId="{B7106AD8-30C5-4A70-8308-589DBEA52452}" destId="{37C94C87-1571-453B-9AAB-C686DAF8CAA7}" srcOrd="0" destOrd="0" presId="urn:microsoft.com/office/officeart/2005/8/layout/default"/>
    <dgm:cxn modelId="{0E60FF45-BBE6-424D-AFD1-2338D88CA653}" type="presOf" srcId="{30983368-660D-4747-8F2C-EACBF64EC73A}" destId="{2C526FF8-CC71-4CCA-B49F-F4A16A0F367D}" srcOrd="0" destOrd="0" presId="urn:microsoft.com/office/officeart/2005/8/layout/default"/>
    <dgm:cxn modelId="{C2862C57-A9C6-4A6F-AAA8-027E65000675}" srcId="{30983368-660D-4747-8F2C-EACBF64EC73A}" destId="{ED1D1541-C600-45AA-A525-07EBC905D720}" srcOrd="3" destOrd="0" parTransId="{F0DE78EF-740F-42FE-A643-077E06A872EA}" sibTransId="{299E5730-492B-46ED-9E46-F9A7D590287C}"/>
    <dgm:cxn modelId="{4C162582-FE81-4FB8-9786-E2A61FC35BA2}" srcId="{30983368-660D-4747-8F2C-EACBF64EC73A}" destId="{9F499DF8-E729-4618-ADEE-80F3C98F5867}" srcOrd="4" destOrd="0" parTransId="{36610AD0-D6B5-4BA7-BE3E-D699F73F02B4}" sibTransId="{5BA6245D-3C65-49F3-A00C-E544D21831C0}"/>
    <dgm:cxn modelId="{06E09F87-095B-468E-9D52-DF180E3403C2}" srcId="{30983368-660D-4747-8F2C-EACBF64EC73A}" destId="{FE9436B8-B418-4F1B-B010-FE46C81AD118}" srcOrd="2" destOrd="0" parTransId="{E29E8896-D8BC-4938-84AD-34D506943797}" sibTransId="{950B1AA3-32AB-432D-8936-AAC0841B8943}"/>
    <dgm:cxn modelId="{8E0D3CE8-EB9C-43F2-879D-A16149E0E4DB}" type="presOf" srcId="{6475E0F1-7E14-448E-A6E7-73BB8261228A}" destId="{2940FBBB-C497-4778-8219-F05563584C02}" srcOrd="0" destOrd="0" presId="urn:microsoft.com/office/officeart/2005/8/layout/default"/>
    <dgm:cxn modelId="{B09240EE-B5DE-43A1-8292-8B2B3FF84744}" type="presOf" srcId="{FE9436B8-B418-4F1B-B010-FE46C81AD118}" destId="{4947DCCA-A0A8-4496-A854-E717F9EE8293}" srcOrd="0" destOrd="0" presId="urn:microsoft.com/office/officeart/2005/8/layout/default"/>
    <dgm:cxn modelId="{0A8B91FB-7AF2-4C95-B0C6-CD802870FF98}" srcId="{30983368-660D-4747-8F2C-EACBF64EC73A}" destId="{B7106AD8-30C5-4A70-8308-589DBEA52452}" srcOrd="1" destOrd="0" parTransId="{EBB53B35-12F5-40EF-AEE1-62ABEC7AC844}" sibTransId="{63CD5211-4C3B-4731-A9E4-3D3A26934BE9}"/>
    <dgm:cxn modelId="{85A58D40-B12F-4BA7-B64F-0EAE00C9ACA7}" type="presParOf" srcId="{2C526FF8-CC71-4CCA-B49F-F4A16A0F367D}" destId="{2940FBBB-C497-4778-8219-F05563584C02}" srcOrd="0" destOrd="0" presId="urn:microsoft.com/office/officeart/2005/8/layout/default"/>
    <dgm:cxn modelId="{931D6150-A255-41BC-9798-674E7DC19C4C}" type="presParOf" srcId="{2C526FF8-CC71-4CCA-B49F-F4A16A0F367D}" destId="{20CE4BB9-FAF1-47A6-975D-9FC38BE9EB54}" srcOrd="1" destOrd="0" presId="urn:microsoft.com/office/officeart/2005/8/layout/default"/>
    <dgm:cxn modelId="{8DA57CBD-2983-4A65-82F3-291FCD8FF95E}" type="presParOf" srcId="{2C526FF8-CC71-4CCA-B49F-F4A16A0F367D}" destId="{37C94C87-1571-453B-9AAB-C686DAF8CAA7}" srcOrd="2" destOrd="0" presId="urn:microsoft.com/office/officeart/2005/8/layout/default"/>
    <dgm:cxn modelId="{0B4D4ACD-9EFE-45C2-A766-BA9512851193}" type="presParOf" srcId="{2C526FF8-CC71-4CCA-B49F-F4A16A0F367D}" destId="{3744E941-DCE8-4A74-94D8-925AD868E064}" srcOrd="3" destOrd="0" presId="urn:microsoft.com/office/officeart/2005/8/layout/default"/>
    <dgm:cxn modelId="{9DAA085E-DE13-42FA-A41C-4DF062F3B768}" type="presParOf" srcId="{2C526FF8-CC71-4CCA-B49F-F4A16A0F367D}" destId="{4947DCCA-A0A8-4496-A854-E717F9EE8293}" srcOrd="4" destOrd="0" presId="urn:microsoft.com/office/officeart/2005/8/layout/default"/>
    <dgm:cxn modelId="{CDB41FDE-316C-4B44-864E-2B9043DF3A62}" type="presParOf" srcId="{2C526FF8-CC71-4CCA-B49F-F4A16A0F367D}" destId="{EEB62578-44D5-4BFC-B866-6E4FB49B562A}" srcOrd="5" destOrd="0" presId="urn:microsoft.com/office/officeart/2005/8/layout/default"/>
    <dgm:cxn modelId="{AE521906-A8D4-4AC2-8376-259D9A3A0199}" type="presParOf" srcId="{2C526FF8-CC71-4CCA-B49F-F4A16A0F367D}" destId="{8952F5E2-8944-41F6-98BD-AA67C1613018}" srcOrd="6" destOrd="0" presId="urn:microsoft.com/office/officeart/2005/8/layout/default"/>
    <dgm:cxn modelId="{5AD03050-EA5E-42D8-B7E3-C13324D1C2E5}" type="presParOf" srcId="{2C526FF8-CC71-4CCA-B49F-F4A16A0F367D}" destId="{47186271-A023-4283-B8D8-346A76849C9C}" srcOrd="7" destOrd="0" presId="urn:microsoft.com/office/officeart/2005/8/layout/default"/>
    <dgm:cxn modelId="{32A1B66F-783E-4480-8B43-A58D0CD2A0AD}" type="presParOf" srcId="{2C526FF8-CC71-4CCA-B49F-F4A16A0F367D}" destId="{10D06608-2B30-4CE5-9236-F1E94E4D4EE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ADDDF5-5B20-4FA8-AFAB-F79D80BD6FAD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440B2C6-67FF-4BD0-9865-E5537F27D112}">
      <dgm:prSet phldrT="[Text]"/>
      <dgm:spPr/>
      <dgm:t>
        <a:bodyPr/>
        <a:lstStyle/>
        <a:p>
          <a:r>
            <a:rPr lang="en-US" dirty="0"/>
            <a:t>Riwayat </a:t>
          </a:r>
          <a:r>
            <a:rPr lang="en-US" dirty="0" err="1"/>
            <a:t>medis</a:t>
          </a:r>
          <a:r>
            <a:rPr lang="en-US" dirty="0"/>
            <a:t> &amp; </a:t>
          </a:r>
          <a:r>
            <a:rPr lang="en-US" dirty="0" err="1"/>
            <a:t>pembedahan</a:t>
          </a:r>
          <a:endParaRPr lang="en-US" dirty="0"/>
        </a:p>
      </dgm:t>
    </dgm:pt>
    <dgm:pt modelId="{55C55216-8B48-467A-8DCF-03BBEAE2D9B2}" type="parTrans" cxnId="{12ED9EB1-EB4A-4668-87EB-039B719F9CB7}">
      <dgm:prSet/>
      <dgm:spPr/>
      <dgm:t>
        <a:bodyPr/>
        <a:lstStyle/>
        <a:p>
          <a:endParaRPr lang="en-US"/>
        </a:p>
      </dgm:t>
    </dgm:pt>
    <dgm:pt modelId="{B7D445BE-5315-4AA9-9910-CDCDD57ECD3C}" type="sibTrans" cxnId="{12ED9EB1-EB4A-4668-87EB-039B719F9CB7}">
      <dgm:prSet/>
      <dgm:spPr/>
      <dgm:t>
        <a:bodyPr/>
        <a:lstStyle/>
        <a:p>
          <a:endParaRPr lang="en-US"/>
        </a:p>
      </dgm:t>
    </dgm:pt>
    <dgm:pt modelId="{8D1DB125-5B17-4CCC-B93C-DF636988F668}">
      <dgm:prSet phldrT="[Text]"/>
      <dgm:spPr/>
      <dgm:t>
        <a:bodyPr/>
        <a:lstStyle/>
        <a:p>
          <a:r>
            <a:rPr lang="en-US" dirty="0"/>
            <a:t>Riwayat </a:t>
          </a:r>
          <a:r>
            <a:rPr lang="en-US" dirty="0" err="1"/>
            <a:t>Obstetrik</a:t>
          </a:r>
          <a:endParaRPr lang="en-US" dirty="0"/>
        </a:p>
      </dgm:t>
    </dgm:pt>
    <dgm:pt modelId="{2F615F88-6E7C-4827-B149-2F2752483A3E}" type="parTrans" cxnId="{27A387C5-D181-4033-80C4-A223A81EAA12}">
      <dgm:prSet/>
      <dgm:spPr/>
      <dgm:t>
        <a:bodyPr/>
        <a:lstStyle/>
        <a:p>
          <a:endParaRPr lang="en-US"/>
        </a:p>
      </dgm:t>
    </dgm:pt>
    <dgm:pt modelId="{21AB0F99-5369-451C-B0CB-71D761231E9C}" type="sibTrans" cxnId="{27A387C5-D181-4033-80C4-A223A81EAA12}">
      <dgm:prSet/>
      <dgm:spPr/>
      <dgm:t>
        <a:bodyPr/>
        <a:lstStyle/>
        <a:p>
          <a:endParaRPr lang="en-US"/>
        </a:p>
      </dgm:t>
    </dgm:pt>
    <dgm:pt modelId="{8BF392CE-A466-4F97-A78C-D7B08E1E5775}">
      <dgm:prSet phldrT="[Text]"/>
      <dgm:spPr/>
      <dgm:t>
        <a:bodyPr/>
        <a:lstStyle/>
        <a:p>
          <a:r>
            <a:rPr lang="en-US" dirty="0"/>
            <a:t>Riwayat </a:t>
          </a:r>
          <a:r>
            <a:rPr lang="en-US" dirty="0" err="1"/>
            <a:t>ginekologi</a:t>
          </a:r>
          <a:endParaRPr lang="en-US" dirty="0"/>
        </a:p>
      </dgm:t>
    </dgm:pt>
    <dgm:pt modelId="{8899596B-1090-4570-8D96-EF0A6CFC2167}" type="parTrans" cxnId="{44A375E7-2E34-4760-999C-A6358A504F01}">
      <dgm:prSet/>
      <dgm:spPr/>
      <dgm:t>
        <a:bodyPr/>
        <a:lstStyle/>
        <a:p>
          <a:endParaRPr lang="en-US"/>
        </a:p>
      </dgm:t>
    </dgm:pt>
    <dgm:pt modelId="{91DAE854-5847-43AA-B125-CE88905FDADA}" type="sibTrans" cxnId="{44A375E7-2E34-4760-999C-A6358A504F01}">
      <dgm:prSet/>
      <dgm:spPr/>
      <dgm:t>
        <a:bodyPr/>
        <a:lstStyle/>
        <a:p>
          <a:endParaRPr lang="en-US"/>
        </a:p>
      </dgm:t>
    </dgm:pt>
    <dgm:pt modelId="{325BC444-25BA-44A5-8F6E-DC3865758FB7}">
      <dgm:prSet phldrT="[Text]"/>
      <dgm:spPr/>
      <dgm:t>
        <a:bodyPr/>
        <a:lstStyle/>
        <a:p>
          <a:r>
            <a:rPr lang="en-US" dirty="0" err="1"/>
            <a:t>Usia</a:t>
          </a:r>
          <a:r>
            <a:rPr lang="en-US" dirty="0"/>
            <a:t> </a:t>
          </a:r>
        </a:p>
      </dgm:t>
    </dgm:pt>
    <dgm:pt modelId="{10B8AC5F-9285-41A2-ACDA-A734C42AB570}" type="parTrans" cxnId="{1C1BA88A-FF92-4B2C-BDC6-B16E9D176BEB}">
      <dgm:prSet/>
      <dgm:spPr/>
      <dgm:t>
        <a:bodyPr/>
        <a:lstStyle/>
        <a:p>
          <a:endParaRPr lang="en-US"/>
        </a:p>
      </dgm:t>
    </dgm:pt>
    <dgm:pt modelId="{AF28B14D-E01A-4A8D-95FD-FF10FDCEA19E}" type="sibTrans" cxnId="{1C1BA88A-FF92-4B2C-BDC6-B16E9D176BEB}">
      <dgm:prSet/>
      <dgm:spPr/>
      <dgm:t>
        <a:bodyPr/>
        <a:lstStyle/>
        <a:p>
          <a:endParaRPr lang="en-US"/>
        </a:p>
      </dgm:t>
    </dgm:pt>
    <dgm:pt modelId="{A055839F-601F-4130-807F-1363B9FA8F4F}" type="pres">
      <dgm:prSet presAssocID="{12ADDDF5-5B20-4FA8-AFAB-F79D80BD6FAD}" presName="linear" presStyleCnt="0">
        <dgm:presLayoutVars>
          <dgm:dir/>
          <dgm:animLvl val="lvl"/>
          <dgm:resizeHandles val="exact"/>
        </dgm:presLayoutVars>
      </dgm:prSet>
      <dgm:spPr/>
    </dgm:pt>
    <dgm:pt modelId="{DFD3D47A-FFBE-40D8-AA14-08A085EBD2FC}" type="pres">
      <dgm:prSet presAssocID="{0440B2C6-67FF-4BD0-9865-E5537F27D112}" presName="parentLin" presStyleCnt="0"/>
      <dgm:spPr/>
    </dgm:pt>
    <dgm:pt modelId="{2E7ED73C-EA55-445E-8BE8-AA5B7E3B0B7F}" type="pres">
      <dgm:prSet presAssocID="{0440B2C6-67FF-4BD0-9865-E5537F27D112}" presName="parentLeftMargin" presStyleLbl="node1" presStyleIdx="0" presStyleCnt="4"/>
      <dgm:spPr/>
    </dgm:pt>
    <dgm:pt modelId="{B44EC82A-49A6-4DA6-8F60-84E2C0B9E388}" type="pres">
      <dgm:prSet presAssocID="{0440B2C6-67FF-4BD0-9865-E5537F27D11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E7E1030-3A6E-43D2-AB63-0DA8B9BCFB77}" type="pres">
      <dgm:prSet presAssocID="{0440B2C6-67FF-4BD0-9865-E5537F27D112}" presName="negativeSpace" presStyleCnt="0"/>
      <dgm:spPr/>
    </dgm:pt>
    <dgm:pt modelId="{6CC76B55-1F0D-4B53-9A53-030A1FF4A7EC}" type="pres">
      <dgm:prSet presAssocID="{0440B2C6-67FF-4BD0-9865-E5537F27D112}" presName="childText" presStyleLbl="conFgAcc1" presStyleIdx="0" presStyleCnt="4">
        <dgm:presLayoutVars>
          <dgm:bulletEnabled val="1"/>
        </dgm:presLayoutVars>
      </dgm:prSet>
      <dgm:spPr/>
    </dgm:pt>
    <dgm:pt modelId="{87EB749C-1A96-404D-8A37-62D2D208616E}" type="pres">
      <dgm:prSet presAssocID="{B7D445BE-5315-4AA9-9910-CDCDD57ECD3C}" presName="spaceBetweenRectangles" presStyleCnt="0"/>
      <dgm:spPr/>
    </dgm:pt>
    <dgm:pt modelId="{D6BC4EA2-884A-40A8-85A4-5423E3017322}" type="pres">
      <dgm:prSet presAssocID="{8D1DB125-5B17-4CCC-B93C-DF636988F668}" presName="parentLin" presStyleCnt="0"/>
      <dgm:spPr/>
    </dgm:pt>
    <dgm:pt modelId="{D0364C7A-6C6B-4F58-883C-3A9821359ACE}" type="pres">
      <dgm:prSet presAssocID="{8D1DB125-5B17-4CCC-B93C-DF636988F668}" presName="parentLeftMargin" presStyleLbl="node1" presStyleIdx="0" presStyleCnt="4"/>
      <dgm:spPr/>
    </dgm:pt>
    <dgm:pt modelId="{B7449E0D-54F1-4ED5-AB78-77208E9331F4}" type="pres">
      <dgm:prSet presAssocID="{8D1DB125-5B17-4CCC-B93C-DF636988F66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0092A3B-C6E2-4DE6-BB8A-7CDC61B707A8}" type="pres">
      <dgm:prSet presAssocID="{8D1DB125-5B17-4CCC-B93C-DF636988F668}" presName="negativeSpace" presStyleCnt="0"/>
      <dgm:spPr/>
    </dgm:pt>
    <dgm:pt modelId="{C658373D-3E9C-4760-ADBE-507FB9FCA07C}" type="pres">
      <dgm:prSet presAssocID="{8D1DB125-5B17-4CCC-B93C-DF636988F668}" presName="childText" presStyleLbl="conFgAcc1" presStyleIdx="1" presStyleCnt="4">
        <dgm:presLayoutVars>
          <dgm:bulletEnabled val="1"/>
        </dgm:presLayoutVars>
      </dgm:prSet>
      <dgm:spPr/>
    </dgm:pt>
    <dgm:pt modelId="{2F8F539B-C526-4956-8E9A-6077385BFE7F}" type="pres">
      <dgm:prSet presAssocID="{21AB0F99-5369-451C-B0CB-71D761231E9C}" presName="spaceBetweenRectangles" presStyleCnt="0"/>
      <dgm:spPr/>
    </dgm:pt>
    <dgm:pt modelId="{9AACA8D4-5819-45CB-B0FB-572733FD730E}" type="pres">
      <dgm:prSet presAssocID="{8BF392CE-A466-4F97-A78C-D7B08E1E5775}" presName="parentLin" presStyleCnt="0"/>
      <dgm:spPr/>
    </dgm:pt>
    <dgm:pt modelId="{797D28DA-BA7E-455D-9C05-780FF5B7D945}" type="pres">
      <dgm:prSet presAssocID="{8BF392CE-A466-4F97-A78C-D7B08E1E5775}" presName="parentLeftMargin" presStyleLbl="node1" presStyleIdx="1" presStyleCnt="4"/>
      <dgm:spPr/>
    </dgm:pt>
    <dgm:pt modelId="{1495BD33-DE9A-4398-8970-B9361C1BD0D5}" type="pres">
      <dgm:prSet presAssocID="{8BF392CE-A466-4F97-A78C-D7B08E1E577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9F85C63-0D0D-4EF9-A2E0-1DBD1A91E54F}" type="pres">
      <dgm:prSet presAssocID="{8BF392CE-A466-4F97-A78C-D7B08E1E5775}" presName="negativeSpace" presStyleCnt="0"/>
      <dgm:spPr/>
    </dgm:pt>
    <dgm:pt modelId="{1FF5E27F-07FA-4075-875C-E261EE86FEEA}" type="pres">
      <dgm:prSet presAssocID="{8BF392CE-A466-4F97-A78C-D7B08E1E5775}" presName="childText" presStyleLbl="conFgAcc1" presStyleIdx="2" presStyleCnt="4">
        <dgm:presLayoutVars>
          <dgm:bulletEnabled val="1"/>
        </dgm:presLayoutVars>
      </dgm:prSet>
      <dgm:spPr/>
    </dgm:pt>
    <dgm:pt modelId="{07C6D48E-7794-4A10-8FB4-F9A092986DC8}" type="pres">
      <dgm:prSet presAssocID="{91DAE854-5847-43AA-B125-CE88905FDADA}" presName="spaceBetweenRectangles" presStyleCnt="0"/>
      <dgm:spPr/>
    </dgm:pt>
    <dgm:pt modelId="{2D1BDDB9-191A-4874-92CF-8D5F6E002A8A}" type="pres">
      <dgm:prSet presAssocID="{325BC444-25BA-44A5-8F6E-DC3865758FB7}" presName="parentLin" presStyleCnt="0"/>
      <dgm:spPr/>
    </dgm:pt>
    <dgm:pt modelId="{6DE1590E-E108-4291-B82B-4F2D65DF4125}" type="pres">
      <dgm:prSet presAssocID="{325BC444-25BA-44A5-8F6E-DC3865758FB7}" presName="parentLeftMargin" presStyleLbl="node1" presStyleIdx="2" presStyleCnt="4"/>
      <dgm:spPr/>
    </dgm:pt>
    <dgm:pt modelId="{124BFF30-0E78-4D25-863E-97B792AF365A}" type="pres">
      <dgm:prSet presAssocID="{325BC444-25BA-44A5-8F6E-DC3865758FB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AC304B2-CE7E-478A-9811-D75E36B64F6D}" type="pres">
      <dgm:prSet presAssocID="{325BC444-25BA-44A5-8F6E-DC3865758FB7}" presName="negativeSpace" presStyleCnt="0"/>
      <dgm:spPr/>
    </dgm:pt>
    <dgm:pt modelId="{5A3E0FB5-F6B3-4A75-8FFC-FF66017D5EAD}" type="pres">
      <dgm:prSet presAssocID="{325BC444-25BA-44A5-8F6E-DC3865758FB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CD89404-555F-477F-8557-92411DE7237C}" type="presOf" srcId="{325BC444-25BA-44A5-8F6E-DC3865758FB7}" destId="{6DE1590E-E108-4291-B82B-4F2D65DF4125}" srcOrd="0" destOrd="0" presId="urn:microsoft.com/office/officeart/2005/8/layout/list1"/>
    <dgm:cxn modelId="{011BF269-F9A8-4129-8C7D-EA3D48DD89E8}" type="presOf" srcId="{0440B2C6-67FF-4BD0-9865-E5537F27D112}" destId="{2E7ED73C-EA55-445E-8BE8-AA5B7E3B0B7F}" srcOrd="0" destOrd="0" presId="urn:microsoft.com/office/officeart/2005/8/layout/list1"/>
    <dgm:cxn modelId="{E39AAA6F-E93D-4A4B-8E6D-1C455D866712}" type="presOf" srcId="{8D1DB125-5B17-4CCC-B93C-DF636988F668}" destId="{D0364C7A-6C6B-4F58-883C-3A9821359ACE}" srcOrd="0" destOrd="0" presId="urn:microsoft.com/office/officeart/2005/8/layout/list1"/>
    <dgm:cxn modelId="{7E8D2971-C589-46DF-AC04-9844D40E5EBF}" type="presOf" srcId="{8BF392CE-A466-4F97-A78C-D7B08E1E5775}" destId="{1495BD33-DE9A-4398-8970-B9361C1BD0D5}" srcOrd="1" destOrd="0" presId="urn:microsoft.com/office/officeart/2005/8/layout/list1"/>
    <dgm:cxn modelId="{D2540389-5686-46EA-9140-89451BE66B8D}" type="presOf" srcId="{8D1DB125-5B17-4CCC-B93C-DF636988F668}" destId="{B7449E0D-54F1-4ED5-AB78-77208E9331F4}" srcOrd="1" destOrd="0" presId="urn:microsoft.com/office/officeart/2005/8/layout/list1"/>
    <dgm:cxn modelId="{1C1BA88A-FF92-4B2C-BDC6-B16E9D176BEB}" srcId="{12ADDDF5-5B20-4FA8-AFAB-F79D80BD6FAD}" destId="{325BC444-25BA-44A5-8F6E-DC3865758FB7}" srcOrd="3" destOrd="0" parTransId="{10B8AC5F-9285-41A2-ACDA-A734C42AB570}" sibTransId="{AF28B14D-E01A-4A8D-95FD-FF10FDCEA19E}"/>
    <dgm:cxn modelId="{1502EB9B-0456-48D4-B146-29EF49B4C79C}" type="presOf" srcId="{0440B2C6-67FF-4BD0-9865-E5537F27D112}" destId="{B44EC82A-49A6-4DA6-8F60-84E2C0B9E388}" srcOrd="1" destOrd="0" presId="urn:microsoft.com/office/officeart/2005/8/layout/list1"/>
    <dgm:cxn modelId="{12ED9EB1-EB4A-4668-87EB-039B719F9CB7}" srcId="{12ADDDF5-5B20-4FA8-AFAB-F79D80BD6FAD}" destId="{0440B2C6-67FF-4BD0-9865-E5537F27D112}" srcOrd="0" destOrd="0" parTransId="{55C55216-8B48-467A-8DCF-03BBEAE2D9B2}" sibTransId="{B7D445BE-5315-4AA9-9910-CDCDD57ECD3C}"/>
    <dgm:cxn modelId="{27A387C5-D181-4033-80C4-A223A81EAA12}" srcId="{12ADDDF5-5B20-4FA8-AFAB-F79D80BD6FAD}" destId="{8D1DB125-5B17-4CCC-B93C-DF636988F668}" srcOrd="1" destOrd="0" parTransId="{2F615F88-6E7C-4827-B149-2F2752483A3E}" sibTransId="{21AB0F99-5369-451C-B0CB-71D761231E9C}"/>
    <dgm:cxn modelId="{563C49D9-CF65-422A-884F-D51B8A3AC6E6}" type="presOf" srcId="{12ADDDF5-5B20-4FA8-AFAB-F79D80BD6FAD}" destId="{A055839F-601F-4130-807F-1363B9FA8F4F}" srcOrd="0" destOrd="0" presId="urn:microsoft.com/office/officeart/2005/8/layout/list1"/>
    <dgm:cxn modelId="{A97A58E0-730F-4A56-9BA9-6F55D126940B}" type="presOf" srcId="{325BC444-25BA-44A5-8F6E-DC3865758FB7}" destId="{124BFF30-0E78-4D25-863E-97B792AF365A}" srcOrd="1" destOrd="0" presId="urn:microsoft.com/office/officeart/2005/8/layout/list1"/>
    <dgm:cxn modelId="{70E86FE7-09F5-49F6-B851-63EA18C5D774}" type="presOf" srcId="{8BF392CE-A466-4F97-A78C-D7B08E1E5775}" destId="{797D28DA-BA7E-455D-9C05-780FF5B7D945}" srcOrd="0" destOrd="0" presId="urn:microsoft.com/office/officeart/2005/8/layout/list1"/>
    <dgm:cxn modelId="{44A375E7-2E34-4760-999C-A6358A504F01}" srcId="{12ADDDF5-5B20-4FA8-AFAB-F79D80BD6FAD}" destId="{8BF392CE-A466-4F97-A78C-D7B08E1E5775}" srcOrd="2" destOrd="0" parTransId="{8899596B-1090-4570-8D96-EF0A6CFC2167}" sibTransId="{91DAE854-5847-43AA-B125-CE88905FDADA}"/>
    <dgm:cxn modelId="{0ECDF440-5F63-4EE7-AB30-FA174B81D70B}" type="presParOf" srcId="{A055839F-601F-4130-807F-1363B9FA8F4F}" destId="{DFD3D47A-FFBE-40D8-AA14-08A085EBD2FC}" srcOrd="0" destOrd="0" presId="urn:microsoft.com/office/officeart/2005/8/layout/list1"/>
    <dgm:cxn modelId="{69A24E8D-8DA6-4CF2-82B9-9E4F0D88B798}" type="presParOf" srcId="{DFD3D47A-FFBE-40D8-AA14-08A085EBD2FC}" destId="{2E7ED73C-EA55-445E-8BE8-AA5B7E3B0B7F}" srcOrd="0" destOrd="0" presId="urn:microsoft.com/office/officeart/2005/8/layout/list1"/>
    <dgm:cxn modelId="{7714C9F8-453C-4CE4-AB43-00641851A36A}" type="presParOf" srcId="{DFD3D47A-FFBE-40D8-AA14-08A085EBD2FC}" destId="{B44EC82A-49A6-4DA6-8F60-84E2C0B9E388}" srcOrd="1" destOrd="0" presId="urn:microsoft.com/office/officeart/2005/8/layout/list1"/>
    <dgm:cxn modelId="{21889A82-695E-4F3A-9273-824334824E98}" type="presParOf" srcId="{A055839F-601F-4130-807F-1363B9FA8F4F}" destId="{2E7E1030-3A6E-43D2-AB63-0DA8B9BCFB77}" srcOrd="1" destOrd="0" presId="urn:microsoft.com/office/officeart/2005/8/layout/list1"/>
    <dgm:cxn modelId="{41B28FA0-C712-415C-A492-B9CC17125428}" type="presParOf" srcId="{A055839F-601F-4130-807F-1363B9FA8F4F}" destId="{6CC76B55-1F0D-4B53-9A53-030A1FF4A7EC}" srcOrd="2" destOrd="0" presId="urn:microsoft.com/office/officeart/2005/8/layout/list1"/>
    <dgm:cxn modelId="{88526E93-6064-4A62-BDF6-78E025B2EA1B}" type="presParOf" srcId="{A055839F-601F-4130-807F-1363B9FA8F4F}" destId="{87EB749C-1A96-404D-8A37-62D2D208616E}" srcOrd="3" destOrd="0" presId="urn:microsoft.com/office/officeart/2005/8/layout/list1"/>
    <dgm:cxn modelId="{6A4BDBC9-6ABD-411F-A5AE-F4C0559B9AB5}" type="presParOf" srcId="{A055839F-601F-4130-807F-1363B9FA8F4F}" destId="{D6BC4EA2-884A-40A8-85A4-5423E3017322}" srcOrd="4" destOrd="0" presId="urn:microsoft.com/office/officeart/2005/8/layout/list1"/>
    <dgm:cxn modelId="{7FBB81AA-17AA-4402-935C-52BD77F62212}" type="presParOf" srcId="{D6BC4EA2-884A-40A8-85A4-5423E3017322}" destId="{D0364C7A-6C6B-4F58-883C-3A9821359ACE}" srcOrd="0" destOrd="0" presId="urn:microsoft.com/office/officeart/2005/8/layout/list1"/>
    <dgm:cxn modelId="{21A901B2-27BC-4DA6-8647-D3C73DD81179}" type="presParOf" srcId="{D6BC4EA2-884A-40A8-85A4-5423E3017322}" destId="{B7449E0D-54F1-4ED5-AB78-77208E9331F4}" srcOrd="1" destOrd="0" presId="urn:microsoft.com/office/officeart/2005/8/layout/list1"/>
    <dgm:cxn modelId="{6D06DCC7-0570-4772-B50F-F7A3B65F56A2}" type="presParOf" srcId="{A055839F-601F-4130-807F-1363B9FA8F4F}" destId="{C0092A3B-C6E2-4DE6-BB8A-7CDC61B707A8}" srcOrd="5" destOrd="0" presId="urn:microsoft.com/office/officeart/2005/8/layout/list1"/>
    <dgm:cxn modelId="{2B8C44E6-0F12-4B28-8792-90B43921E395}" type="presParOf" srcId="{A055839F-601F-4130-807F-1363B9FA8F4F}" destId="{C658373D-3E9C-4760-ADBE-507FB9FCA07C}" srcOrd="6" destOrd="0" presId="urn:microsoft.com/office/officeart/2005/8/layout/list1"/>
    <dgm:cxn modelId="{2FB7974E-DDC2-4980-A219-BBC3B7968792}" type="presParOf" srcId="{A055839F-601F-4130-807F-1363B9FA8F4F}" destId="{2F8F539B-C526-4956-8E9A-6077385BFE7F}" srcOrd="7" destOrd="0" presId="urn:microsoft.com/office/officeart/2005/8/layout/list1"/>
    <dgm:cxn modelId="{FDB6768E-6AD6-467F-85F7-8F38855C3011}" type="presParOf" srcId="{A055839F-601F-4130-807F-1363B9FA8F4F}" destId="{9AACA8D4-5819-45CB-B0FB-572733FD730E}" srcOrd="8" destOrd="0" presId="urn:microsoft.com/office/officeart/2005/8/layout/list1"/>
    <dgm:cxn modelId="{7A2B786E-3AE2-4C2C-9199-29D4104322E5}" type="presParOf" srcId="{9AACA8D4-5819-45CB-B0FB-572733FD730E}" destId="{797D28DA-BA7E-455D-9C05-780FF5B7D945}" srcOrd="0" destOrd="0" presId="urn:microsoft.com/office/officeart/2005/8/layout/list1"/>
    <dgm:cxn modelId="{38FC3ACA-1741-47B3-A9A2-3AA023206C76}" type="presParOf" srcId="{9AACA8D4-5819-45CB-B0FB-572733FD730E}" destId="{1495BD33-DE9A-4398-8970-B9361C1BD0D5}" srcOrd="1" destOrd="0" presId="urn:microsoft.com/office/officeart/2005/8/layout/list1"/>
    <dgm:cxn modelId="{093F8FA7-416D-4736-9D4B-BD391CF33209}" type="presParOf" srcId="{A055839F-601F-4130-807F-1363B9FA8F4F}" destId="{49F85C63-0D0D-4EF9-A2E0-1DBD1A91E54F}" srcOrd="9" destOrd="0" presId="urn:microsoft.com/office/officeart/2005/8/layout/list1"/>
    <dgm:cxn modelId="{A00222C1-C22A-4294-AF60-6C00DC063DD6}" type="presParOf" srcId="{A055839F-601F-4130-807F-1363B9FA8F4F}" destId="{1FF5E27F-07FA-4075-875C-E261EE86FEEA}" srcOrd="10" destOrd="0" presId="urn:microsoft.com/office/officeart/2005/8/layout/list1"/>
    <dgm:cxn modelId="{AEF8F5FE-AEAE-4878-9FF5-5FA9E1305C71}" type="presParOf" srcId="{A055839F-601F-4130-807F-1363B9FA8F4F}" destId="{07C6D48E-7794-4A10-8FB4-F9A092986DC8}" srcOrd="11" destOrd="0" presId="urn:microsoft.com/office/officeart/2005/8/layout/list1"/>
    <dgm:cxn modelId="{F93E4D60-525E-46AE-83B4-9F76F16229E8}" type="presParOf" srcId="{A055839F-601F-4130-807F-1363B9FA8F4F}" destId="{2D1BDDB9-191A-4874-92CF-8D5F6E002A8A}" srcOrd="12" destOrd="0" presId="urn:microsoft.com/office/officeart/2005/8/layout/list1"/>
    <dgm:cxn modelId="{F5FEF419-6DE0-482C-A8BB-45EDDD0730BA}" type="presParOf" srcId="{2D1BDDB9-191A-4874-92CF-8D5F6E002A8A}" destId="{6DE1590E-E108-4291-B82B-4F2D65DF4125}" srcOrd="0" destOrd="0" presId="urn:microsoft.com/office/officeart/2005/8/layout/list1"/>
    <dgm:cxn modelId="{08645577-148F-4163-AC10-49159E593C44}" type="presParOf" srcId="{2D1BDDB9-191A-4874-92CF-8D5F6E002A8A}" destId="{124BFF30-0E78-4D25-863E-97B792AF365A}" srcOrd="1" destOrd="0" presId="urn:microsoft.com/office/officeart/2005/8/layout/list1"/>
    <dgm:cxn modelId="{4A9DD603-3CEA-47A6-96CE-7F87E059F458}" type="presParOf" srcId="{A055839F-601F-4130-807F-1363B9FA8F4F}" destId="{0AC304B2-CE7E-478A-9811-D75E36B64F6D}" srcOrd="13" destOrd="0" presId="urn:microsoft.com/office/officeart/2005/8/layout/list1"/>
    <dgm:cxn modelId="{209941DE-F213-4554-AF48-81B43339EA74}" type="presParOf" srcId="{A055839F-601F-4130-807F-1363B9FA8F4F}" destId="{5A3E0FB5-F6B3-4A75-8FFC-FF66017D5EA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679EC8-02E4-4598-A31C-C1934DEDF03C}" type="doc">
      <dgm:prSet loTypeId="urn:microsoft.com/office/officeart/2008/layout/VerticalAccentList" loCatId="list" qsTypeId="urn:microsoft.com/office/officeart/2005/8/quickstyle/3d6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D9D3EC-D10E-4734-8F69-728F8DF2993F}">
      <dgm:prSet phldrT="[Text]" custT="1"/>
      <dgm:spPr/>
      <dgm:t>
        <a:bodyPr/>
        <a:lstStyle/>
        <a:p>
          <a:r>
            <a:rPr lang="en-US" sz="1600" dirty="0" err="1"/>
            <a:t>Komplikasi</a:t>
          </a:r>
          <a:r>
            <a:rPr lang="en-US" sz="1600" dirty="0"/>
            <a:t> </a:t>
          </a:r>
          <a:r>
            <a:rPr lang="en-US" sz="1600" dirty="0" err="1"/>
            <a:t>persalinan</a:t>
          </a:r>
          <a:r>
            <a:rPr lang="en-US" sz="1600" dirty="0"/>
            <a:t> Kala I&amp;II</a:t>
          </a:r>
        </a:p>
      </dgm:t>
    </dgm:pt>
    <dgm:pt modelId="{184BF366-1E50-4B23-A877-469262C18F51}" type="parTrans" cxnId="{8B60B625-EBED-479E-87DC-B29E91BC15CF}">
      <dgm:prSet/>
      <dgm:spPr/>
      <dgm:t>
        <a:bodyPr/>
        <a:lstStyle/>
        <a:p>
          <a:endParaRPr lang="en-US"/>
        </a:p>
      </dgm:t>
    </dgm:pt>
    <dgm:pt modelId="{AC62F5CD-B4C8-4B4D-8DAD-FF1F860A2BFB}" type="sibTrans" cxnId="{8B60B625-EBED-479E-87DC-B29E91BC15CF}">
      <dgm:prSet/>
      <dgm:spPr/>
      <dgm:t>
        <a:bodyPr/>
        <a:lstStyle/>
        <a:p>
          <a:endParaRPr lang="en-US"/>
        </a:p>
      </dgm:t>
    </dgm:pt>
    <dgm:pt modelId="{EF14D0B4-35FB-4CF7-A8C3-FBEE0BD2E8C4}">
      <dgm:prSet phldrT="[Text]" custT="1"/>
      <dgm:spPr/>
      <dgm:t>
        <a:bodyPr/>
        <a:lstStyle/>
        <a:p>
          <a:r>
            <a:rPr lang="en-US" sz="1200" dirty="0"/>
            <a:t>DISTOSIA KELAINAN PRESENTASI &amp; POSISI ( MAL POSISI)</a:t>
          </a:r>
        </a:p>
        <a:p>
          <a:r>
            <a:rPr lang="en-US" sz="1200" dirty="0"/>
            <a:t>DISTOSIA KARENA KELAINAN HIS</a:t>
          </a:r>
        </a:p>
        <a:p>
          <a:r>
            <a:rPr lang="en-US" sz="1200" dirty="0"/>
            <a:t>DISTOSIA KARENA KELAINAN ALAT KANDUNGAN</a:t>
          </a:r>
        </a:p>
        <a:p>
          <a:r>
            <a:rPr lang="en-US" sz="1200" dirty="0"/>
            <a:t>DISTOSIA KARENA KELAINAN JANIN</a:t>
          </a:r>
        </a:p>
      </dgm:t>
    </dgm:pt>
    <dgm:pt modelId="{604AB482-B566-4A27-AEBC-B655F8A67358}" type="parTrans" cxnId="{2E8A70AB-AD2E-4C44-9227-E64DFDFA14E9}">
      <dgm:prSet/>
      <dgm:spPr/>
      <dgm:t>
        <a:bodyPr/>
        <a:lstStyle/>
        <a:p>
          <a:endParaRPr lang="en-US"/>
        </a:p>
      </dgm:t>
    </dgm:pt>
    <dgm:pt modelId="{B8C01A3E-7957-4836-9DE7-F4ADD4EB5A09}" type="sibTrans" cxnId="{2E8A70AB-AD2E-4C44-9227-E64DFDFA14E9}">
      <dgm:prSet/>
      <dgm:spPr/>
      <dgm:t>
        <a:bodyPr/>
        <a:lstStyle/>
        <a:p>
          <a:endParaRPr lang="en-US"/>
        </a:p>
      </dgm:t>
    </dgm:pt>
    <dgm:pt modelId="{668759AA-929F-4494-BC00-42DF713B6F0B}">
      <dgm:prSet phldrT="[Text]" custT="1"/>
      <dgm:spPr/>
      <dgm:t>
        <a:bodyPr/>
        <a:lstStyle/>
        <a:p>
          <a:r>
            <a:rPr lang="en-US" sz="1400" dirty="0" err="1"/>
            <a:t>Komplikasi</a:t>
          </a:r>
          <a:r>
            <a:rPr lang="en-US" sz="1400" dirty="0"/>
            <a:t> </a:t>
          </a:r>
          <a:r>
            <a:rPr lang="en-US" sz="1400" dirty="0" err="1"/>
            <a:t>Persalinan</a:t>
          </a:r>
          <a:r>
            <a:rPr lang="en-US" sz="1400" dirty="0"/>
            <a:t> Kala III &amp; IV</a:t>
          </a:r>
        </a:p>
      </dgm:t>
    </dgm:pt>
    <dgm:pt modelId="{860F1B85-F7FD-4485-A0F5-68FC1DA252F3}" type="parTrans" cxnId="{EB1423A4-B748-40D2-B424-AB8CFEFEE7CB}">
      <dgm:prSet/>
      <dgm:spPr/>
      <dgm:t>
        <a:bodyPr/>
        <a:lstStyle/>
        <a:p>
          <a:endParaRPr lang="en-US"/>
        </a:p>
      </dgm:t>
    </dgm:pt>
    <dgm:pt modelId="{6A49B826-878D-4CAD-A844-B663214A08BF}" type="sibTrans" cxnId="{EB1423A4-B748-40D2-B424-AB8CFEFEE7CB}">
      <dgm:prSet/>
      <dgm:spPr/>
      <dgm:t>
        <a:bodyPr/>
        <a:lstStyle/>
        <a:p>
          <a:endParaRPr lang="en-US"/>
        </a:p>
      </dgm:t>
    </dgm:pt>
    <dgm:pt modelId="{EAB477B3-7D15-4C07-AA07-AE9998F507D2}">
      <dgm:prSet phldrT="[Text]" custT="1"/>
      <dgm:spPr/>
      <dgm:t>
        <a:bodyPr/>
        <a:lstStyle/>
        <a:p>
          <a:r>
            <a:rPr lang="en-US" sz="1000" dirty="0"/>
            <a:t>PERDARAHAN POST PARTUM :</a:t>
          </a:r>
        </a:p>
        <a:p>
          <a:r>
            <a:rPr lang="en-US" sz="1000" dirty="0"/>
            <a:t>ATONIA UTERI</a:t>
          </a:r>
        </a:p>
        <a:p>
          <a:r>
            <a:rPr lang="en-US" sz="1000" dirty="0"/>
            <a:t>RETENSIO PLASENTA</a:t>
          </a:r>
        </a:p>
        <a:p>
          <a:r>
            <a:rPr lang="en-US" sz="1000" dirty="0"/>
            <a:t>REST PLASENTA</a:t>
          </a:r>
        </a:p>
        <a:p>
          <a:r>
            <a:rPr lang="en-US" sz="1000" dirty="0"/>
            <a:t>ROBEKA JALAN LAHIR</a:t>
          </a:r>
        </a:p>
        <a:p>
          <a:r>
            <a:rPr lang="en-US" sz="1000" dirty="0"/>
            <a:t>KELAIANNAN PROSES PEMBEKUAN DARAH</a:t>
          </a:r>
        </a:p>
      </dgm:t>
    </dgm:pt>
    <dgm:pt modelId="{D4026477-3168-4D46-B7E9-F83B6266F37E}" type="parTrans" cxnId="{BB9EA850-4DC8-4544-A539-08199F7E1FB7}">
      <dgm:prSet/>
      <dgm:spPr/>
      <dgm:t>
        <a:bodyPr/>
        <a:lstStyle/>
        <a:p>
          <a:endParaRPr lang="en-US"/>
        </a:p>
      </dgm:t>
    </dgm:pt>
    <dgm:pt modelId="{6B133FE0-6A90-4018-889C-27BBDF56EA8D}" type="sibTrans" cxnId="{BB9EA850-4DC8-4544-A539-08199F7E1FB7}">
      <dgm:prSet/>
      <dgm:spPr/>
      <dgm:t>
        <a:bodyPr/>
        <a:lstStyle/>
        <a:p>
          <a:endParaRPr lang="en-US"/>
        </a:p>
      </dgm:t>
    </dgm:pt>
    <dgm:pt modelId="{F7F2ABAD-A5BC-490A-BEC7-1079C614C577}">
      <dgm:prSet phldrT="[Text]" phldr="1"/>
      <dgm:spPr/>
      <dgm:t>
        <a:bodyPr/>
        <a:lstStyle/>
        <a:p>
          <a:endParaRPr lang="en-US" dirty="0"/>
        </a:p>
      </dgm:t>
    </dgm:pt>
    <dgm:pt modelId="{637204E7-EBE3-4E95-9D45-190A30D12FDE}" type="sibTrans" cxnId="{6AA23D30-9B51-4AD8-8F4C-DC527C3D81CC}">
      <dgm:prSet/>
      <dgm:spPr/>
      <dgm:t>
        <a:bodyPr/>
        <a:lstStyle/>
        <a:p>
          <a:endParaRPr lang="en-US"/>
        </a:p>
      </dgm:t>
    </dgm:pt>
    <dgm:pt modelId="{7FF02BE8-2A08-4EE7-BDD0-E774437939B5}" type="parTrans" cxnId="{6AA23D30-9B51-4AD8-8F4C-DC527C3D81CC}">
      <dgm:prSet/>
      <dgm:spPr/>
      <dgm:t>
        <a:bodyPr/>
        <a:lstStyle/>
        <a:p>
          <a:endParaRPr lang="en-US"/>
        </a:p>
      </dgm:t>
    </dgm:pt>
    <dgm:pt modelId="{6CC261D2-045B-441E-903B-FD076C4404AA}" type="pres">
      <dgm:prSet presAssocID="{09679EC8-02E4-4598-A31C-C1934DEDF03C}" presName="Name0" presStyleCnt="0">
        <dgm:presLayoutVars>
          <dgm:chMax/>
          <dgm:chPref/>
          <dgm:dir/>
        </dgm:presLayoutVars>
      </dgm:prSet>
      <dgm:spPr/>
    </dgm:pt>
    <dgm:pt modelId="{AD698C53-9B0A-4F4D-9E1B-3F578FA67A63}" type="pres">
      <dgm:prSet presAssocID="{F7F2ABAD-A5BC-490A-BEC7-1079C614C577}" presName="parenttextcomposite" presStyleCnt="0"/>
      <dgm:spPr/>
    </dgm:pt>
    <dgm:pt modelId="{98AEB998-DE9B-4EBE-BCF4-8D8121DC4A07}" type="pres">
      <dgm:prSet presAssocID="{F7F2ABAD-A5BC-490A-BEC7-1079C614C577}" presName="parenttext" presStyleLbl="revTx" presStyleIdx="0" presStyleCnt="3" custLinFactNeighborX="-4550" custLinFactNeighborY="-86201">
        <dgm:presLayoutVars>
          <dgm:chMax/>
          <dgm:chPref val="2"/>
          <dgm:bulletEnabled val="1"/>
        </dgm:presLayoutVars>
      </dgm:prSet>
      <dgm:spPr/>
    </dgm:pt>
    <dgm:pt modelId="{20CC74F2-7679-4932-9C68-DA7BDAE12E68}" type="pres">
      <dgm:prSet presAssocID="{F7F2ABAD-A5BC-490A-BEC7-1079C614C577}" presName="composite" presStyleCnt="0"/>
      <dgm:spPr/>
    </dgm:pt>
    <dgm:pt modelId="{F6484C6E-E7E8-47EC-B374-18206AAE8283}" type="pres">
      <dgm:prSet presAssocID="{F7F2ABAD-A5BC-490A-BEC7-1079C614C577}" presName="chevron1" presStyleLbl="alignNode1" presStyleIdx="0" presStyleCnt="21"/>
      <dgm:spPr/>
    </dgm:pt>
    <dgm:pt modelId="{2BA99B9E-8578-4116-8DE5-E2A41ED5E20F}" type="pres">
      <dgm:prSet presAssocID="{F7F2ABAD-A5BC-490A-BEC7-1079C614C577}" presName="chevron2" presStyleLbl="alignNode1" presStyleIdx="1" presStyleCnt="21"/>
      <dgm:spPr/>
    </dgm:pt>
    <dgm:pt modelId="{6EDA6840-25B0-425A-9344-96BEE57C9185}" type="pres">
      <dgm:prSet presAssocID="{F7F2ABAD-A5BC-490A-BEC7-1079C614C577}" presName="chevron3" presStyleLbl="alignNode1" presStyleIdx="2" presStyleCnt="21"/>
      <dgm:spPr/>
    </dgm:pt>
    <dgm:pt modelId="{0AFEA8B5-9855-4D6A-B01B-C82753D70200}" type="pres">
      <dgm:prSet presAssocID="{F7F2ABAD-A5BC-490A-BEC7-1079C614C577}" presName="chevron4" presStyleLbl="alignNode1" presStyleIdx="3" presStyleCnt="21"/>
      <dgm:spPr/>
    </dgm:pt>
    <dgm:pt modelId="{3062A3BE-78C2-47E6-A8B2-DBCFC245B16F}" type="pres">
      <dgm:prSet presAssocID="{F7F2ABAD-A5BC-490A-BEC7-1079C614C577}" presName="chevron5" presStyleLbl="alignNode1" presStyleIdx="4" presStyleCnt="21"/>
      <dgm:spPr/>
    </dgm:pt>
    <dgm:pt modelId="{116C1514-89FD-445B-B30E-52CF4ABDAB80}" type="pres">
      <dgm:prSet presAssocID="{F7F2ABAD-A5BC-490A-BEC7-1079C614C577}" presName="chevron6" presStyleLbl="alignNode1" presStyleIdx="5" presStyleCnt="21"/>
      <dgm:spPr/>
    </dgm:pt>
    <dgm:pt modelId="{0C5CD70B-0A65-456C-AA64-28626338C729}" type="pres">
      <dgm:prSet presAssocID="{F7F2ABAD-A5BC-490A-BEC7-1079C614C577}" presName="chevron7" presStyleLbl="alignNode1" presStyleIdx="6" presStyleCnt="21"/>
      <dgm:spPr/>
    </dgm:pt>
    <dgm:pt modelId="{8104E426-5DE2-4C3F-B3EC-CE653089CD37}" type="pres">
      <dgm:prSet presAssocID="{F7F2ABAD-A5BC-490A-BEC7-1079C614C577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</dgm:pt>
    <dgm:pt modelId="{6CFA2823-A855-4AB9-ACB4-5236BE8E9A78}" type="pres">
      <dgm:prSet presAssocID="{637204E7-EBE3-4E95-9D45-190A30D12FDE}" presName="sibTrans" presStyleCnt="0"/>
      <dgm:spPr/>
    </dgm:pt>
    <dgm:pt modelId="{4054140A-E53A-4023-AB50-C59D1FC77CB4}" type="pres">
      <dgm:prSet presAssocID="{EF14D0B4-35FB-4CF7-A8C3-FBEE0BD2E8C4}" presName="parenttextcomposite" presStyleCnt="0"/>
      <dgm:spPr/>
    </dgm:pt>
    <dgm:pt modelId="{F0798615-C1F5-47D4-981B-5316EB506948}" type="pres">
      <dgm:prSet presAssocID="{EF14D0B4-35FB-4CF7-A8C3-FBEE0BD2E8C4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A6163F5E-1546-44ED-B8B9-694A713AA4E9}" type="pres">
      <dgm:prSet presAssocID="{EF14D0B4-35FB-4CF7-A8C3-FBEE0BD2E8C4}" presName="composite" presStyleCnt="0"/>
      <dgm:spPr/>
    </dgm:pt>
    <dgm:pt modelId="{6B3BFB28-5D61-40A7-9B7E-A0BCB609ABA7}" type="pres">
      <dgm:prSet presAssocID="{EF14D0B4-35FB-4CF7-A8C3-FBEE0BD2E8C4}" presName="chevron1" presStyleLbl="alignNode1" presStyleIdx="7" presStyleCnt="21"/>
      <dgm:spPr/>
    </dgm:pt>
    <dgm:pt modelId="{6E644D65-0488-4BBD-B771-7B08A54CD13A}" type="pres">
      <dgm:prSet presAssocID="{EF14D0B4-35FB-4CF7-A8C3-FBEE0BD2E8C4}" presName="chevron2" presStyleLbl="alignNode1" presStyleIdx="8" presStyleCnt="21"/>
      <dgm:spPr/>
    </dgm:pt>
    <dgm:pt modelId="{C48A4E78-8B6D-45B4-886D-20611F086C23}" type="pres">
      <dgm:prSet presAssocID="{EF14D0B4-35FB-4CF7-A8C3-FBEE0BD2E8C4}" presName="chevron3" presStyleLbl="alignNode1" presStyleIdx="9" presStyleCnt="21"/>
      <dgm:spPr/>
    </dgm:pt>
    <dgm:pt modelId="{395E18B9-DF2F-45CA-85C7-B25E9A6C08C3}" type="pres">
      <dgm:prSet presAssocID="{EF14D0B4-35FB-4CF7-A8C3-FBEE0BD2E8C4}" presName="chevron4" presStyleLbl="alignNode1" presStyleIdx="10" presStyleCnt="21"/>
      <dgm:spPr/>
    </dgm:pt>
    <dgm:pt modelId="{B5236626-2D5D-4F67-A24B-C51D74D8C1DE}" type="pres">
      <dgm:prSet presAssocID="{EF14D0B4-35FB-4CF7-A8C3-FBEE0BD2E8C4}" presName="chevron5" presStyleLbl="alignNode1" presStyleIdx="11" presStyleCnt="21"/>
      <dgm:spPr/>
    </dgm:pt>
    <dgm:pt modelId="{50049E43-24A3-4219-AC54-0A10F6E0140F}" type="pres">
      <dgm:prSet presAssocID="{EF14D0B4-35FB-4CF7-A8C3-FBEE0BD2E8C4}" presName="chevron6" presStyleLbl="alignNode1" presStyleIdx="12" presStyleCnt="21"/>
      <dgm:spPr/>
    </dgm:pt>
    <dgm:pt modelId="{0E36ED1A-4414-4C77-8F65-1618B2E68CE1}" type="pres">
      <dgm:prSet presAssocID="{EF14D0B4-35FB-4CF7-A8C3-FBEE0BD2E8C4}" presName="chevron7" presStyleLbl="alignNode1" presStyleIdx="13" presStyleCnt="21"/>
      <dgm:spPr/>
    </dgm:pt>
    <dgm:pt modelId="{176708A5-A50D-4858-9A70-240E8F771386}" type="pres">
      <dgm:prSet presAssocID="{EF14D0B4-35FB-4CF7-A8C3-FBEE0BD2E8C4}" presName="childtext" presStyleLbl="solidFgAcc1" presStyleIdx="1" presStyleCnt="2" custLinFactNeighborX="13265" custLinFactNeighborY="17822">
        <dgm:presLayoutVars>
          <dgm:chMax/>
          <dgm:chPref val="0"/>
          <dgm:bulletEnabled val="1"/>
        </dgm:presLayoutVars>
      </dgm:prSet>
      <dgm:spPr/>
    </dgm:pt>
    <dgm:pt modelId="{851BE1EC-BBA5-4500-9D8D-7C5FF2D2801F}" type="pres">
      <dgm:prSet presAssocID="{B8C01A3E-7957-4836-9DE7-F4ADD4EB5A09}" presName="sibTrans" presStyleCnt="0"/>
      <dgm:spPr/>
    </dgm:pt>
    <dgm:pt modelId="{1B0740AA-4182-4F01-B176-4E320E0AD537}" type="pres">
      <dgm:prSet presAssocID="{EAB477B3-7D15-4C07-AA07-AE9998F507D2}" presName="parenttextcomposite" presStyleCnt="0"/>
      <dgm:spPr/>
    </dgm:pt>
    <dgm:pt modelId="{C0318759-71AD-4F43-99DD-BB80CFF0C978}" type="pres">
      <dgm:prSet presAssocID="{EAB477B3-7D15-4C07-AA07-AE9998F507D2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0A6D0C3F-06F8-4104-B44D-C9B5F69C8BAE}" type="pres">
      <dgm:prSet presAssocID="{EAB477B3-7D15-4C07-AA07-AE9998F507D2}" presName="parallelogramComposite" presStyleCnt="0"/>
      <dgm:spPr/>
    </dgm:pt>
    <dgm:pt modelId="{25927065-FD2D-4AE6-BA4C-040261E32990}" type="pres">
      <dgm:prSet presAssocID="{EAB477B3-7D15-4C07-AA07-AE9998F507D2}" presName="parallelogram1" presStyleLbl="alignNode1" presStyleIdx="14" presStyleCnt="21"/>
      <dgm:spPr/>
    </dgm:pt>
    <dgm:pt modelId="{B11E3F60-A122-471D-AF6C-C7FC62C78112}" type="pres">
      <dgm:prSet presAssocID="{EAB477B3-7D15-4C07-AA07-AE9998F507D2}" presName="parallelogram2" presStyleLbl="alignNode1" presStyleIdx="15" presStyleCnt="21"/>
      <dgm:spPr/>
    </dgm:pt>
    <dgm:pt modelId="{730320D5-0D0B-49C9-825C-A91312366354}" type="pres">
      <dgm:prSet presAssocID="{EAB477B3-7D15-4C07-AA07-AE9998F507D2}" presName="parallelogram3" presStyleLbl="alignNode1" presStyleIdx="16" presStyleCnt="21"/>
      <dgm:spPr/>
    </dgm:pt>
    <dgm:pt modelId="{C1D625CF-2138-4AC5-BE54-44F75608E0DE}" type="pres">
      <dgm:prSet presAssocID="{EAB477B3-7D15-4C07-AA07-AE9998F507D2}" presName="parallelogram4" presStyleLbl="alignNode1" presStyleIdx="17" presStyleCnt="21"/>
      <dgm:spPr/>
    </dgm:pt>
    <dgm:pt modelId="{D28688F6-CABC-45F5-864F-710E11D8563F}" type="pres">
      <dgm:prSet presAssocID="{EAB477B3-7D15-4C07-AA07-AE9998F507D2}" presName="parallelogram5" presStyleLbl="alignNode1" presStyleIdx="18" presStyleCnt="21"/>
      <dgm:spPr/>
    </dgm:pt>
    <dgm:pt modelId="{3428AE72-60A4-4D40-AF68-6317B3E3E90E}" type="pres">
      <dgm:prSet presAssocID="{EAB477B3-7D15-4C07-AA07-AE9998F507D2}" presName="parallelogram6" presStyleLbl="alignNode1" presStyleIdx="19" presStyleCnt="21"/>
      <dgm:spPr/>
    </dgm:pt>
    <dgm:pt modelId="{41000567-7D72-4845-9479-62F24C1DCF6A}" type="pres">
      <dgm:prSet presAssocID="{EAB477B3-7D15-4C07-AA07-AE9998F507D2}" presName="parallelogram7" presStyleLbl="alignNode1" presStyleIdx="20" presStyleCnt="21"/>
      <dgm:spPr/>
    </dgm:pt>
  </dgm:ptLst>
  <dgm:cxnLst>
    <dgm:cxn modelId="{47D3BC0F-2CC8-4851-861C-05392B6F9CA8}" type="presOf" srcId="{D4D9D3EC-D10E-4734-8F69-728F8DF2993F}" destId="{8104E426-5DE2-4C3F-B3EC-CE653089CD37}" srcOrd="0" destOrd="0" presId="urn:microsoft.com/office/officeart/2008/layout/VerticalAccentList"/>
    <dgm:cxn modelId="{8B60B625-EBED-479E-87DC-B29E91BC15CF}" srcId="{F7F2ABAD-A5BC-490A-BEC7-1079C614C577}" destId="{D4D9D3EC-D10E-4734-8F69-728F8DF2993F}" srcOrd="0" destOrd="0" parTransId="{184BF366-1E50-4B23-A877-469262C18F51}" sibTransId="{AC62F5CD-B4C8-4B4D-8DAD-FF1F860A2BFB}"/>
    <dgm:cxn modelId="{6AA23D30-9B51-4AD8-8F4C-DC527C3D81CC}" srcId="{09679EC8-02E4-4598-A31C-C1934DEDF03C}" destId="{F7F2ABAD-A5BC-490A-BEC7-1079C614C577}" srcOrd="0" destOrd="0" parTransId="{7FF02BE8-2A08-4EE7-BDD0-E774437939B5}" sibTransId="{637204E7-EBE3-4E95-9D45-190A30D12FDE}"/>
    <dgm:cxn modelId="{BFE00761-86B1-4F99-BD60-112315E40423}" type="presOf" srcId="{F7F2ABAD-A5BC-490A-BEC7-1079C614C577}" destId="{98AEB998-DE9B-4EBE-BCF4-8D8121DC4A07}" srcOrd="0" destOrd="0" presId="urn:microsoft.com/office/officeart/2008/layout/VerticalAccentList"/>
    <dgm:cxn modelId="{BC45CF45-D35A-480F-86C8-31877C277714}" type="presOf" srcId="{09679EC8-02E4-4598-A31C-C1934DEDF03C}" destId="{6CC261D2-045B-441E-903B-FD076C4404AA}" srcOrd="0" destOrd="0" presId="urn:microsoft.com/office/officeart/2008/layout/VerticalAccentList"/>
    <dgm:cxn modelId="{BB9EA850-4DC8-4544-A539-08199F7E1FB7}" srcId="{09679EC8-02E4-4598-A31C-C1934DEDF03C}" destId="{EAB477B3-7D15-4C07-AA07-AE9998F507D2}" srcOrd="2" destOrd="0" parTransId="{D4026477-3168-4D46-B7E9-F83B6266F37E}" sibTransId="{6B133FE0-6A90-4018-889C-27BBDF56EA8D}"/>
    <dgm:cxn modelId="{893FE853-8968-469F-B85D-5B19C5B9F51D}" type="presOf" srcId="{EF14D0B4-35FB-4CF7-A8C3-FBEE0BD2E8C4}" destId="{F0798615-C1F5-47D4-981B-5316EB506948}" srcOrd="0" destOrd="0" presId="urn:microsoft.com/office/officeart/2008/layout/VerticalAccentList"/>
    <dgm:cxn modelId="{695516A0-C899-4C51-BCAF-09B43DC68256}" type="presOf" srcId="{EAB477B3-7D15-4C07-AA07-AE9998F507D2}" destId="{C0318759-71AD-4F43-99DD-BB80CFF0C978}" srcOrd="0" destOrd="0" presId="urn:microsoft.com/office/officeart/2008/layout/VerticalAccentList"/>
    <dgm:cxn modelId="{EB1423A4-B748-40D2-B424-AB8CFEFEE7CB}" srcId="{EF14D0B4-35FB-4CF7-A8C3-FBEE0BD2E8C4}" destId="{668759AA-929F-4494-BC00-42DF713B6F0B}" srcOrd="0" destOrd="0" parTransId="{860F1B85-F7FD-4485-A0F5-68FC1DA252F3}" sibTransId="{6A49B826-878D-4CAD-A844-B663214A08BF}"/>
    <dgm:cxn modelId="{2E8A70AB-AD2E-4C44-9227-E64DFDFA14E9}" srcId="{09679EC8-02E4-4598-A31C-C1934DEDF03C}" destId="{EF14D0B4-35FB-4CF7-A8C3-FBEE0BD2E8C4}" srcOrd="1" destOrd="0" parTransId="{604AB482-B566-4A27-AEBC-B655F8A67358}" sibTransId="{B8C01A3E-7957-4836-9DE7-F4ADD4EB5A09}"/>
    <dgm:cxn modelId="{82B3D1AB-5AF0-41F5-BA4F-518067EF137D}" type="presOf" srcId="{668759AA-929F-4494-BC00-42DF713B6F0B}" destId="{176708A5-A50D-4858-9A70-240E8F771386}" srcOrd="0" destOrd="0" presId="urn:microsoft.com/office/officeart/2008/layout/VerticalAccentList"/>
    <dgm:cxn modelId="{56C9A37F-3DDB-45C2-A4D5-6DC1A3E3785A}" type="presParOf" srcId="{6CC261D2-045B-441E-903B-FD076C4404AA}" destId="{AD698C53-9B0A-4F4D-9E1B-3F578FA67A63}" srcOrd="0" destOrd="0" presId="urn:microsoft.com/office/officeart/2008/layout/VerticalAccentList"/>
    <dgm:cxn modelId="{E1A2D253-6115-404E-873A-63DD6CD8EA28}" type="presParOf" srcId="{AD698C53-9B0A-4F4D-9E1B-3F578FA67A63}" destId="{98AEB998-DE9B-4EBE-BCF4-8D8121DC4A07}" srcOrd="0" destOrd="0" presId="urn:microsoft.com/office/officeart/2008/layout/VerticalAccentList"/>
    <dgm:cxn modelId="{1A72AC6E-A774-4240-9F37-012B9BA2147E}" type="presParOf" srcId="{6CC261D2-045B-441E-903B-FD076C4404AA}" destId="{20CC74F2-7679-4932-9C68-DA7BDAE12E68}" srcOrd="1" destOrd="0" presId="urn:microsoft.com/office/officeart/2008/layout/VerticalAccentList"/>
    <dgm:cxn modelId="{EAD60B56-1765-482F-8A58-426A2C2F4828}" type="presParOf" srcId="{20CC74F2-7679-4932-9C68-DA7BDAE12E68}" destId="{F6484C6E-E7E8-47EC-B374-18206AAE8283}" srcOrd="0" destOrd="0" presId="urn:microsoft.com/office/officeart/2008/layout/VerticalAccentList"/>
    <dgm:cxn modelId="{ABF62033-4E1D-4EE3-A588-C75D2A2FE154}" type="presParOf" srcId="{20CC74F2-7679-4932-9C68-DA7BDAE12E68}" destId="{2BA99B9E-8578-4116-8DE5-E2A41ED5E20F}" srcOrd="1" destOrd="0" presId="urn:microsoft.com/office/officeart/2008/layout/VerticalAccentList"/>
    <dgm:cxn modelId="{12E268FF-A77F-4BE5-9806-0C9CC229F755}" type="presParOf" srcId="{20CC74F2-7679-4932-9C68-DA7BDAE12E68}" destId="{6EDA6840-25B0-425A-9344-96BEE57C9185}" srcOrd="2" destOrd="0" presId="urn:microsoft.com/office/officeart/2008/layout/VerticalAccentList"/>
    <dgm:cxn modelId="{8819571B-48FE-43CF-B841-4B8E311EC6BF}" type="presParOf" srcId="{20CC74F2-7679-4932-9C68-DA7BDAE12E68}" destId="{0AFEA8B5-9855-4D6A-B01B-C82753D70200}" srcOrd="3" destOrd="0" presId="urn:microsoft.com/office/officeart/2008/layout/VerticalAccentList"/>
    <dgm:cxn modelId="{13931033-E605-4A35-954F-CB6C35AA6E93}" type="presParOf" srcId="{20CC74F2-7679-4932-9C68-DA7BDAE12E68}" destId="{3062A3BE-78C2-47E6-A8B2-DBCFC245B16F}" srcOrd="4" destOrd="0" presId="urn:microsoft.com/office/officeart/2008/layout/VerticalAccentList"/>
    <dgm:cxn modelId="{747ADC1B-66BD-4FD4-B0D1-FA6005E0F7F6}" type="presParOf" srcId="{20CC74F2-7679-4932-9C68-DA7BDAE12E68}" destId="{116C1514-89FD-445B-B30E-52CF4ABDAB80}" srcOrd="5" destOrd="0" presId="urn:microsoft.com/office/officeart/2008/layout/VerticalAccentList"/>
    <dgm:cxn modelId="{B99A5533-37F2-4B4C-A6BC-78FEB07A9363}" type="presParOf" srcId="{20CC74F2-7679-4932-9C68-DA7BDAE12E68}" destId="{0C5CD70B-0A65-456C-AA64-28626338C729}" srcOrd="6" destOrd="0" presId="urn:microsoft.com/office/officeart/2008/layout/VerticalAccentList"/>
    <dgm:cxn modelId="{188A9BB5-B102-41F2-802C-1361FDBCB299}" type="presParOf" srcId="{20CC74F2-7679-4932-9C68-DA7BDAE12E68}" destId="{8104E426-5DE2-4C3F-B3EC-CE653089CD37}" srcOrd="7" destOrd="0" presId="urn:microsoft.com/office/officeart/2008/layout/VerticalAccentList"/>
    <dgm:cxn modelId="{134A3D88-6B03-4C71-8AE7-F8AD0AF2E543}" type="presParOf" srcId="{6CC261D2-045B-441E-903B-FD076C4404AA}" destId="{6CFA2823-A855-4AB9-ACB4-5236BE8E9A78}" srcOrd="2" destOrd="0" presId="urn:microsoft.com/office/officeart/2008/layout/VerticalAccentList"/>
    <dgm:cxn modelId="{CDF5A97D-E690-4C65-82D4-5537C70E660D}" type="presParOf" srcId="{6CC261D2-045B-441E-903B-FD076C4404AA}" destId="{4054140A-E53A-4023-AB50-C59D1FC77CB4}" srcOrd="3" destOrd="0" presId="urn:microsoft.com/office/officeart/2008/layout/VerticalAccentList"/>
    <dgm:cxn modelId="{0536553C-55AE-44E9-919C-88EC2A457476}" type="presParOf" srcId="{4054140A-E53A-4023-AB50-C59D1FC77CB4}" destId="{F0798615-C1F5-47D4-981B-5316EB506948}" srcOrd="0" destOrd="0" presId="urn:microsoft.com/office/officeart/2008/layout/VerticalAccentList"/>
    <dgm:cxn modelId="{A455254B-B031-41F8-80B2-97976DE5138B}" type="presParOf" srcId="{6CC261D2-045B-441E-903B-FD076C4404AA}" destId="{A6163F5E-1546-44ED-B8B9-694A713AA4E9}" srcOrd="4" destOrd="0" presId="urn:microsoft.com/office/officeart/2008/layout/VerticalAccentList"/>
    <dgm:cxn modelId="{A58273D4-AE2C-4A07-8B0C-F6DA52B66020}" type="presParOf" srcId="{A6163F5E-1546-44ED-B8B9-694A713AA4E9}" destId="{6B3BFB28-5D61-40A7-9B7E-A0BCB609ABA7}" srcOrd="0" destOrd="0" presId="urn:microsoft.com/office/officeart/2008/layout/VerticalAccentList"/>
    <dgm:cxn modelId="{655B3EF2-CB36-4E38-A34B-2C568653E8D8}" type="presParOf" srcId="{A6163F5E-1546-44ED-B8B9-694A713AA4E9}" destId="{6E644D65-0488-4BBD-B771-7B08A54CD13A}" srcOrd="1" destOrd="0" presId="urn:microsoft.com/office/officeart/2008/layout/VerticalAccentList"/>
    <dgm:cxn modelId="{B75CD7B5-053E-4A92-BFB5-A5A5B67A79F3}" type="presParOf" srcId="{A6163F5E-1546-44ED-B8B9-694A713AA4E9}" destId="{C48A4E78-8B6D-45B4-886D-20611F086C23}" srcOrd="2" destOrd="0" presId="urn:microsoft.com/office/officeart/2008/layout/VerticalAccentList"/>
    <dgm:cxn modelId="{2B6D7059-D318-4DA3-B1AC-019B0966DDC4}" type="presParOf" srcId="{A6163F5E-1546-44ED-B8B9-694A713AA4E9}" destId="{395E18B9-DF2F-45CA-85C7-B25E9A6C08C3}" srcOrd="3" destOrd="0" presId="urn:microsoft.com/office/officeart/2008/layout/VerticalAccentList"/>
    <dgm:cxn modelId="{E9A67251-0F31-40BD-BB42-ADA116562FEE}" type="presParOf" srcId="{A6163F5E-1546-44ED-B8B9-694A713AA4E9}" destId="{B5236626-2D5D-4F67-A24B-C51D74D8C1DE}" srcOrd="4" destOrd="0" presId="urn:microsoft.com/office/officeart/2008/layout/VerticalAccentList"/>
    <dgm:cxn modelId="{FE2568FE-66C8-4DD4-B368-C584EE1D798A}" type="presParOf" srcId="{A6163F5E-1546-44ED-B8B9-694A713AA4E9}" destId="{50049E43-24A3-4219-AC54-0A10F6E0140F}" srcOrd="5" destOrd="0" presId="urn:microsoft.com/office/officeart/2008/layout/VerticalAccentList"/>
    <dgm:cxn modelId="{B06F2BF0-7D4C-434B-9F79-05755E81918C}" type="presParOf" srcId="{A6163F5E-1546-44ED-B8B9-694A713AA4E9}" destId="{0E36ED1A-4414-4C77-8F65-1618B2E68CE1}" srcOrd="6" destOrd="0" presId="urn:microsoft.com/office/officeart/2008/layout/VerticalAccentList"/>
    <dgm:cxn modelId="{98B98583-D6EF-4E2B-BB88-5FD57747A789}" type="presParOf" srcId="{A6163F5E-1546-44ED-B8B9-694A713AA4E9}" destId="{176708A5-A50D-4858-9A70-240E8F771386}" srcOrd="7" destOrd="0" presId="urn:microsoft.com/office/officeart/2008/layout/VerticalAccentList"/>
    <dgm:cxn modelId="{488FE44D-7C2B-4847-8F4D-A28F2B38FFF6}" type="presParOf" srcId="{6CC261D2-045B-441E-903B-FD076C4404AA}" destId="{851BE1EC-BBA5-4500-9D8D-7C5FF2D2801F}" srcOrd="5" destOrd="0" presId="urn:microsoft.com/office/officeart/2008/layout/VerticalAccentList"/>
    <dgm:cxn modelId="{7EFB2AC8-DE96-420F-9EFA-18C9498171FE}" type="presParOf" srcId="{6CC261D2-045B-441E-903B-FD076C4404AA}" destId="{1B0740AA-4182-4F01-B176-4E320E0AD537}" srcOrd="6" destOrd="0" presId="urn:microsoft.com/office/officeart/2008/layout/VerticalAccentList"/>
    <dgm:cxn modelId="{0AF01BC0-23B5-4C48-B4DD-28877253464F}" type="presParOf" srcId="{1B0740AA-4182-4F01-B176-4E320E0AD537}" destId="{C0318759-71AD-4F43-99DD-BB80CFF0C978}" srcOrd="0" destOrd="0" presId="urn:microsoft.com/office/officeart/2008/layout/VerticalAccentList"/>
    <dgm:cxn modelId="{C1FC4E3E-D4C7-4B05-B8E2-594D4F2D3239}" type="presParOf" srcId="{6CC261D2-045B-441E-903B-FD076C4404AA}" destId="{0A6D0C3F-06F8-4104-B44D-C9B5F69C8BAE}" srcOrd="7" destOrd="0" presId="urn:microsoft.com/office/officeart/2008/layout/VerticalAccentList"/>
    <dgm:cxn modelId="{CD068494-F82D-4018-8A09-9486D2AACFB2}" type="presParOf" srcId="{0A6D0C3F-06F8-4104-B44D-C9B5F69C8BAE}" destId="{25927065-FD2D-4AE6-BA4C-040261E32990}" srcOrd="0" destOrd="0" presId="urn:microsoft.com/office/officeart/2008/layout/VerticalAccentList"/>
    <dgm:cxn modelId="{62EE8EA2-9D88-414F-9BCF-0B94634CFA63}" type="presParOf" srcId="{0A6D0C3F-06F8-4104-B44D-C9B5F69C8BAE}" destId="{B11E3F60-A122-471D-AF6C-C7FC62C78112}" srcOrd="1" destOrd="0" presId="urn:microsoft.com/office/officeart/2008/layout/VerticalAccentList"/>
    <dgm:cxn modelId="{0C8A4287-EFBA-431F-9149-3D0506BD3695}" type="presParOf" srcId="{0A6D0C3F-06F8-4104-B44D-C9B5F69C8BAE}" destId="{730320D5-0D0B-49C9-825C-A91312366354}" srcOrd="2" destOrd="0" presId="urn:microsoft.com/office/officeart/2008/layout/VerticalAccentList"/>
    <dgm:cxn modelId="{303266D0-E043-4374-B79F-3EB0215E69AE}" type="presParOf" srcId="{0A6D0C3F-06F8-4104-B44D-C9B5F69C8BAE}" destId="{C1D625CF-2138-4AC5-BE54-44F75608E0DE}" srcOrd="3" destOrd="0" presId="urn:microsoft.com/office/officeart/2008/layout/VerticalAccentList"/>
    <dgm:cxn modelId="{FF113DF0-64F3-4947-A957-71DE61A9F559}" type="presParOf" srcId="{0A6D0C3F-06F8-4104-B44D-C9B5F69C8BAE}" destId="{D28688F6-CABC-45F5-864F-710E11D8563F}" srcOrd="4" destOrd="0" presId="urn:microsoft.com/office/officeart/2008/layout/VerticalAccentList"/>
    <dgm:cxn modelId="{0A938040-6CD9-4B4E-9833-B5D3A8C55E32}" type="presParOf" srcId="{0A6D0C3F-06F8-4104-B44D-C9B5F69C8BAE}" destId="{3428AE72-60A4-4D40-AF68-6317B3E3E90E}" srcOrd="5" destOrd="0" presId="urn:microsoft.com/office/officeart/2008/layout/VerticalAccentList"/>
    <dgm:cxn modelId="{105AAFE8-664A-4721-BD7A-F9923940E5A1}" type="presParOf" srcId="{0A6D0C3F-06F8-4104-B44D-C9B5F69C8BAE}" destId="{41000567-7D72-4845-9479-62F24C1DCF6A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0FBBB-C497-4778-8219-F05563584C02}">
      <dsp:nvSpPr>
        <dsp:cNvPr id="0" name=""/>
        <dsp:cNvSpPr/>
      </dsp:nvSpPr>
      <dsp:spPr>
        <a:xfrm>
          <a:off x="8377" y="848"/>
          <a:ext cx="3345877" cy="20075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Derajat</a:t>
          </a:r>
          <a:r>
            <a:rPr lang="en-US" sz="1900" kern="1200" dirty="0"/>
            <a:t> Kesehatan </a:t>
          </a:r>
          <a:r>
            <a:rPr lang="en-US" sz="1900" kern="1200" dirty="0" err="1"/>
            <a:t>ibu</a:t>
          </a:r>
          <a:r>
            <a:rPr lang="en-US" sz="1900" kern="1200" dirty="0"/>
            <a:t> </a:t>
          </a:r>
          <a:r>
            <a:rPr lang="en-US" sz="1900" kern="1200" dirty="0" err="1"/>
            <a:t>rendah</a:t>
          </a:r>
          <a:r>
            <a:rPr lang="en-US" sz="1900" kern="1200" dirty="0"/>
            <a:t> &amp; </a:t>
          </a:r>
          <a:r>
            <a:rPr lang="en-US" sz="1900" kern="1200" dirty="0" err="1"/>
            <a:t>kurangnya</a:t>
          </a:r>
          <a:r>
            <a:rPr lang="en-US" sz="1900" kern="1200" dirty="0"/>
            <a:t> </a:t>
          </a:r>
          <a:r>
            <a:rPr lang="en-US" sz="1900" kern="1200" dirty="0" err="1"/>
            <a:t>kesiapan</a:t>
          </a:r>
          <a:r>
            <a:rPr lang="en-US" sz="1900" kern="1200" dirty="0"/>
            <a:t> </a:t>
          </a: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hamil</a:t>
          </a:r>
          <a:endParaRPr lang="en-US" sz="1900" kern="1200" dirty="0"/>
        </a:p>
      </dsp:txBody>
      <dsp:txXfrm>
        <a:off x="8377" y="848"/>
        <a:ext cx="3345877" cy="2007526"/>
      </dsp:txXfrm>
    </dsp:sp>
    <dsp:sp modelId="{37C94C87-1571-453B-9AAB-C686DAF8CAA7}">
      <dsp:nvSpPr>
        <dsp:cNvPr id="0" name=""/>
        <dsp:cNvSpPr/>
      </dsp:nvSpPr>
      <dsp:spPr>
        <a:xfrm>
          <a:off x="3688842" y="848"/>
          <a:ext cx="3345877" cy="2007526"/>
        </a:xfrm>
        <a:prstGeom prst="rect">
          <a:avLst/>
        </a:prstGeom>
        <a:solidFill>
          <a:schemeClr val="accent5">
            <a:hueOff val="-1183401"/>
            <a:satOff val="-6501"/>
            <a:lumOff val="-647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Pemeriksaan</a:t>
          </a:r>
          <a:r>
            <a:rPr lang="en-US" sz="1900" kern="1200" dirty="0"/>
            <a:t> </a:t>
          </a:r>
          <a:r>
            <a:rPr lang="en-US" sz="1900" kern="1200" dirty="0" err="1"/>
            <a:t>kehamilan</a:t>
          </a:r>
          <a:r>
            <a:rPr lang="en-US" sz="1900" kern="1200" dirty="0"/>
            <a:t> yang </a:t>
          </a:r>
          <a:r>
            <a:rPr lang="en-US" sz="1900" kern="1200" dirty="0" err="1"/>
            <a:t>diperoleh</a:t>
          </a:r>
          <a:r>
            <a:rPr lang="en-US" sz="1900" kern="1200" dirty="0"/>
            <a:t> </a:t>
          </a:r>
          <a:r>
            <a:rPr lang="en-US" sz="1900" kern="1200" dirty="0" err="1"/>
            <a:t>kurang</a:t>
          </a:r>
          <a:endParaRPr lang="en-US" sz="1900" kern="1200" dirty="0"/>
        </a:p>
      </dsp:txBody>
      <dsp:txXfrm>
        <a:off x="3688842" y="848"/>
        <a:ext cx="3345877" cy="2007526"/>
      </dsp:txXfrm>
    </dsp:sp>
    <dsp:sp modelId="{4947DCCA-A0A8-4496-A854-E717F9EE8293}">
      <dsp:nvSpPr>
        <dsp:cNvPr id="0" name=""/>
        <dsp:cNvSpPr/>
      </dsp:nvSpPr>
      <dsp:spPr>
        <a:xfrm>
          <a:off x="7369307" y="848"/>
          <a:ext cx="3345877" cy="2007526"/>
        </a:xfrm>
        <a:prstGeom prst="rect">
          <a:avLst/>
        </a:prstGeom>
        <a:solidFill>
          <a:schemeClr val="accent5">
            <a:hueOff val="-2366803"/>
            <a:satOff val="-13001"/>
            <a:lumOff val="-1294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Pertolongan</a:t>
          </a:r>
          <a:r>
            <a:rPr lang="en-US" sz="1900" kern="1200" dirty="0"/>
            <a:t> </a:t>
          </a:r>
          <a:r>
            <a:rPr lang="en-US" sz="1900" kern="1200" dirty="0" err="1"/>
            <a:t>persalinan</a:t>
          </a:r>
          <a:r>
            <a:rPr lang="en-US" sz="1900" kern="1200" dirty="0"/>
            <a:t> &amp; </a:t>
          </a:r>
          <a:r>
            <a:rPr lang="en-US" sz="1900" kern="1200" dirty="0" err="1"/>
            <a:t>perawatan</a:t>
          </a:r>
          <a:r>
            <a:rPr lang="en-US" sz="1900" kern="1200" dirty="0"/>
            <a:t> pada masa </a:t>
          </a:r>
          <a:r>
            <a:rPr lang="en-US" sz="1900" kern="1200" dirty="0" err="1"/>
            <a:t>setelah</a:t>
          </a:r>
          <a:r>
            <a:rPr lang="en-US" sz="1900" kern="1200" dirty="0"/>
            <a:t> </a:t>
          </a:r>
          <a:r>
            <a:rPr lang="en-US" sz="1900" kern="1200" dirty="0" err="1"/>
            <a:t>persalinan</a:t>
          </a:r>
          <a:r>
            <a:rPr lang="en-US" sz="1900" kern="1200" dirty="0"/>
            <a:t> </a:t>
          </a:r>
          <a:r>
            <a:rPr lang="en-US" sz="1900" kern="1200" dirty="0" err="1"/>
            <a:t>dini</a:t>
          </a:r>
          <a:r>
            <a:rPr lang="en-US" sz="1900" kern="1200" dirty="0"/>
            <a:t> </a:t>
          </a:r>
          <a:r>
            <a:rPr lang="en-US" sz="1900" kern="1200" dirty="0" err="1"/>
            <a:t>masih</a:t>
          </a:r>
          <a:r>
            <a:rPr lang="en-US" sz="1900" kern="1200" dirty="0"/>
            <a:t> </a:t>
          </a:r>
          <a:r>
            <a:rPr lang="en-US" sz="1900" kern="1200" dirty="0" err="1"/>
            <a:t>kurang</a:t>
          </a:r>
          <a:endParaRPr lang="en-US" sz="1900" kern="1200" dirty="0"/>
        </a:p>
      </dsp:txBody>
      <dsp:txXfrm>
        <a:off x="7369307" y="848"/>
        <a:ext cx="3345877" cy="2007526"/>
      </dsp:txXfrm>
    </dsp:sp>
    <dsp:sp modelId="{8952F5E2-8944-41F6-98BD-AA67C1613018}">
      <dsp:nvSpPr>
        <dsp:cNvPr id="0" name=""/>
        <dsp:cNvSpPr/>
      </dsp:nvSpPr>
      <dsp:spPr>
        <a:xfrm>
          <a:off x="1848610" y="2342962"/>
          <a:ext cx="3345877" cy="2007526"/>
        </a:xfrm>
        <a:prstGeom prst="rect">
          <a:avLst/>
        </a:prstGeom>
        <a:solidFill>
          <a:schemeClr val="accent5">
            <a:hueOff val="-3550204"/>
            <a:satOff val="-19502"/>
            <a:lumOff val="-1941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Kualitas</a:t>
          </a:r>
          <a:r>
            <a:rPr lang="en-US" sz="1900" kern="1200" dirty="0"/>
            <a:t> </a:t>
          </a:r>
          <a:r>
            <a:rPr lang="en-US" sz="1900" kern="1200" dirty="0" err="1"/>
            <a:t>pelayanan</a:t>
          </a:r>
          <a:r>
            <a:rPr lang="en-US" sz="1900" kern="1200" dirty="0"/>
            <a:t> antenatal </a:t>
          </a:r>
          <a:r>
            <a:rPr lang="en-US" sz="1900" kern="1200" dirty="0" err="1"/>
            <a:t>masih</a:t>
          </a:r>
          <a:r>
            <a:rPr lang="en-US" sz="1900" kern="1200" dirty="0"/>
            <a:t> </a:t>
          </a:r>
          <a:r>
            <a:rPr lang="en-US" sz="1900" kern="1200" dirty="0" err="1"/>
            <a:t>rendah</a:t>
          </a:r>
          <a:r>
            <a:rPr lang="en-US" sz="1900" kern="1200" dirty="0"/>
            <a:t> dan dukun </a:t>
          </a:r>
          <a:r>
            <a:rPr lang="en-US" sz="1900" kern="1200" dirty="0" err="1"/>
            <a:t>bayi</a:t>
          </a:r>
          <a:r>
            <a:rPr lang="en-US" sz="1900" kern="1200" dirty="0"/>
            <a:t> </a:t>
          </a:r>
          <a:r>
            <a:rPr lang="en-US" sz="1900" kern="1200" dirty="0" err="1"/>
            <a:t>belum</a:t>
          </a:r>
          <a:r>
            <a:rPr lang="en-US" sz="1900" kern="1200" dirty="0"/>
            <a:t> </a:t>
          </a:r>
          <a:r>
            <a:rPr lang="en-US" sz="1900" kern="1200" dirty="0" err="1"/>
            <a:t>sepenuhnya</a:t>
          </a:r>
          <a:r>
            <a:rPr lang="en-US" sz="1900" kern="1200" dirty="0"/>
            <a:t> </a:t>
          </a:r>
          <a:r>
            <a:rPr lang="en-US" sz="1900" kern="1200" dirty="0" err="1"/>
            <a:t>mampu</a:t>
          </a:r>
          <a:r>
            <a:rPr lang="en-US" sz="1900" kern="1200" dirty="0"/>
            <a:t> </a:t>
          </a:r>
          <a:r>
            <a:rPr lang="en-US" sz="1900" kern="1200" dirty="0" err="1"/>
            <a:t>melaksanakan</a:t>
          </a:r>
          <a:r>
            <a:rPr lang="en-US" sz="1900" kern="1200" dirty="0"/>
            <a:t> </a:t>
          </a:r>
          <a:r>
            <a:rPr lang="en-US" sz="1900" kern="1200" dirty="0" err="1"/>
            <a:t>deteksi</a:t>
          </a:r>
          <a:r>
            <a:rPr lang="en-US" sz="1900" kern="1200" dirty="0"/>
            <a:t> </a:t>
          </a:r>
          <a:r>
            <a:rPr lang="en-US" sz="1900" kern="1200" dirty="0" err="1"/>
            <a:t>drisiko</a:t>
          </a:r>
          <a:r>
            <a:rPr lang="en-US" sz="1900" kern="1200" dirty="0"/>
            <a:t> </a:t>
          </a:r>
          <a:r>
            <a:rPr lang="en-US" sz="1900" kern="1200" dirty="0" err="1"/>
            <a:t>tinggi</a:t>
          </a:r>
          <a:r>
            <a:rPr lang="en-US" sz="1900" kern="1200" dirty="0"/>
            <a:t> </a:t>
          </a:r>
          <a:r>
            <a:rPr lang="en-US" sz="1900" kern="1200" dirty="0" err="1"/>
            <a:t>sedini</a:t>
          </a:r>
          <a:r>
            <a:rPr lang="en-US" sz="1900" kern="1200" dirty="0"/>
            <a:t> </a:t>
          </a:r>
          <a:r>
            <a:rPr lang="en-US" sz="1900" kern="1200" dirty="0" err="1"/>
            <a:t>mungkin</a:t>
          </a:r>
          <a:endParaRPr lang="en-US" sz="1900" kern="1200" dirty="0"/>
        </a:p>
      </dsp:txBody>
      <dsp:txXfrm>
        <a:off x="1848610" y="2342962"/>
        <a:ext cx="3345877" cy="2007526"/>
      </dsp:txXfrm>
    </dsp:sp>
    <dsp:sp modelId="{10D06608-2B30-4CE5-9236-F1E94E4D4EE9}">
      <dsp:nvSpPr>
        <dsp:cNvPr id="0" name=""/>
        <dsp:cNvSpPr/>
      </dsp:nvSpPr>
      <dsp:spPr>
        <a:xfrm>
          <a:off x="5529075" y="2342962"/>
          <a:ext cx="3345877" cy="2007526"/>
        </a:xfrm>
        <a:prstGeom prst="rect">
          <a:avLst/>
        </a:prstGeom>
        <a:solidFill>
          <a:schemeClr val="accent5">
            <a:hueOff val="-4733605"/>
            <a:satOff val="-26003"/>
            <a:lumOff val="-2588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Belum </a:t>
          </a:r>
          <a:r>
            <a:rPr lang="en-US" sz="1900" kern="1200" dirty="0" err="1"/>
            <a:t>semua</a:t>
          </a:r>
          <a:r>
            <a:rPr lang="en-US" sz="1900" kern="1200" dirty="0"/>
            <a:t> RS </a:t>
          </a:r>
          <a:r>
            <a:rPr lang="en-US" sz="1900" kern="1200" dirty="0" err="1"/>
            <a:t>kabupaten</a:t>
          </a:r>
          <a:r>
            <a:rPr lang="en-US" sz="1900" kern="1200" dirty="0"/>
            <a:t> </a:t>
          </a:r>
          <a:r>
            <a:rPr lang="en-US" sz="1900" kern="1200" dirty="0" err="1"/>
            <a:t>sebagai</a:t>
          </a:r>
          <a:r>
            <a:rPr lang="en-US" sz="1900" kern="1200" dirty="0"/>
            <a:t> </a:t>
          </a:r>
          <a:r>
            <a:rPr lang="en-US" sz="1900" kern="1200" dirty="0" err="1"/>
            <a:t>tempat</a:t>
          </a:r>
          <a:r>
            <a:rPr lang="en-US" sz="1900" kern="1200" dirty="0"/>
            <a:t> </a:t>
          </a:r>
          <a:r>
            <a:rPr lang="en-US" sz="1900" kern="1200" dirty="0" err="1"/>
            <a:t>rujukan</a:t>
          </a:r>
          <a:r>
            <a:rPr lang="en-US" sz="1900" kern="1200" dirty="0"/>
            <a:t> </a:t>
          </a:r>
          <a:r>
            <a:rPr lang="en-US" sz="1900" kern="1200" dirty="0" err="1"/>
            <a:t>dari</a:t>
          </a:r>
          <a:r>
            <a:rPr lang="en-US" sz="1900" kern="1200" dirty="0"/>
            <a:t> </a:t>
          </a:r>
          <a:r>
            <a:rPr lang="en-US" sz="1900" kern="1200" dirty="0" err="1"/>
            <a:t>puskesmas</a:t>
          </a:r>
          <a:r>
            <a:rPr lang="en-US" sz="1900" kern="1200" dirty="0"/>
            <a:t> </a:t>
          </a:r>
          <a:r>
            <a:rPr lang="en-US" sz="1900" kern="1200" dirty="0" err="1"/>
            <a:t>mempunyai</a:t>
          </a:r>
          <a:r>
            <a:rPr lang="en-US" sz="1900" kern="1200" dirty="0"/>
            <a:t> </a:t>
          </a:r>
          <a:r>
            <a:rPr lang="en-US" sz="1900" kern="1200" dirty="0" err="1"/>
            <a:t>peralatan</a:t>
          </a:r>
          <a:r>
            <a:rPr lang="en-US" sz="1900" kern="1200" dirty="0"/>
            <a:t> yang </a:t>
          </a:r>
          <a:r>
            <a:rPr lang="en-US" sz="1900" kern="1200" dirty="0" err="1"/>
            <a:t>cukup</a:t>
          </a:r>
          <a:r>
            <a:rPr lang="en-US" sz="1900" kern="1200" dirty="0"/>
            <a:t> </a:t>
          </a: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melaksanakan</a:t>
          </a:r>
          <a:r>
            <a:rPr lang="en-US" sz="1900" kern="1200" dirty="0"/>
            <a:t> fungi obstetric </a:t>
          </a:r>
          <a:r>
            <a:rPr lang="en-US" sz="1900" kern="1200" dirty="0" err="1"/>
            <a:t>esensial</a:t>
          </a:r>
          <a:endParaRPr lang="en-US" sz="1900" kern="1200" dirty="0"/>
        </a:p>
      </dsp:txBody>
      <dsp:txXfrm>
        <a:off x="5529075" y="2342962"/>
        <a:ext cx="3345877" cy="2007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76B55-1F0D-4B53-9A53-030A1FF4A7EC}">
      <dsp:nvSpPr>
        <dsp:cNvPr id="0" name=""/>
        <dsp:cNvSpPr/>
      </dsp:nvSpPr>
      <dsp:spPr>
        <a:xfrm>
          <a:off x="0" y="417429"/>
          <a:ext cx="1072356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4EC82A-49A6-4DA6-8F60-84E2C0B9E388}">
      <dsp:nvSpPr>
        <dsp:cNvPr id="0" name=""/>
        <dsp:cNvSpPr/>
      </dsp:nvSpPr>
      <dsp:spPr>
        <a:xfrm>
          <a:off x="536178" y="63189"/>
          <a:ext cx="7506494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3728" tIns="0" rIns="28372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Riwayat </a:t>
          </a:r>
          <a:r>
            <a:rPr lang="en-US" sz="2400" kern="1200" dirty="0" err="1"/>
            <a:t>medis</a:t>
          </a:r>
          <a:r>
            <a:rPr lang="en-US" sz="2400" kern="1200" dirty="0"/>
            <a:t> &amp; </a:t>
          </a:r>
          <a:r>
            <a:rPr lang="en-US" sz="2400" kern="1200" dirty="0" err="1"/>
            <a:t>pembedahan</a:t>
          </a:r>
          <a:endParaRPr lang="en-US" sz="2400" kern="1200" dirty="0"/>
        </a:p>
      </dsp:txBody>
      <dsp:txXfrm>
        <a:off x="570763" y="97774"/>
        <a:ext cx="7437324" cy="639310"/>
      </dsp:txXfrm>
    </dsp:sp>
    <dsp:sp modelId="{C658373D-3E9C-4760-ADBE-507FB9FCA07C}">
      <dsp:nvSpPr>
        <dsp:cNvPr id="0" name=""/>
        <dsp:cNvSpPr/>
      </dsp:nvSpPr>
      <dsp:spPr>
        <a:xfrm>
          <a:off x="0" y="1506069"/>
          <a:ext cx="1072356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449E0D-54F1-4ED5-AB78-77208E9331F4}">
      <dsp:nvSpPr>
        <dsp:cNvPr id="0" name=""/>
        <dsp:cNvSpPr/>
      </dsp:nvSpPr>
      <dsp:spPr>
        <a:xfrm>
          <a:off x="536178" y="1151829"/>
          <a:ext cx="7506494" cy="708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3728" tIns="0" rIns="28372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Riwayat </a:t>
          </a:r>
          <a:r>
            <a:rPr lang="en-US" sz="2400" kern="1200" dirty="0" err="1"/>
            <a:t>Obstetrik</a:t>
          </a:r>
          <a:endParaRPr lang="en-US" sz="2400" kern="1200" dirty="0"/>
        </a:p>
      </dsp:txBody>
      <dsp:txXfrm>
        <a:off x="570763" y="1186414"/>
        <a:ext cx="7437324" cy="639310"/>
      </dsp:txXfrm>
    </dsp:sp>
    <dsp:sp modelId="{1FF5E27F-07FA-4075-875C-E261EE86FEEA}">
      <dsp:nvSpPr>
        <dsp:cNvPr id="0" name=""/>
        <dsp:cNvSpPr/>
      </dsp:nvSpPr>
      <dsp:spPr>
        <a:xfrm>
          <a:off x="0" y="2594709"/>
          <a:ext cx="1072356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5BD33-DE9A-4398-8970-B9361C1BD0D5}">
      <dsp:nvSpPr>
        <dsp:cNvPr id="0" name=""/>
        <dsp:cNvSpPr/>
      </dsp:nvSpPr>
      <dsp:spPr>
        <a:xfrm>
          <a:off x="536178" y="2240469"/>
          <a:ext cx="7506494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3728" tIns="0" rIns="28372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Riwayat </a:t>
          </a:r>
          <a:r>
            <a:rPr lang="en-US" sz="2400" kern="1200" dirty="0" err="1"/>
            <a:t>ginekologi</a:t>
          </a:r>
          <a:endParaRPr lang="en-US" sz="2400" kern="1200" dirty="0"/>
        </a:p>
      </dsp:txBody>
      <dsp:txXfrm>
        <a:off x="570763" y="2275054"/>
        <a:ext cx="7437324" cy="639310"/>
      </dsp:txXfrm>
    </dsp:sp>
    <dsp:sp modelId="{5A3E0FB5-F6B3-4A75-8FFC-FF66017D5EAD}">
      <dsp:nvSpPr>
        <dsp:cNvPr id="0" name=""/>
        <dsp:cNvSpPr/>
      </dsp:nvSpPr>
      <dsp:spPr>
        <a:xfrm>
          <a:off x="0" y="3683349"/>
          <a:ext cx="1072356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BFF30-0E78-4D25-863E-97B792AF365A}">
      <dsp:nvSpPr>
        <dsp:cNvPr id="0" name=""/>
        <dsp:cNvSpPr/>
      </dsp:nvSpPr>
      <dsp:spPr>
        <a:xfrm>
          <a:off x="536178" y="3329109"/>
          <a:ext cx="7506494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3728" tIns="0" rIns="28372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Usia</a:t>
          </a:r>
          <a:r>
            <a:rPr lang="en-US" sz="2400" kern="1200" dirty="0"/>
            <a:t> </a:t>
          </a:r>
        </a:p>
      </dsp:txBody>
      <dsp:txXfrm>
        <a:off x="570763" y="3363694"/>
        <a:ext cx="7437324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EB998-DE9B-4EBE-BCF4-8D8121DC4A07}">
      <dsp:nvSpPr>
        <dsp:cNvPr id="0" name=""/>
        <dsp:cNvSpPr/>
      </dsp:nvSpPr>
      <dsp:spPr>
        <a:xfrm>
          <a:off x="364438" y="0"/>
          <a:ext cx="9743516" cy="885774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364438" y="0"/>
        <a:ext cx="9743516" cy="885774"/>
      </dsp:txXfrm>
    </dsp:sp>
    <dsp:sp modelId="{F6484C6E-E7E8-47EC-B374-18206AAE8283}">
      <dsp:nvSpPr>
        <dsp:cNvPr id="0" name=""/>
        <dsp:cNvSpPr/>
      </dsp:nvSpPr>
      <dsp:spPr>
        <a:xfrm>
          <a:off x="807768" y="888940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A99B9E-8578-4116-8DE5-E2A41ED5E20F}">
      <dsp:nvSpPr>
        <dsp:cNvPr id="0" name=""/>
        <dsp:cNvSpPr/>
      </dsp:nvSpPr>
      <dsp:spPr>
        <a:xfrm>
          <a:off x="2177273" y="888940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236680"/>
            <a:satOff val="-1300"/>
            <a:lumOff val="-1294"/>
            <a:alphaOff val="0"/>
          </a:schemeClr>
        </a:solidFill>
        <a:ln w="6350" cap="flat" cmpd="sng" algn="ctr">
          <a:solidFill>
            <a:schemeClr val="accent5">
              <a:hueOff val="-236680"/>
              <a:satOff val="-1300"/>
              <a:lumOff val="-1294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DA6840-25B0-425A-9344-96BEE57C9185}">
      <dsp:nvSpPr>
        <dsp:cNvPr id="0" name=""/>
        <dsp:cNvSpPr/>
      </dsp:nvSpPr>
      <dsp:spPr>
        <a:xfrm>
          <a:off x="3547861" y="888940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473361"/>
            <a:satOff val="-2600"/>
            <a:lumOff val="-2588"/>
            <a:alphaOff val="0"/>
          </a:schemeClr>
        </a:solidFill>
        <a:ln w="6350" cap="flat" cmpd="sng" algn="ctr">
          <a:solidFill>
            <a:schemeClr val="accent5">
              <a:hueOff val="-473361"/>
              <a:satOff val="-2600"/>
              <a:lumOff val="-2588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FEA8B5-9855-4D6A-B01B-C82753D70200}">
      <dsp:nvSpPr>
        <dsp:cNvPr id="0" name=""/>
        <dsp:cNvSpPr/>
      </dsp:nvSpPr>
      <dsp:spPr>
        <a:xfrm>
          <a:off x="4917367" y="888940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710041"/>
            <a:satOff val="-3900"/>
            <a:lumOff val="-3883"/>
            <a:alphaOff val="0"/>
          </a:schemeClr>
        </a:solidFill>
        <a:ln w="6350" cap="flat" cmpd="sng" algn="ctr">
          <a:solidFill>
            <a:schemeClr val="accent5">
              <a:hueOff val="-710041"/>
              <a:satOff val="-3900"/>
              <a:lumOff val="-3883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62A3BE-78C2-47E6-A8B2-DBCFC245B16F}">
      <dsp:nvSpPr>
        <dsp:cNvPr id="0" name=""/>
        <dsp:cNvSpPr/>
      </dsp:nvSpPr>
      <dsp:spPr>
        <a:xfrm>
          <a:off x="6287955" y="888940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946721"/>
            <a:satOff val="-5201"/>
            <a:lumOff val="-5177"/>
            <a:alphaOff val="0"/>
          </a:schemeClr>
        </a:solidFill>
        <a:ln w="6350" cap="flat" cmpd="sng" algn="ctr">
          <a:solidFill>
            <a:schemeClr val="accent5">
              <a:hueOff val="-946721"/>
              <a:satOff val="-5201"/>
              <a:lumOff val="-5177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6C1514-89FD-445B-B30E-52CF4ABDAB80}">
      <dsp:nvSpPr>
        <dsp:cNvPr id="0" name=""/>
        <dsp:cNvSpPr/>
      </dsp:nvSpPr>
      <dsp:spPr>
        <a:xfrm>
          <a:off x="7657460" y="888940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1183401"/>
            <a:satOff val="-6501"/>
            <a:lumOff val="-6471"/>
            <a:alphaOff val="0"/>
          </a:schemeClr>
        </a:solidFill>
        <a:ln w="6350" cap="flat" cmpd="sng" algn="ctr">
          <a:solidFill>
            <a:schemeClr val="accent5">
              <a:hueOff val="-1183401"/>
              <a:satOff val="-6501"/>
              <a:lumOff val="-6471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5CD70B-0A65-456C-AA64-28626338C729}">
      <dsp:nvSpPr>
        <dsp:cNvPr id="0" name=""/>
        <dsp:cNvSpPr/>
      </dsp:nvSpPr>
      <dsp:spPr>
        <a:xfrm>
          <a:off x="9028048" y="888940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1420082"/>
            <a:satOff val="-7801"/>
            <a:lumOff val="-7765"/>
            <a:alphaOff val="0"/>
          </a:schemeClr>
        </a:solidFill>
        <a:ln w="6350" cap="flat" cmpd="sng" algn="ctr">
          <a:solidFill>
            <a:schemeClr val="accent5">
              <a:hueOff val="-1420082"/>
              <a:satOff val="-7801"/>
              <a:lumOff val="-7765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04E426-5DE2-4C3F-B3EC-CE653089CD37}">
      <dsp:nvSpPr>
        <dsp:cNvPr id="0" name=""/>
        <dsp:cNvSpPr/>
      </dsp:nvSpPr>
      <dsp:spPr>
        <a:xfrm>
          <a:off x="807768" y="1069376"/>
          <a:ext cx="9870182" cy="1443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Komplikasi</a:t>
          </a:r>
          <a:r>
            <a:rPr lang="en-US" sz="1600" kern="1200" dirty="0"/>
            <a:t> </a:t>
          </a:r>
          <a:r>
            <a:rPr lang="en-US" sz="1600" kern="1200" dirty="0" err="1"/>
            <a:t>persalinan</a:t>
          </a:r>
          <a:r>
            <a:rPr lang="en-US" sz="1600" kern="1200" dirty="0"/>
            <a:t> Kala I&amp;II</a:t>
          </a:r>
        </a:p>
      </dsp:txBody>
      <dsp:txXfrm>
        <a:off x="807768" y="1069376"/>
        <a:ext cx="9870182" cy="1443483"/>
      </dsp:txXfrm>
    </dsp:sp>
    <dsp:sp modelId="{F0798615-C1F5-47D4-981B-5316EB506948}">
      <dsp:nvSpPr>
        <dsp:cNvPr id="0" name=""/>
        <dsp:cNvSpPr/>
      </dsp:nvSpPr>
      <dsp:spPr>
        <a:xfrm>
          <a:off x="807768" y="2813557"/>
          <a:ext cx="9743516" cy="885774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DISTOSIA KELAINAN PRESENTASI &amp; POSISI ( MAL POSISI)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DISTOSIA KARENA KELAINAN HIS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DISTOSIA KARENA KELAINAN ALAT KANDUNGAN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DISTOSIA KARENA KELAINAN JANIN</a:t>
          </a:r>
        </a:p>
      </dsp:txBody>
      <dsp:txXfrm>
        <a:off x="807768" y="2813557"/>
        <a:ext cx="9743516" cy="885774"/>
      </dsp:txXfrm>
    </dsp:sp>
    <dsp:sp modelId="{6B3BFB28-5D61-40A7-9B7E-A0BCB609ABA7}">
      <dsp:nvSpPr>
        <dsp:cNvPr id="0" name=""/>
        <dsp:cNvSpPr/>
      </dsp:nvSpPr>
      <dsp:spPr>
        <a:xfrm>
          <a:off x="807768" y="3699331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1656762"/>
            <a:satOff val="-9101"/>
            <a:lumOff val="-9059"/>
            <a:alphaOff val="0"/>
          </a:schemeClr>
        </a:solidFill>
        <a:ln w="6350" cap="flat" cmpd="sng" algn="ctr">
          <a:solidFill>
            <a:schemeClr val="accent5">
              <a:hueOff val="-1656762"/>
              <a:satOff val="-9101"/>
              <a:lumOff val="-9059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644D65-0488-4BBD-B771-7B08A54CD13A}">
      <dsp:nvSpPr>
        <dsp:cNvPr id="0" name=""/>
        <dsp:cNvSpPr/>
      </dsp:nvSpPr>
      <dsp:spPr>
        <a:xfrm>
          <a:off x="2177273" y="3699331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1893442"/>
            <a:satOff val="-10401"/>
            <a:lumOff val="-10354"/>
            <a:alphaOff val="0"/>
          </a:schemeClr>
        </a:solidFill>
        <a:ln w="6350" cap="flat" cmpd="sng" algn="ctr">
          <a:solidFill>
            <a:schemeClr val="accent5">
              <a:hueOff val="-1893442"/>
              <a:satOff val="-10401"/>
              <a:lumOff val="-10354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8A4E78-8B6D-45B4-886D-20611F086C23}">
      <dsp:nvSpPr>
        <dsp:cNvPr id="0" name=""/>
        <dsp:cNvSpPr/>
      </dsp:nvSpPr>
      <dsp:spPr>
        <a:xfrm>
          <a:off x="3547861" y="3699331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2130122"/>
            <a:satOff val="-11701"/>
            <a:lumOff val="-11648"/>
            <a:alphaOff val="0"/>
          </a:schemeClr>
        </a:solidFill>
        <a:ln w="6350" cap="flat" cmpd="sng" algn="ctr">
          <a:solidFill>
            <a:schemeClr val="accent5">
              <a:hueOff val="-2130122"/>
              <a:satOff val="-11701"/>
              <a:lumOff val="-11648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5E18B9-DF2F-45CA-85C7-B25E9A6C08C3}">
      <dsp:nvSpPr>
        <dsp:cNvPr id="0" name=""/>
        <dsp:cNvSpPr/>
      </dsp:nvSpPr>
      <dsp:spPr>
        <a:xfrm>
          <a:off x="4917367" y="3699331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2366803"/>
            <a:satOff val="-13001"/>
            <a:lumOff val="-12942"/>
            <a:alphaOff val="0"/>
          </a:schemeClr>
        </a:solidFill>
        <a:ln w="6350" cap="flat" cmpd="sng" algn="ctr">
          <a:solidFill>
            <a:schemeClr val="accent5">
              <a:hueOff val="-2366803"/>
              <a:satOff val="-13001"/>
              <a:lumOff val="-12942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236626-2D5D-4F67-A24B-C51D74D8C1DE}">
      <dsp:nvSpPr>
        <dsp:cNvPr id="0" name=""/>
        <dsp:cNvSpPr/>
      </dsp:nvSpPr>
      <dsp:spPr>
        <a:xfrm>
          <a:off x="6287955" y="3699331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2603483"/>
            <a:satOff val="-14302"/>
            <a:lumOff val="-14236"/>
            <a:alphaOff val="0"/>
          </a:schemeClr>
        </a:solidFill>
        <a:ln w="6350" cap="flat" cmpd="sng" algn="ctr">
          <a:solidFill>
            <a:schemeClr val="accent5">
              <a:hueOff val="-2603483"/>
              <a:satOff val="-14302"/>
              <a:lumOff val="-14236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049E43-24A3-4219-AC54-0A10F6E0140F}">
      <dsp:nvSpPr>
        <dsp:cNvPr id="0" name=""/>
        <dsp:cNvSpPr/>
      </dsp:nvSpPr>
      <dsp:spPr>
        <a:xfrm>
          <a:off x="7657460" y="3699331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2840163"/>
            <a:satOff val="-15602"/>
            <a:lumOff val="-15530"/>
            <a:alphaOff val="0"/>
          </a:schemeClr>
        </a:solidFill>
        <a:ln w="6350" cap="flat" cmpd="sng" algn="ctr">
          <a:solidFill>
            <a:schemeClr val="accent5">
              <a:hueOff val="-2840163"/>
              <a:satOff val="-15602"/>
              <a:lumOff val="-15530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36ED1A-4414-4C77-8F65-1618B2E68CE1}">
      <dsp:nvSpPr>
        <dsp:cNvPr id="0" name=""/>
        <dsp:cNvSpPr/>
      </dsp:nvSpPr>
      <dsp:spPr>
        <a:xfrm>
          <a:off x="9028048" y="3699331"/>
          <a:ext cx="2279982" cy="1804354"/>
        </a:xfrm>
        <a:prstGeom prst="chevron">
          <a:avLst>
            <a:gd name="adj" fmla="val 70610"/>
          </a:avLst>
        </a:prstGeom>
        <a:solidFill>
          <a:schemeClr val="accent5">
            <a:hueOff val="-3076843"/>
            <a:satOff val="-16902"/>
            <a:lumOff val="-16825"/>
            <a:alphaOff val="0"/>
          </a:schemeClr>
        </a:solidFill>
        <a:ln w="6350" cap="flat" cmpd="sng" algn="ctr">
          <a:solidFill>
            <a:schemeClr val="accent5">
              <a:hueOff val="-3076843"/>
              <a:satOff val="-16902"/>
              <a:lumOff val="-16825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6708A5-A50D-4858-9A70-240E8F771386}">
      <dsp:nvSpPr>
        <dsp:cNvPr id="0" name=""/>
        <dsp:cNvSpPr/>
      </dsp:nvSpPr>
      <dsp:spPr>
        <a:xfrm>
          <a:off x="2117048" y="4137025"/>
          <a:ext cx="9870182" cy="1443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733605"/>
              <a:satOff val="-26003"/>
              <a:lumOff val="-25884"/>
              <a:alphaOff val="0"/>
            </a:schemeClr>
          </a:solidFill>
          <a:prstDash val="solid"/>
          <a:miter lim="800000"/>
        </a:ln>
        <a:effectLst/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Komplikasi</a:t>
          </a:r>
          <a:r>
            <a:rPr lang="en-US" sz="1400" kern="1200" dirty="0"/>
            <a:t> </a:t>
          </a:r>
          <a:r>
            <a:rPr lang="en-US" sz="1400" kern="1200" dirty="0" err="1"/>
            <a:t>Persalinan</a:t>
          </a:r>
          <a:r>
            <a:rPr lang="en-US" sz="1400" kern="1200" dirty="0"/>
            <a:t> Kala III &amp; IV</a:t>
          </a:r>
        </a:p>
      </dsp:txBody>
      <dsp:txXfrm>
        <a:off x="2117048" y="4137025"/>
        <a:ext cx="9870182" cy="1443483"/>
      </dsp:txXfrm>
    </dsp:sp>
    <dsp:sp modelId="{C0318759-71AD-4F43-99DD-BB80CFF0C978}">
      <dsp:nvSpPr>
        <dsp:cNvPr id="0" name=""/>
        <dsp:cNvSpPr/>
      </dsp:nvSpPr>
      <dsp:spPr>
        <a:xfrm>
          <a:off x="807768" y="5623948"/>
          <a:ext cx="9743516" cy="885774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PERDARAHAN POST PARTUM :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ATONIA UTERI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RETENSIO PLASENTA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REST PLASENTA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ROBEKA JALAN LAHIR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KELAIANNAN PROSES PEMBEKUAN DARAH</a:t>
          </a:r>
        </a:p>
      </dsp:txBody>
      <dsp:txXfrm>
        <a:off x="807768" y="5623948"/>
        <a:ext cx="9743516" cy="885774"/>
      </dsp:txXfrm>
    </dsp:sp>
    <dsp:sp modelId="{25927065-FD2D-4AE6-BA4C-040261E32990}">
      <dsp:nvSpPr>
        <dsp:cNvPr id="0" name=""/>
        <dsp:cNvSpPr/>
      </dsp:nvSpPr>
      <dsp:spPr>
        <a:xfrm>
          <a:off x="807768" y="6509723"/>
          <a:ext cx="1299135" cy="216522"/>
        </a:xfrm>
        <a:prstGeom prst="parallelogram">
          <a:avLst>
            <a:gd name="adj" fmla="val 140840"/>
          </a:avLst>
        </a:prstGeom>
        <a:solidFill>
          <a:schemeClr val="accent5">
            <a:hueOff val="-3313523"/>
            <a:satOff val="-18202"/>
            <a:lumOff val="-18119"/>
            <a:alphaOff val="0"/>
          </a:schemeClr>
        </a:solidFill>
        <a:ln w="6350" cap="flat" cmpd="sng" algn="ctr">
          <a:solidFill>
            <a:schemeClr val="accent5">
              <a:hueOff val="-3313523"/>
              <a:satOff val="-18202"/>
              <a:lumOff val="-18119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1E3F60-A122-471D-AF6C-C7FC62C78112}">
      <dsp:nvSpPr>
        <dsp:cNvPr id="0" name=""/>
        <dsp:cNvSpPr/>
      </dsp:nvSpPr>
      <dsp:spPr>
        <a:xfrm>
          <a:off x="2182686" y="6509723"/>
          <a:ext cx="1299135" cy="216522"/>
        </a:xfrm>
        <a:prstGeom prst="parallelogram">
          <a:avLst>
            <a:gd name="adj" fmla="val 140840"/>
          </a:avLst>
        </a:prstGeom>
        <a:solidFill>
          <a:schemeClr val="accent5">
            <a:hueOff val="-3550204"/>
            <a:satOff val="-19502"/>
            <a:lumOff val="-19413"/>
            <a:alphaOff val="0"/>
          </a:schemeClr>
        </a:solidFill>
        <a:ln w="6350" cap="flat" cmpd="sng" algn="ctr">
          <a:solidFill>
            <a:schemeClr val="accent5">
              <a:hueOff val="-3550204"/>
              <a:satOff val="-19502"/>
              <a:lumOff val="-19413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0320D5-0D0B-49C9-825C-A91312366354}">
      <dsp:nvSpPr>
        <dsp:cNvPr id="0" name=""/>
        <dsp:cNvSpPr/>
      </dsp:nvSpPr>
      <dsp:spPr>
        <a:xfrm>
          <a:off x="3557605" y="6509723"/>
          <a:ext cx="1299135" cy="216522"/>
        </a:xfrm>
        <a:prstGeom prst="parallelogram">
          <a:avLst>
            <a:gd name="adj" fmla="val 140840"/>
          </a:avLst>
        </a:prstGeom>
        <a:solidFill>
          <a:schemeClr val="accent5">
            <a:hueOff val="-3786884"/>
            <a:satOff val="-20802"/>
            <a:lumOff val="-20707"/>
            <a:alphaOff val="0"/>
          </a:schemeClr>
        </a:solidFill>
        <a:ln w="6350" cap="flat" cmpd="sng" algn="ctr">
          <a:solidFill>
            <a:schemeClr val="accent5">
              <a:hueOff val="-3786884"/>
              <a:satOff val="-20802"/>
              <a:lumOff val="-20707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D625CF-2138-4AC5-BE54-44F75608E0DE}">
      <dsp:nvSpPr>
        <dsp:cNvPr id="0" name=""/>
        <dsp:cNvSpPr/>
      </dsp:nvSpPr>
      <dsp:spPr>
        <a:xfrm>
          <a:off x="4932523" y="6509723"/>
          <a:ext cx="1299135" cy="216522"/>
        </a:xfrm>
        <a:prstGeom prst="parallelogram">
          <a:avLst>
            <a:gd name="adj" fmla="val 140840"/>
          </a:avLst>
        </a:prstGeom>
        <a:solidFill>
          <a:schemeClr val="accent5">
            <a:hueOff val="-4023565"/>
            <a:satOff val="-22103"/>
            <a:lumOff val="-22001"/>
            <a:alphaOff val="0"/>
          </a:schemeClr>
        </a:solidFill>
        <a:ln w="6350" cap="flat" cmpd="sng" algn="ctr">
          <a:solidFill>
            <a:schemeClr val="accent5">
              <a:hueOff val="-4023565"/>
              <a:satOff val="-22103"/>
              <a:lumOff val="-22001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8688F6-CABC-45F5-864F-710E11D8563F}">
      <dsp:nvSpPr>
        <dsp:cNvPr id="0" name=""/>
        <dsp:cNvSpPr/>
      </dsp:nvSpPr>
      <dsp:spPr>
        <a:xfrm>
          <a:off x="6307442" y="6509723"/>
          <a:ext cx="1299135" cy="216522"/>
        </a:xfrm>
        <a:prstGeom prst="parallelogram">
          <a:avLst>
            <a:gd name="adj" fmla="val 140840"/>
          </a:avLst>
        </a:prstGeom>
        <a:solidFill>
          <a:schemeClr val="accent5">
            <a:hueOff val="-4260244"/>
            <a:satOff val="-23403"/>
            <a:lumOff val="-23296"/>
            <a:alphaOff val="0"/>
          </a:schemeClr>
        </a:solidFill>
        <a:ln w="6350" cap="flat" cmpd="sng" algn="ctr">
          <a:solidFill>
            <a:schemeClr val="accent5">
              <a:hueOff val="-4260244"/>
              <a:satOff val="-23403"/>
              <a:lumOff val="-23296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28AE72-60A4-4D40-AF68-6317B3E3E90E}">
      <dsp:nvSpPr>
        <dsp:cNvPr id="0" name=""/>
        <dsp:cNvSpPr/>
      </dsp:nvSpPr>
      <dsp:spPr>
        <a:xfrm>
          <a:off x="7682360" y="6509723"/>
          <a:ext cx="1299135" cy="216522"/>
        </a:xfrm>
        <a:prstGeom prst="parallelogram">
          <a:avLst>
            <a:gd name="adj" fmla="val 140840"/>
          </a:avLst>
        </a:prstGeom>
        <a:solidFill>
          <a:schemeClr val="accent5">
            <a:hueOff val="-4496925"/>
            <a:satOff val="-24703"/>
            <a:lumOff val="-24590"/>
            <a:alphaOff val="0"/>
          </a:schemeClr>
        </a:solidFill>
        <a:ln w="6350" cap="flat" cmpd="sng" algn="ctr">
          <a:solidFill>
            <a:schemeClr val="accent5">
              <a:hueOff val="-4496925"/>
              <a:satOff val="-24703"/>
              <a:lumOff val="-24590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000567-7D72-4845-9479-62F24C1DCF6A}">
      <dsp:nvSpPr>
        <dsp:cNvPr id="0" name=""/>
        <dsp:cNvSpPr/>
      </dsp:nvSpPr>
      <dsp:spPr>
        <a:xfrm>
          <a:off x="9057279" y="6509723"/>
          <a:ext cx="1299135" cy="216522"/>
        </a:xfrm>
        <a:prstGeom prst="parallelogram">
          <a:avLst>
            <a:gd name="adj" fmla="val 140840"/>
          </a:avLst>
        </a:prstGeom>
        <a:solidFill>
          <a:schemeClr val="accent5">
            <a:hueOff val="-4733605"/>
            <a:satOff val="-26003"/>
            <a:lumOff val="-25884"/>
            <a:alphaOff val="0"/>
          </a:schemeClr>
        </a:solidFill>
        <a:ln w="6350" cap="flat" cmpd="sng" algn="ctr">
          <a:solidFill>
            <a:schemeClr val="accent5">
              <a:hueOff val="-4733605"/>
              <a:satOff val="-26003"/>
              <a:lumOff val="-25884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3270F-4AFB-469F-A6D8-7ADA545C7B27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15243-2E23-4D33-8DEB-23CFF49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137B66-25A6-47A6-B9CE-763D5BDA63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0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6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>
              <a:buFont typeface="+mj-lt"/>
              <a:buAutoNum type="arabicPeriod"/>
              <a:defRPr/>
            </a:lvl1pPr>
            <a:lvl2pPr marL="228600" indent="-228600">
              <a:buFont typeface="+mj-lt"/>
              <a:buAutoNum type="arabicPeriod"/>
              <a:defRPr/>
            </a:lvl2pPr>
            <a:lvl3pPr marL="228600">
              <a:buFont typeface="+mj-lt"/>
              <a:buAutoNum type="arabicPeriod"/>
              <a:defRPr/>
            </a:lvl3pPr>
            <a:lvl4pPr marL="228600" indent="-228600">
              <a:buFont typeface="+mj-lt"/>
              <a:buAutoNum type="arabicPeriod"/>
              <a:defRPr/>
            </a:lvl4pPr>
            <a:lvl5pPr marL="2286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0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9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9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2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1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0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2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E40EBBDD-950F-4204-892D-F67733FDA269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45D5C61A-0470-4A9E-9611-5D593FCE8B77}" type="slidenum">
              <a:rPr lang="en-US" smtClean="0"/>
              <a:t>‹#›</a:t>
            </a:fld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8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CF15-FEC8-406B-B71A-E7F0D442E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KOMPLIKASI PERSALINAN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53BF5-12A8-474E-BB3E-BEB2A7AF20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79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2768600" y="2971801"/>
            <a:ext cx="70231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2600" dirty="0"/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-1169" y="71819"/>
            <a:ext cx="12192804" cy="6786322"/>
            <a:chOff x="-464" y="215"/>
            <a:chExt cx="4897" cy="4565"/>
          </a:xfrm>
        </p:grpSpPr>
        <p:sp>
          <p:nvSpPr>
            <p:cNvPr id="37" name="AutoShape 4"/>
            <p:cNvSpPr>
              <a:spLocks noChangeArrowheads="1"/>
            </p:cNvSpPr>
            <p:nvPr/>
          </p:nvSpPr>
          <p:spPr bwMode="auto">
            <a:xfrm>
              <a:off x="468" y="215"/>
              <a:ext cx="1531" cy="336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32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347" y="744"/>
              <a:ext cx="88" cy="1057"/>
            </a:xfrm>
            <a:prstGeom prst="curvedRightArrow">
              <a:avLst>
                <a:gd name="adj1" fmla="val 133333"/>
                <a:gd name="adj2" fmla="val 266667"/>
                <a:gd name="adj3" fmla="val 33333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>
                <a:solidFill>
                  <a:schemeClr val="tx1"/>
                </a:solidFill>
              </a:endParaRPr>
            </a:p>
          </p:txBody>
        </p:sp>
        <p:sp>
          <p:nvSpPr>
            <p:cNvPr id="40" name="AutoShape 8"/>
            <p:cNvSpPr>
              <a:spLocks noChangeArrowheads="1"/>
            </p:cNvSpPr>
            <p:nvPr/>
          </p:nvSpPr>
          <p:spPr bwMode="auto">
            <a:xfrm>
              <a:off x="-464" y="715"/>
              <a:ext cx="4897" cy="406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lvl="0" algn="just">
                <a:buFont typeface="Arial" pitchFamily="34" charset="0"/>
                <a:buChar char="•"/>
              </a:pPr>
              <a:r>
                <a:rPr lang="id-ID" sz="3200" dirty="0">
                  <a:solidFill>
                    <a:schemeClr val="tx1"/>
                  </a:solidFill>
                </a:rPr>
                <a:t>Tingkatkan oksigen pada janin dengan cara: </a:t>
              </a:r>
              <a:endParaRPr lang="en-ID" sz="3200" dirty="0">
                <a:solidFill>
                  <a:schemeClr val="tx1"/>
                </a:solidFill>
              </a:endParaRPr>
            </a:p>
            <a:p>
              <a:pPr marL="176213" algn="just"/>
              <a:r>
                <a:rPr lang="en-US" sz="3200" dirty="0">
                  <a:solidFill>
                    <a:schemeClr val="tx1"/>
                  </a:solidFill>
                </a:rPr>
                <a:t>- </a:t>
              </a:r>
              <a:r>
                <a:rPr lang="id-ID" sz="3200" dirty="0">
                  <a:solidFill>
                    <a:schemeClr val="tx1"/>
                  </a:solidFill>
                </a:rPr>
                <a:t>Mintalah pada ibu untuk mengubah posisi</a:t>
              </a:r>
              <a:endParaRPr lang="en-ID" sz="3200" dirty="0">
                <a:solidFill>
                  <a:schemeClr val="tx1"/>
                </a:solidFill>
              </a:endParaRPr>
            </a:p>
            <a:p>
              <a:pPr marL="176213" algn="just"/>
              <a:r>
                <a:rPr lang="id-ID" sz="3200" dirty="0">
                  <a:solidFill>
                    <a:schemeClr val="tx1"/>
                  </a:solidFill>
                </a:rPr>
                <a:t>tidurnya; </a:t>
              </a:r>
              <a:endParaRPr lang="en-US" sz="3200" dirty="0">
                <a:solidFill>
                  <a:schemeClr val="tx1"/>
                </a:solidFill>
              </a:endParaRPr>
            </a:p>
            <a:p>
              <a:pPr marL="176213" algn="just"/>
              <a:r>
                <a:rPr lang="en-US" sz="3200" dirty="0">
                  <a:solidFill>
                    <a:schemeClr val="tx1"/>
                  </a:solidFill>
                </a:rPr>
                <a:t>- </a:t>
              </a:r>
              <a:r>
                <a:rPr lang="id-ID" sz="3200" dirty="0">
                  <a:solidFill>
                    <a:schemeClr val="tx1"/>
                  </a:solidFill>
                </a:rPr>
                <a:t>berika</a:t>
              </a:r>
              <a:r>
                <a:rPr lang="en-ID" sz="3200" dirty="0">
                  <a:solidFill>
                    <a:schemeClr val="tx1"/>
                  </a:solidFill>
                </a:rPr>
                <a:t>n </a:t>
              </a:r>
              <a:r>
                <a:rPr lang="id-ID" sz="3200" dirty="0">
                  <a:solidFill>
                    <a:schemeClr val="tx1"/>
                  </a:solidFill>
                </a:rPr>
                <a:t>cairan kepada ibu secara </a:t>
              </a:r>
              <a:endParaRPr lang="en-ID" sz="3200" dirty="0">
                <a:solidFill>
                  <a:schemeClr val="tx1"/>
                </a:solidFill>
              </a:endParaRPr>
            </a:p>
            <a:p>
              <a:pPr marL="176213" algn="just"/>
              <a:r>
                <a:rPr lang="id-ID" sz="3200" dirty="0">
                  <a:solidFill>
                    <a:schemeClr val="tx1"/>
                  </a:solidFill>
                </a:rPr>
                <a:t>oral atau IV; </a:t>
              </a:r>
              <a:endParaRPr lang="en-US" sz="3200" dirty="0">
                <a:solidFill>
                  <a:schemeClr val="tx1"/>
                </a:solidFill>
              </a:endParaRPr>
            </a:p>
            <a:p>
              <a:pPr marL="176213" algn="just"/>
              <a:r>
                <a:rPr lang="en-US" sz="3200" dirty="0">
                  <a:solidFill>
                    <a:schemeClr val="tx1"/>
                  </a:solidFill>
                </a:rPr>
                <a:t>- </a:t>
              </a:r>
              <a:r>
                <a:rPr lang="id-ID" sz="3200" dirty="0">
                  <a:solidFill>
                    <a:schemeClr val="tx1"/>
                  </a:solidFill>
                </a:rPr>
                <a:t>berikan oksigen</a:t>
              </a:r>
            </a:p>
            <a:p>
              <a:pPr marL="182563" indent="-182563" algn="just">
                <a:buFont typeface="Arial" pitchFamily="34" charset="0"/>
                <a:buChar char="•"/>
                <a:tabLst>
                  <a:tab pos="182563" algn="l"/>
                </a:tabLst>
              </a:pPr>
              <a:r>
                <a:rPr lang="id-ID" sz="3200" dirty="0">
                  <a:solidFill>
                    <a:schemeClr val="tx1"/>
                  </a:solidFill>
                </a:rPr>
                <a:t>Periksa kembali Denyut jantung janin.</a:t>
              </a:r>
              <a:endParaRPr lang="en-ID" sz="3200" dirty="0">
                <a:solidFill>
                  <a:schemeClr val="tx1"/>
                </a:solidFill>
              </a:endParaRPr>
            </a:p>
            <a:p>
              <a:pPr marL="182563" algn="just">
                <a:tabLst>
                  <a:tab pos="182563" algn="l"/>
                </a:tabLst>
              </a:pPr>
              <a:r>
                <a:rPr lang="id-ID" sz="3200" dirty="0">
                  <a:solidFill>
                    <a:schemeClr val="tx1"/>
                  </a:solidFill>
                </a:rPr>
                <a:t>Bila frekwensi bunyi jantung janin masih tidak</a:t>
              </a:r>
              <a:endParaRPr lang="en-ID" sz="3200" dirty="0">
                <a:solidFill>
                  <a:schemeClr val="tx1"/>
                </a:solidFill>
              </a:endParaRPr>
            </a:p>
            <a:p>
              <a:pPr marL="182563" algn="just">
                <a:tabLst>
                  <a:tab pos="182563" algn="l"/>
                </a:tabLst>
              </a:pPr>
              <a:r>
                <a:rPr lang="id-ID" sz="3200" dirty="0">
                  <a:solidFill>
                    <a:schemeClr val="tx1"/>
                  </a:solidFill>
                </a:rPr>
                <a:t>normal maka dirujuk;</a:t>
              </a:r>
              <a:endParaRPr lang="en-US" sz="3200" dirty="0">
                <a:solidFill>
                  <a:schemeClr val="tx1"/>
                </a:solidFill>
              </a:endParaRPr>
            </a:p>
            <a:p>
              <a:pPr marL="182563" algn="just">
                <a:tabLst>
                  <a:tab pos="182563" algn="l"/>
                </a:tabLst>
              </a:pPr>
              <a:r>
                <a:rPr lang="en-US" sz="3200" dirty="0">
                  <a:solidFill>
                    <a:schemeClr val="tx1"/>
                  </a:solidFill>
                </a:rPr>
                <a:t>- </a:t>
              </a:r>
              <a:r>
                <a:rPr lang="id-ID" sz="3200" dirty="0">
                  <a:solidFill>
                    <a:schemeClr val="tx1"/>
                  </a:solidFill>
                </a:rPr>
                <a:t>bila merujuk tidak</a:t>
              </a:r>
              <a:endParaRPr lang="en-ID" sz="3200" dirty="0">
                <a:solidFill>
                  <a:schemeClr val="tx1"/>
                </a:solidFill>
              </a:endParaRPr>
            </a:p>
            <a:p>
              <a:pPr marL="182563" algn="just">
                <a:tabLst>
                  <a:tab pos="182563" algn="l"/>
                </a:tabLst>
              </a:pPr>
              <a:r>
                <a:rPr lang="id-ID" sz="3200" dirty="0">
                  <a:solidFill>
                    <a:schemeClr val="tx1"/>
                  </a:solidFill>
                </a:rPr>
                <a:t>mungkin,siap-siap untuk menolong</a:t>
              </a:r>
            </a:p>
            <a:p>
              <a:pPr marL="182563" indent="-4763" algn="just">
                <a:tabLst>
                  <a:tab pos="177800" algn="l"/>
                </a:tabLst>
              </a:pPr>
              <a:r>
                <a:rPr lang="id-ID" sz="3200" dirty="0">
                  <a:solidFill>
                    <a:schemeClr val="tx1"/>
                  </a:solidFill>
                </a:rPr>
                <a:t>BBL dengan asfiksia.</a:t>
              </a:r>
            </a:p>
            <a:p>
              <a:pPr>
                <a:tabLst>
                  <a:tab pos="182563" algn="l"/>
                </a:tabLst>
              </a:pPr>
              <a:endParaRPr lang="id-ID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2524100" y="0"/>
            <a:ext cx="4572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id-I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enanganan</a:t>
            </a:r>
            <a:endParaRPr lang="id-ID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5865-EA84-4151-B134-07DD49AB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DISTOSIA KELAINAN PRESENTASI &amp; POSISI ( MAL POSISI)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2FE6-BB1D-4D91-B4B9-DDF7948C8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3A69984-DCD4-4514-8B3C-E0A3F5CEDC0C}"/>
              </a:ext>
            </a:extLst>
          </p:cNvPr>
          <p:cNvSpPr/>
          <p:nvPr/>
        </p:nvSpPr>
        <p:spPr>
          <a:xfrm>
            <a:off x="1011868" y="2085976"/>
            <a:ext cx="10168264" cy="3886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Malposisi adalah kepala janin relatif terhadap pelvis degan oksiput sebagai titik referensi, atau malposisi merupakan abnormal dari vertek kepala janin (dengan ubun-ubun kecil sebagai penanda) terhadap panggul ibu. Dalam keadaan malposisi dapat terjadi partus macet atau partus lama</a:t>
            </a:r>
          </a:p>
        </p:txBody>
      </p:sp>
    </p:spTree>
    <p:extLst>
      <p:ext uri="{BB962C8B-B14F-4D97-AF65-F5344CB8AC3E}">
        <p14:creationId xmlns:p14="http://schemas.microsoft.com/office/powerpoint/2010/main" val="1128949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F9C4C-8226-4E5B-AD92-3E6FBBBC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9C8751D2-FCCE-4A64-9F9B-AC799A28BC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" y="0"/>
            <a:ext cx="121890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024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BF33-2F9A-43B4-A303-020AB0F6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9EA52-2685-4098-B672-4A7EC8F8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Hasil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mendiagnosa</a:t>
            </a:r>
            <a:r>
              <a:rPr lang="en-US" dirty="0"/>
              <a:t> </a:t>
            </a:r>
            <a:r>
              <a:rPr lang="en-US" dirty="0" err="1"/>
              <a:t>malposisi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a. </a:t>
            </a:r>
            <a:r>
              <a:rPr lang="en-US" dirty="0" err="1"/>
              <a:t>Pemeriksaan</a:t>
            </a:r>
            <a:r>
              <a:rPr lang="en-US" dirty="0"/>
              <a:t> abdominal: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abdomen </a:t>
            </a:r>
            <a:r>
              <a:rPr lang="en-US" dirty="0" err="1"/>
              <a:t>datar</a:t>
            </a:r>
            <a:r>
              <a:rPr lang="en-US" dirty="0"/>
              <a:t>,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teraba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anterior dan DJJ </a:t>
            </a:r>
            <a:r>
              <a:rPr lang="en-US" dirty="0" err="1"/>
              <a:t>dibagian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(flank) 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Pemeriksaan</a:t>
            </a:r>
            <a:r>
              <a:rPr lang="en-US" dirty="0"/>
              <a:t> vaginal: </a:t>
            </a:r>
            <a:r>
              <a:rPr lang="en-US" dirty="0" err="1"/>
              <a:t>oksiput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sakrum</a:t>
            </a:r>
            <a:r>
              <a:rPr lang="en-US" dirty="0"/>
              <a:t>, </a:t>
            </a:r>
            <a:r>
              <a:rPr lang="en-US" dirty="0" err="1"/>
              <a:t>sinsiput</a:t>
            </a:r>
            <a:r>
              <a:rPr lang="en-US" dirty="0"/>
              <a:t> </a:t>
            </a:r>
            <a:r>
              <a:rPr lang="en-US" dirty="0" err="1"/>
              <a:t>dianterior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teraba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defleksi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Oksiput</a:t>
            </a:r>
            <a:r>
              <a:rPr lang="en-US" dirty="0"/>
              <a:t> Posterior </a:t>
            </a:r>
            <a:r>
              <a:rPr lang="en-US" dirty="0" err="1"/>
              <a:t>Persalinan</a:t>
            </a:r>
            <a:r>
              <a:rPr lang="en-US" dirty="0"/>
              <a:t> yang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, dan pada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robekan</a:t>
            </a:r>
            <a:r>
              <a:rPr lang="en-US" dirty="0"/>
              <a:t> </a:t>
            </a:r>
            <a:r>
              <a:rPr lang="en-US" dirty="0" err="1"/>
              <a:t>perenium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ekstensi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episiotomi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3079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A7D3-8A33-48CB-B9ED-A45EF0C16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Etiologi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CEFA5-5187-4076-AEA0-9B62DB682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LcPeriod"/>
            </a:pPr>
            <a:r>
              <a:rPr lang="en-US" dirty="0"/>
              <a:t>Diameter </a:t>
            </a:r>
            <a:r>
              <a:rPr lang="en-US" dirty="0" err="1"/>
              <a:t>antero</a:t>
            </a:r>
            <a:r>
              <a:rPr lang="en-US" dirty="0"/>
              <a:t> posterior </a:t>
            </a:r>
            <a:r>
              <a:rPr lang="en-US" dirty="0" err="1"/>
              <a:t>biasanya</a:t>
            </a:r>
            <a:r>
              <a:rPr lang="en-US" dirty="0"/>
              <a:t> pada </a:t>
            </a:r>
            <a:r>
              <a:rPr lang="en-US" dirty="0" err="1"/>
              <a:t>panggul</a:t>
            </a:r>
            <a:r>
              <a:rPr lang="en-US" dirty="0"/>
              <a:t> android </a:t>
            </a:r>
          </a:p>
          <a:p>
            <a:pPr>
              <a:buAutoNum type="alphaLcPeriod"/>
            </a:pP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menyempit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pada </a:t>
            </a:r>
            <a:r>
              <a:rPr lang="en-US" dirty="0" err="1"/>
              <a:t>panggul</a:t>
            </a:r>
            <a:r>
              <a:rPr lang="en-US" dirty="0"/>
              <a:t> android </a:t>
            </a:r>
          </a:p>
          <a:p>
            <a:pPr>
              <a:buAutoNum type="alphaLcPeriod"/>
            </a:pP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–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panggul</a:t>
            </a:r>
            <a:r>
              <a:rPr lang="en-US" dirty="0"/>
              <a:t> yang </a:t>
            </a:r>
            <a:r>
              <a:rPr lang="en-US" dirty="0" err="1"/>
              <a:t>lembek</a:t>
            </a:r>
            <a:r>
              <a:rPr lang="en-US" dirty="0"/>
              <a:t> pada multipara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2318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D8AE-152B-41CE-AE40-FBBC28CC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kepala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E99F1-27A8-490B-98BB-C7F340661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Pada </a:t>
            </a:r>
            <a:r>
              <a:rPr lang="en-US" dirty="0" err="1"/>
              <a:t>persalinan</a:t>
            </a:r>
            <a:r>
              <a:rPr lang="en-US" dirty="0"/>
              <a:t> normal,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fleksi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fleksi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defleksi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sinsiput</a:t>
            </a:r>
            <a:r>
              <a:rPr lang="en-US" dirty="0"/>
              <a:t>. </a:t>
            </a:r>
            <a:r>
              <a:rPr lang="en-US" dirty="0" err="1"/>
              <a:t>Etiologi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1)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Panggul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2) Anak </a:t>
            </a:r>
            <a:r>
              <a:rPr lang="en-US" dirty="0" err="1"/>
              <a:t>kecil</a:t>
            </a:r>
            <a:r>
              <a:rPr lang="en-US" dirty="0"/>
              <a:t>/</a:t>
            </a:r>
            <a:r>
              <a:rPr lang="en-US" dirty="0" err="1"/>
              <a:t>mati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panggu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26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D8AE-152B-41CE-AE40-FBBC28CC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E99F1-27A8-490B-98BB-C7F340661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Penanganan</a:t>
            </a:r>
            <a:r>
              <a:rPr lang="en-US" dirty="0"/>
              <a:t> : </a:t>
            </a:r>
          </a:p>
          <a:p>
            <a:pPr>
              <a:buAutoNum type="arabicParenR"/>
            </a:pPr>
            <a:r>
              <a:rPr lang="en-US" dirty="0" err="1"/>
              <a:t>Usahakan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pervaginam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75%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pervaginam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kira-kira</a:t>
            </a:r>
            <a:r>
              <a:rPr lang="en-US" dirty="0"/>
              <a:t> 75 %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. </a:t>
            </a:r>
          </a:p>
          <a:p>
            <a:pPr>
              <a:buAutoNum type="arabicParenR"/>
            </a:pP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ditolong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vakum</a:t>
            </a:r>
            <a:r>
              <a:rPr lang="en-US" dirty="0"/>
              <a:t>/</a:t>
            </a:r>
            <a:r>
              <a:rPr lang="en-US" dirty="0" err="1"/>
              <a:t>forcep</a:t>
            </a:r>
            <a:r>
              <a:rPr lang="en-US" dirty="0"/>
              <a:t> </a:t>
            </a:r>
            <a:r>
              <a:rPr lang="en-US" dirty="0" err="1"/>
              <a:t>bisanya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caput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Ubun</a:t>
            </a:r>
            <a:r>
              <a:rPr lang="en-US" dirty="0"/>
              <a:t> </a:t>
            </a:r>
            <a:r>
              <a:rPr lang="en-US" dirty="0" err="1"/>
              <a:t>Ubun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14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D8AE-152B-41CE-AE40-FBBC28CC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E99F1-27A8-490B-98BB-C7F340661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Komplikasi</a:t>
            </a:r>
            <a:r>
              <a:rPr lang="en-US" dirty="0"/>
              <a:t> </a:t>
            </a:r>
          </a:p>
          <a:p>
            <a:pPr>
              <a:buAutoNum type="arabicParenR"/>
            </a:pPr>
            <a:r>
              <a:rPr lang="en-US" dirty="0"/>
              <a:t>Ibu :</a:t>
            </a:r>
          </a:p>
          <a:p>
            <a:pPr marL="0" indent="0">
              <a:buNone/>
            </a:pPr>
            <a:r>
              <a:rPr lang="en-US" dirty="0"/>
              <a:t>	a) </a:t>
            </a:r>
            <a:r>
              <a:rPr lang="en-US" dirty="0" err="1"/>
              <a:t>Robekan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b) </a:t>
            </a:r>
            <a:r>
              <a:rPr lang="en-US" dirty="0" err="1"/>
              <a:t>Partus</a:t>
            </a:r>
            <a:r>
              <a:rPr lang="en-US" dirty="0"/>
              <a:t> lama</a:t>
            </a:r>
          </a:p>
          <a:p>
            <a:pPr marL="0" indent="0">
              <a:buNone/>
            </a:pPr>
            <a:r>
              <a:rPr lang="en-US" dirty="0"/>
              <a:t> 2) Anak Karena </a:t>
            </a:r>
            <a:r>
              <a:rPr lang="en-US" dirty="0" err="1"/>
              <a:t>partus</a:t>
            </a:r>
            <a:r>
              <a:rPr lang="en-US" dirty="0"/>
              <a:t> lama dan </a:t>
            </a:r>
            <a:r>
              <a:rPr lang="en-US" dirty="0" err="1"/>
              <a:t>molase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mortalitas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06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D8AE-152B-41CE-AE40-FBBC28CC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Presetasi</a:t>
            </a:r>
            <a:r>
              <a:rPr lang="en-US" dirty="0"/>
              <a:t> </a:t>
            </a:r>
            <a:r>
              <a:rPr lang="en-US" dirty="0" err="1"/>
              <a:t>dahi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E99F1-27A8-490B-98BB-C7F340661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fleksi</a:t>
            </a:r>
            <a:r>
              <a:rPr lang="en-US" dirty="0"/>
              <a:t> dan </a:t>
            </a:r>
            <a:r>
              <a:rPr lang="en-US" dirty="0" err="1"/>
              <a:t>defleksi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teredah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menusuk</a:t>
            </a:r>
            <a:r>
              <a:rPr lang="en-US" dirty="0"/>
              <a:t> </a:t>
            </a:r>
            <a:r>
              <a:rPr lang="en-US" dirty="0" err="1"/>
              <a:t>panggul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melintang</a:t>
            </a:r>
            <a:r>
              <a:rPr lang="en-US" dirty="0"/>
              <a:t>/miring pada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</a:t>
            </a:r>
            <a:r>
              <a:rPr lang="en-US" dirty="0" err="1"/>
              <a:t>paksi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,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memutar</a:t>
            </a:r>
            <a:r>
              <a:rPr lang="en-US" dirty="0"/>
              <a:t> </a:t>
            </a:r>
            <a:r>
              <a:rPr lang="en-US" dirty="0" err="1"/>
              <a:t>kedepan</a:t>
            </a:r>
            <a:r>
              <a:rPr lang="en-US" dirty="0"/>
              <a:t> dan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alkus</a:t>
            </a:r>
            <a:r>
              <a:rPr lang="en-US" dirty="0"/>
              <a:t> pubis,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fleksi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terlahir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perineum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defleksi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lahirlah</a:t>
            </a:r>
            <a:r>
              <a:rPr lang="en-US" dirty="0"/>
              <a:t> </a:t>
            </a:r>
            <a:r>
              <a:rPr lang="en-US" dirty="0" err="1"/>
              <a:t>dagu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87A1C21-2316-4963-9190-A779761FC3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70" r="35303"/>
          <a:stretch/>
        </p:blipFill>
        <p:spPr bwMode="auto">
          <a:xfrm>
            <a:off x="10991850" y="33338"/>
            <a:ext cx="12001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955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CAEA-5BD7-4A0A-B611-B8A80E17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3BB2C-E837-4F6F-A6A8-92CA848E0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Etiologi : </a:t>
            </a:r>
          </a:p>
          <a:p>
            <a:pPr>
              <a:buAutoNum type="arabicParenR"/>
            </a:pPr>
            <a:r>
              <a:rPr lang="fi-FI" dirty="0"/>
              <a:t>Panggul sempit </a:t>
            </a:r>
          </a:p>
          <a:p>
            <a:pPr>
              <a:buAutoNum type="arabicParenR"/>
            </a:pPr>
            <a:r>
              <a:rPr lang="fi-FI" dirty="0"/>
              <a:t> Janin besar </a:t>
            </a:r>
          </a:p>
          <a:p>
            <a:pPr>
              <a:buAutoNum type="arabicParenR"/>
            </a:pPr>
            <a:r>
              <a:rPr lang="fi-FI" dirty="0"/>
              <a:t> Multiparitas </a:t>
            </a:r>
          </a:p>
          <a:p>
            <a:pPr>
              <a:buAutoNum type="arabicParenR"/>
            </a:pPr>
            <a:r>
              <a:rPr lang="fi-FI" dirty="0"/>
              <a:t> Kelainan janin </a:t>
            </a:r>
          </a:p>
          <a:p>
            <a:pPr>
              <a:buAutoNum type="arabicParenR"/>
            </a:pPr>
            <a:r>
              <a:rPr lang="fi-FI" dirty="0"/>
              <a:t> Kematian janin intra uterin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3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59307-55A3-433D-AA63-89A38544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4AB30-CA4C-4825-959C-0C95FFF09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dan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 yang </a:t>
            </a:r>
            <a:r>
              <a:rPr lang="en-US" dirty="0" err="1"/>
              <a:t>dikandung</a:t>
            </a:r>
            <a:r>
              <a:rPr lang="en-US" dirty="0"/>
              <a:t> </a:t>
            </a:r>
            <a:r>
              <a:rPr lang="en-US" dirty="0" err="1"/>
              <a:t>terancam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lansung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persalinan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23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FBFE-6E18-48F7-B888-EDEBFA592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C7C56-FB2C-439F-A936-BFC9896E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Penanganan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panggul</a:t>
            </a:r>
            <a:r>
              <a:rPr lang="en-US" dirty="0"/>
              <a:t> dan </a:t>
            </a:r>
            <a:r>
              <a:rPr lang="en-US" dirty="0" err="1"/>
              <a:t>janin</a:t>
            </a:r>
            <a:r>
              <a:rPr lang="en-US" dirty="0"/>
              <a:t> yang normal,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 </a:t>
            </a:r>
            <a:r>
              <a:rPr lang="en-US" dirty="0" err="1"/>
              <a:t>pervaginam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SC.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Komplikasi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-Pada Ibu </a:t>
            </a:r>
            <a:r>
              <a:rPr lang="en-US" dirty="0" err="1"/>
              <a:t>Partus</a:t>
            </a:r>
            <a:r>
              <a:rPr lang="en-US" dirty="0"/>
              <a:t> lama dan </a:t>
            </a:r>
            <a:r>
              <a:rPr lang="en-US" dirty="0" err="1"/>
              <a:t>lebat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robekan</a:t>
            </a:r>
            <a:r>
              <a:rPr lang="en-US" dirty="0"/>
              <a:t> yang </a:t>
            </a:r>
            <a:r>
              <a:rPr lang="en-US" dirty="0" err="1"/>
              <a:t>hebat</a:t>
            </a:r>
            <a:r>
              <a:rPr lang="en-US" dirty="0"/>
              <a:t> dan </a:t>
            </a:r>
            <a:r>
              <a:rPr lang="en-US" dirty="0" err="1"/>
              <a:t>ruptur</a:t>
            </a:r>
            <a:r>
              <a:rPr lang="en-US" dirty="0"/>
              <a:t> uteri </a:t>
            </a:r>
          </a:p>
          <a:p>
            <a:pPr marL="0" indent="0">
              <a:buNone/>
            </a:pPr>
            <a:r>
              <a:rPr lang="en-US" dirty="0"/>
              <a:t>-Pada Anak </a:t>
            </a:r>
            <a:r>
              <a:rPr lang="en-US" dirty="0" err="1"/>
              <a:t>Mortalitas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46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4A58-085D-4834-B631-22E1C29E6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B6161C3-8F05-4F66-9EEF-D14F27D2290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41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9A8AE-6916-4E4B-8ACE-85BE9FAEB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1272838" cy="1325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Etiologi</a:t>
            </a:r>
            <a:r>
              <a:rPr lang="en-US" dirty="0"/>
              <a:t> dan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(</a:t>
            </a:r>
            <a:r>
              <a:rPr lang="en-US" dirty="0" err="1"/>
              <a:t>Asessment</a:t>
            </a:r>
            <a:r>
              <a:rPr lang="en-US" dirty="0"/>
              <a:t> Safe Motherhood)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C2E3BD-9383-42D8-9D93-B3F59FB493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349087"/>
              </p:ext>
            </p:extLst>
          </p:nvPr>
        </p:nvGraphicFramePr>
        <p:xfrm>
          <a:off x="457200" y="1825625"/>
          <a:ext cx="107235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3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73AF-04C1-4586-A77F-CC503306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lain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3CBE69-9D01-4E51-BB2C-0ABF07397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816038"/>
              </p:ext>
            </p:extLst>
          </p:nvPr>
        </p:nvGraphicFramePr>
        <p:xfrm>
          <a:off x="457200" y="1825625"/>
          <a:ext cx="107235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930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A20D0-C98F-4A06-A634-3DF9CCA0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Riwayat </a:t>
            </a:r>
            <a:r>
              <a:rPr lang="en-US" dirty="0" err="1"/>
              <a:t>medis</a:t>
            </a:r>
            <a:r>
              <a:rPr lang="en-US" dirty="0"/>
              <a:t> &amp; </a:t>
            </a:r>
            <a:r>
              <a:rPr lang="en-US" dirty="0" err="1"/>
              <a:t>pembedahan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AF28C-2946-467B-AF05-B031FE15D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Riwayat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sangat </a:t>
            </a:r>
            <a:r>
              <a:rPr lang="en-US" dirty="0" err="1"/>
              <a:t>berpengaruh</a:t>
            </a:r>
            <a:r>
              <a:rPr lang="en-US" dirty="0"/>
              <a:t> pada </a:t>
            </a:r>
            <a:r>
              <a:rPr lang="en-US" dirty="0" err="1"/>
              <a:t>janin</a:t>
            </a:r>
            <a:r>
              <a:rPr lang="en-US" dirty="0"/>
              <a:t> yang </a:t>
            </a:r>
            <a:r>
              <a:rPr lang="en-US" dirty="0" err="1"/>
              <a:t>dikandungnya</a:t>
            </a:r>
            <a:r>
              <a:rPr lang="en-US" dirty="0"/>
              <a:t> </a:t>
            </a:r>
          </a:p>
          <a:p>
            <a:r>
              <a:rPr lang="en-US" dirty="0"/>
              <a:t>Riwayat SSTP ( </a:t>
            </a:r>
            <a:r>
              <a:rPr lang="en-US" i="1" dirty="0" err="1"/>
              <a:t>Sectio</a:t>
            </a:r>
            <a:r>
              <a:rPr lang="en-US" i="1" dirty="0"/>
              <a:t> </a:t>
            </a:r>
            <a:r>
              <a:rPr lang="en-US" i="1" dirty="0" err="1"/>
              <a:t>Sesaria</a:t>
            </a:r>
            <a:r>
              <a:rPr lang="en-US" i="1" dirty="0"/>
              <a:t> </a:t>
            </a:r>
            <a:r>
              <a:rPr lang="en-US" i="1" dirty="0" err="1"/>
              <a:t>Transperitional</a:t>
            </a:r>
            <a:r>
              <a:rPr lang="en-US" i="1" dirty="0"/>
              <a:t> Profunda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689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230D6-5D1F-4D53-AD0C-EF7BB96A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Riwayat </a:t>
            </a:r>
            <a:r>
              <a:rPr lang="en-US" dirty="0" err="1"/>
              <a:t>Obstetrik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FED2D-FF0C-41AC-85C1-2C62149F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Riwayat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hebat</a:t>
            </a:r>
            <a:endParaRPr lang="en-US" dirty="0"/>
          </a:p>
          <a:p>
            <a:r>
              <a:rPr lang="en-US" dirty="0"/>
              <a:t> Riwayat </a:t>
            </a:r>
            <a:r>
              <a:rPr lang="en-US" dirty="0" err="1"/>
              <a:t>melahirkan</a:t>
            </a:r>
            <a:r>
              <a:rPr lang="en-US" dirty="0"/>
              <a:t> premature</a:t>
            </a:r>
          </a:p>
          <a:p>
            <a:r>
              <a:rPr lang="en-US" dirty="0"/>
              <a:t>Riwayat </a:t>
            </a:r>
            <a:r>
              <a:rPr lang="en-US" dirty="0" err="1"/>
              <a:t>plasenta</a:t>
            </a:r>
            <a:r>
              <a:rPr lang="en-US" dirty="0"/>
              <a:t> previa</a:t>
            </a:r>
          </a:p>
          <a:p>
            <a:r>
              <a:rPr lang="en-US" dirty="0"/>
              <a:t>Riwayat </a:t>
            </a:r>
            <a:r>
              <a:rPr lang="en-US" dirty="0" err="1"/>
              <a:t>solusio</a:t>
            </a:r>
            <a:r>
              <a:rPr lang="en-US" dirty="0"/>
              <a:t> </a:t>
            </a:r>
            <a:r>
              <a:rPr lang="en-US" dirty="0" err="1"/>
              <a:t>plasenta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4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B1250-3A39-4EBD-9D3D-93EC2B1D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6635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Bentuk</a:t>
            </a:r>
            <a:r>
              <a:rPr lang="en-US" dirty="0"/>
              <a:t> /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persalinan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64BE0E-3C34-4A85-9881-1EF175B277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106676"/>
              </p:ext>
            </p:extLst>
          </p:nvPr>
        </p:nvGraphicFramePr>
        <p:xfrm>
          <a:off x="-185738" y="-236537"/>
          <a:ext cx="12115800" cy="672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940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09720" y="357166"/>
            <a:ext cx="8358278" cy="6286544"/>
          </a:xfrm>
          <a:noFill/>
        </p:spPr>
        <p:txBody>
          <a:bodyPr anchorCtr="0">
            <a:noAutofit/>
          </a:bodyPr>
          <a:lstStyle/>
          <a:p>
            <a:pPr algn="ctr">
              <a:tabLst>
                <a:tab pos="355600" algn="l"/>
              </a:tabLst>
            </a:pPr>
            <a:r>
              <a:rPr lang="id-ID" sz="2800" b="1" dirty="0"/>
              <a:t>GAWAT JANIN</a:t>
            </a:r>
            <a:br>
              <a:rPr lang="id-ID" sz="2800" b="1" dirty="0"/>
            </a:br>
            <a:br>
              <a:rPr lang="id-ID" sz="2800" b="1" dirty="0"/>
            </a:br>
            <a:r>
              <a:rPr lang="id-ID" sz="2800" dirty="0"/>
              <a:t>Gawat janin adalah keadaan/reaksi ketika janin tidak memperoleh oksigen yang cukup.</a:t>
            </a:r>
            <a:br>
              <a:rPr lang="id-ID" sz="2800" dirty="0"/>
            </a:br>
            <a:br>
              <a:rPr lang="id-ID" sz="2800" dirty="0"/>
            </a:br>
            <a:r>
              <a:rPr lang="id-ID" sz="2800" dirty="0"/>
              <a:t>Gawat janin dapat diketahui dari tanda-tanda :</a:t>
            </a:r>
            <a:br>
              <a:rPr lang="id-ID" sz="2800" dirty="0"/>
            </a:br>
            <a:r>
              <a:rPr lang="id-ID" sz="2800" dirty="0"/>
              <a:t>1. Frekwensi bunyi jantung janin kurang dari   	120x/menit atau lebih dari  160x/menit.</a:t>
            </a:r>
            <a:br>
              <a:rPr lang="id-ID" sz="2800" dirty="0"/>
            </a:br>
            <a:r>
              <a:rPr lang="id-ID" sz="2800" dirty="0"/>
              <a:t>2. Berkurangnya gerakan janin (janin normal bergerak 	lebih dari 10x/hari).</a:t>
            </a:r>
            <a:br>
              <a:rPr lang="id-ID" sz="2800" dirty="0"/>
            </a:br>
            <a:r>
              <a:rPr lang="id-ID" sz="2800" dirty="0"/>
              <a:t>3. Adanya air ketuban bercampur mekonium, warna 	kehijauan (jika bayi lahir dengan letak kepala)</a:t>
            </a:r>
            <a:br>
              <a:rPr lang="id-ID" sz="2800" dirty="0"/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286000" y="2286000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304800" algn="l"/>
              </a:tabLst>
            </a:pPr>
            <a:endParaRPr lang="sv-SE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/>
      <p:bldP spid="1474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2952728" y="-103369"/>
            <a:ext cx="7715272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id-ID" sz="3200" b="1" i="1" dirty="0">
                <a:latin typeface="Arial" pitchFamily="34" charset="0"/>
              </a:rPr>
              <a:t>Cara Mencegah Terjadinya Gawat Janin:</a:t>
            </a:r>
          </a:p>
          <a:p>
            <a:endParaRPr lang="id-ID" sz="2400" b="1" i="1" dirty="0">
              <a:latin typeface="Arial" pitchFamily="34" charset="0"/>
              <a:cs typeface="Arial" pitchFamily="34" charset="0"/>
            </a:endParaRPr>
          </a:p>
          <a:p>
            <a:pPr marL="177800" indent="-177800"/>
            <a:r>
              <a:rPr lang="id-ID" sz="2400" dirty="0">
                <a:latin typeface="Arial" pitchFamily="34" charset="0"/>
                <a:cs typeface="Arial" pitchFamily="34" charset="0"/>
              </a:rPr>
              <a:t>1. Gunakan partograf untuk memantau persalinan</a:t>
            </a:r>
          </a:p>
          <a:p>
            <a:pPr marL="273050" indent="-273050"/>
            <a:r>
              <a:rPr lang="id-ID" sz="2400" dirty="0">
                <a:latin typeface="Arial" pitchFamily="34" charset="0"/>
                <a:cs typeface="Arial" pitchFamily="34" charset="0"/>
              </a:rPr>
              <a:t>2. Anjurkan ibu sering berganti posisi selama persalinan. ibu hamil yang berbaring terlentang dapat megurangi aliran darah ke rahimnya.</a:t>
            </a:r>
          </a:p>
          <a:p>
            <a:pPr marL="177800" indent="-177800">
              <a:buFont typeface="Arial" pitchFamily="34" charset="0"/>
              <a:buChar char="•"/>
            </a:pPr>
            <a:endParaRPr lang="id-ID" sz="2400" dirty="0"/>
          </a:p>
          <a:p>
            <a:pPr lvl="0"/>
            <a:r>
              <a:rPr lang="id-ID" sz="3200" b="1" dirty="0"/>
              <a:t>Cara Mengidentifikasi Gawat Janin dalam Persalinan:</a:t>
            </a:r>
          </a:p>
          <a:p>
            <a:pPr marL="273050" lvl="6" indent="-273050">
              <a:buFont typeface="Arial" pitchFamily="34" charset="0"/>
              <a:buChar char="•"/>
            </a:pPr>
            <a:r>
              <a:rPr lang="id-ID" sz="3200" dirty="0"/>
              <a:t>Periksa frekwensi bunyi jantung janin setiap 30 menit pada kala I dan setiap 15 menit setelah pembukaan lengkap</a:t>
            </a:r>
          </a:p>
          <a:p>
            <a:pPr marL="273050" lvl="6" indent="-273050">
              <a:buFont typeface="Arial" pitchFamily="34" charset="0"/>
              <a:buChar char="•"/>
            </a:pPr>
            <a:r>
              <a:rPr lang="id-ID" sz="3200" dirty="0"/>
              <a:t>Periksa ada atau tidaknya air ketuban bercampur mekonium (warna keijauan).</a:t>
            </a:r>
          </a:p>
          <a:p>
            <a:pPr lvl="0"/>
            <a:endParaRPr lang="id-ID" sz="3200" dirty="0"/>
          </a:p>
          <a:p>
            <a:endParaRPr lang="en-US" sz="3200" i="1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1" grpId="0"/>
    </p:bldLst>
  </p:timing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Sine</Template>
  <TotalTime>132</TotalTime>
  <Words>847</Words>
  <Application>Microsoft Office PowerPoint</Application>
  <PresentationFormat>Widescreen</PresentationFormat>
  <Paragraphs>96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Avenir Next LT Pro</vt:lpstr>
      <vt:lpstr>Calibri</vt:lpstr>
      <vt:lpstr>Posterama</vt:lpstr>
      <vt:lpstr>SineVTI</vt:lpstr>
      <vt:lpstr>KOMPLIKASI PERSALINAN</vt:lpstr>
      <vt:lpstr>PowerPoint Presentation</vt:lpstr>
      <vt:lpstr>Etiologi dan Faktor Resiko yang berhubungan dengan komplikasi persalinan (Asessment Safe Motherhood)</vt:lpstr>
      <vt:lpstr>Faktor penyebab lain</vt:lpstr>
      <vt:lpstr>Riwayat medis &amp; pembedahan </vt:lpstr>
      <vt:lpstr>Riwayat Obstetrik</vt:lpstr>
      <vt:lpstr>Bentuk / jenis jenis komplikasi persalinan</vt:lpstr>
      <vt:lpstr>GAWAT JANIN  Gawat janin adalah keadaan/reaksi ketika janin tidak memperoleh oksigen yang cukup.  Gawat janin dapat diketahui dari tanda-tanda : 1. Frekwensi bunyi jantung janin kurang dari    120x/menit atau lebih dari  160x/menit. 2. Berkurangnya gerakan janin (janin normal bergerak  lebih dari 10x/hari). 3. Adanya air ketuban bercampur mekonium, warna  kehijauan (jika bayi lahir dengan letak kepala) </vt:lpstr>
      <vt:lpstr>PowerPoint Presentation</vt:lpstr>
      <vt:lpstr>PowerPoint Presentation</vt:lpstr>
      <vt:lpstr>DISTOSIA KELAINAN PRESENTASI &amp; POSISI ( MAL POSISI) </vt:lpstr>
      <vt:lpstr>PowerPoint Presentation</vt:lpstr>
      <vt:lpstr>PowerPoint Presentation</vt:lpstr>
      <vt:lpstr>Etiologi</vt:lpstr>
      <vt:lpstr>Presentasi puncak kepala</vt:lpstr>
      <vt:lpstr>PowerPoint Presentation</vt:lpstr>
      <vt:lpstr>PowerPoint Presentation</vt:lpstr>
      <vt:lpstr>Presetasi dahi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KOMPLIKASI PERSALINA</dc:title>
  <dc:creator>ASMAH SUKARTA</dc:creator>
  <cp:lastModifiedBy>ASMAH SUKARTA</cp:lastModifiedBy>
  <cp:revision>13</cp:revision>
  <dcterms:created xsi:type="dcterms:W3CDTF">2021-11-27T12:06:14Z</dcterms:created>
  <dcterms:modified xsi:type="dcterms:W3CDTF">2021-11-28T01:02:35Z</dcterms:modified>
</cp:coreProperties>
</file>