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30"/>
  </p:notesMasterIdLst>
  <p:sldIdLst>
    <p:sldId id="256" r:id="rId2"/>
    <p:sldId id="257" r:id="rId3"/>
    <p:sldId id="304" r:id="rId4"/>
    <p:sldId id="305" r:id="rId5"/>
    <p:sldId id="261" r:id="rId6"/>
    <p:sldId id="258" r:id="rId7"/>
    <p:sldId id="259" r:id="rId8"/>
    <p:sldId id="306" r:id="rId9"/>
    <p:sldId id="264" r:id="rId10"/>
    <p:sldId id="262" r:id="rId11"/>
    <p:sldId id="263" r:id="rId12"/>
    <p:sldId id="265" r:id="rId13"/>
    <p:sldId id="307" r:id="rId14"/>
    <p:sldId id="268" r:id="rId15"/>
    <p:sldId id="269" r:id="rId16"/>
    <p:sldId id="308" r:id="rId17"/>
    <p:sldId id="270" r:id="rId18"/>
    <p:sldId id="271" r:id="rId19"/>
    <p:sldId id="272" r:id="rId20"/>
    <p:sldId id="309" r:id="rId21"/>
    <p:sldId id="274" r:id="rId22"/>
    <p:sldId id="267" r:id="rId23"/>
    <p:sldId id="266" r:id="rId24"/>
    <p:sldId id="273" r:id="rId25"/>
    <p:sldId id="310" r:id="rId26"/>
    <p:sldId id="275" r:id="rId27"/>
    <p:sldId id="277" r:id="rId28"/>
    <p:sldId id="278"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34268A-F58D-4EF5-BFCF-9518CF9F6F30}">
  <a:tblStyle styleId="{E334268A-F58D-4EF5-BFCF-9518CF9F6F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58"/>
  </p:normalViewPr>
  <p:slideViewPr>
    <p:cSldViewPr>
      <p:cViewPr varScale="1">
        <p:scale>
          <a:sx n="154" d="100"/>
          <a:sy n="154" d="100"/>
        </p:scale>
        <p:origin x="5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2B4C1-2BA0-CF46-9925-FACFC33E1C69}" type="doc">
      <dgm:prSet loTypeId="urn:microsoft.com/office/officeart/2005/8/layout/pyramid1" loCatId="" qsTypeId="urn:microsoft.com/office/officeart/2005/8/quickstyle/simple1" qsCatId="simple" csTypeId="urn:microsoft.com/office/officeart/2005/8/colors/accent0_1" csCatId="mainScheme" phldr="1"/>
      <dgm:spPr/>
    </dgm:pt>
    <dgm:pt modelId="{508338BA-87CA-E643-9F8C-606C999AA061}">
      <dgm:prSet phldrT="[Teks]" custT="1"/>
      <dgm:spPr/>
      <dgm:t>
        <a:bodyPr/>
        <a:lstStyle/>
        <a:p>
          <a:endParaRPr lang="id-ID" sz="900" dirty="0">
            <a:solidFill>
              <a:schemeClr val="accent2"/>
            </a:solidFill>
          </a:endParaRPr>
        </a:p>
        <a:p>
          <a:r>
            <a:rPr lang="id-ID" sz="900" dirty="0">
              <a:solidFill>
                <a:schemeClr val="accent2"/>
              </a:solidFill>
            </a:rPr>
            <a:t>Global</a:t>
          </a:r>
        </a:p>
      </dgm:t>
    </dgm:pt>
    <dgm:pt modelId="{F088629E-6470-F84C-98D1-BBF338B42833}" type="parTrans" cxnId="{72D12A25-836B-F34E-BE97-1C12E6EE04AC}">
      <dgm:prSet/>
      <dgm:spPr/>
      <dgm:t>
        <a:bodyPr/>
        <a:lstStyle/>
        <a:p>
          <a:endParaRPr lang="id-ID" sz="900"/>
        </a:p>
      </dgm:t>
    </dgm:pt>
    <dgm:pt modelId="{9ED89485-0D2E-8D4A-9D40-D77B75E5B773}" type="sibTrans" cxnId="{72D12A25-836B-F34E-BE97-1C12E6EE04AC}">
      <dgm:prSet/>
      <dgm:spPr/>
      <dgm:t>
        <a:bodyPr/>
        <a:lstStyle/>
        <a:p>
          <a:endParaRPr lang="id-ID" sz="900"/>
        </a:p>
      </dgm:t>
    </dgm:pt>
    <dgm:pt modelId="{679BD01E-92F6-2941-BD39-D80C2CF514C2}">
      <dgm:prSet phldrT="[Teks]" custT="1"/>
      <dgm:spPr/>
      <dgm:t>
        <a:bodyPr/>
        <a:lstStyle/>
        <a:p>
          <a:r>
            <a:rPr lang="id-ID" sz="900">
              <a:solidFill>
                <a:schemeClr val="accent2"/>
              </a:solidFill>
            </a:rPr>
            <a:t>Nasional</a:t>
          </a:r>
        </a:p>
      </dgm:t>
    </dgm:pt>
    <dgm:pt modelId="{A49EAC62-72DD-EA4F-8000-4330D8B49E75}" type="parTrans" cxnId="{AD7C1058-8E2D-664A-90EF-75CC55BEA440}">
      <dgm:prSet/>
      <dgm:spPr/>
      <dgm:t>
        <a:bodyPr/>
        <a:lstStyle/>
        <a:p>
          <a:endParaRPr lang="id-ID" sz="900"/>
        </a:p>
      </dgm:t>
    </dgm:pt>
    <dgm:pt modelId="{13084F46-DC5E-F240-BC4C-8489322B7C74}" type="sibTrans" cxnId="{AD7C1058-8E2D-664A-90EF-75CC55BEA440}">
      <dgm:prSet/>
      <dgm:spPr/>
      <dgm:t>
        <a:bodyPr/>
        <a:lstStyle/>
        <a:p>
          <a:endParaRPr lang="id-ID" sz="900"/>
        </a:p>
      </dgm:t>
    </dgm:pt>
    <dgm:pt modelId="{8C609464-CC1A-D44F-9BE6-03313CAD970F}">
      <dgm:prSet phldrT="[Teks]" custT="1"/>
      <dgm:spPr/>
      <dgm:t>
        <a:bodyPr/>
        <a:lstStyle/>
        <a:p>
          <a:r>
            <a:rPr lang="id-ID" sz="900">
              <a:solidFill>
                <a:schemeClr val="accent2"/>
              </a:solidFill>
            </a:rPr>
            <a:t>Regional/Provinsi</a:t>
          </a:r>
        </a:p>
      </dgm:t>
    </dgm:pt>
    <dgm:pt modelId="{4ED888B3-7310-8E4C-AF3D-2410B85ABDEA}" type="parTrans" cxnId="{77DA3297-A34F-2A4A-904B-852752380E26}">
      <dgm:prSet/>
      <dgm:spPr/>
      <dgm:t>
        <a:bodyPr/>
        <a:lstStyle/>
        <a:p>
          <a:endParaRPr lang="id-ID" sz="900"/>
        </a:p>
      </dgm:t>
    </dgm:pt>
    <dgm:pt modelId="{F9A82D9F-B073-B649-8855-511031F3F304}" type="sibTrans" cxnId="{77DA3297-A34F-2A4A-904B-852752380E26}">
      <dgm:prSet/>
      <dgm:spPr/>
      <dgm:t>
        <a:bodyPr/>
        <a:lstStyle/>
        <a:p>
          <a:endParaRPr lang="id-ID" sz="900"/>
        </a:p>
      </dgm:t>
    </dgm:pt>
    <dgm:pt modelId="{8D8E3A5C-327F-3D45-807F-F74BC4BE4F6E}">
      <dgm:prSet custT="1"/>
      <dgm:spPr/>
      <dgm:t>
        <a:bodyPr/>
        <a:lstStyle/>
        <a:p>
          <a:r>
            <a:rPr lang="id-ID" sz="900">
              <a:solidFill>
                <a:schemeClr val="accent2"/>
              </a:solidFill>
            </a:rPr>
            <a:t>Kabupaten</a:t>
          </a:r>
        </a:p>
      </dgm:t>
    </dgm:pt>
    <dgm:pt modelId="{95C1129B-AC75-9641-AB61-8F87C7456A86}" type="parTrans" cxnId="{77379572-DCBF-5B4E-9536-B82F87D15093}">
      <dgm:prSet/>
      <dgm:spPr/>
      <dgm:t>
        <a:bodyPr/>
        <a:lstStyle/>
        <a:p>
          <a:endParaRPr lang="id-ID" sz="900"/>
        </a:p>
      </dgm:t>
    </dgm:pt>
    <dgm:pt modelId="{9308F372-2C0D-3A42-8A9F-D0F698AE99C8}" type="sibTrans" cxnId="{77379572-DCBF-5B4E-9536-B82F87D15093}">
      <dgm:prSet/>
      <dgm:spPr/>
      <dgm:t>
        <a:bodyPr/>
        <a:lstStyle/>
        <a:p>
          <a:endParaRPr lang="id-ID" sz="900"/>
        </a:p>
      </dgm:t>
    </dgm:pt>
    <dgm:pt modelId="{F0CA69DE-962D-AB4A-A11E-47BCE5EE3E18}">
      <dgm:prSet custT="1"/>
      <dgm:spPr/>
      <dgm:t>
        <a:bodyPr/>
        <a:lstStyle/>
        <a:p>
          <a:r>
            <a:rPr lang="id-ID" sz="900">
              <a:solidFill>
                <a:schemeClr val="accent2"/>
              </a:solidFill>
            </a:rPr>
            <a:t>Lokasi Fokus</a:t>
          </a:r>
        </a:p>
      </dgm:t>
    </dgm:pt>
    <dgm:pt modelId="{3F2DC8A2-31C0-724C-86FA-A69A36DC96DD}" type="parTrans" cxnId="{1FA5BCC4-82A1-CB46-9A8E-0A37DC4F7815}">
      <dgm:prSet/>
      <dgm:spPr/>
      <dgm:t>
        <a:bodyPr/>
        <a:lstStyle/>
        <a:p>
          <a:endParaRPr lang="id-ID" sz="900"/>
        </a:p>
      </dgm:t>
    </dgm:pt>
    <dgm:pt modelId="{A8AE7314-7393-434D-BE0B-A063E651DC31}" type="sibTrans" cxnId="{1FA5BCC4-82A1-CB46-9A8E-0A37DC4F7815}">
      <dgm:prSet/>
      <dgm:spPr/>
      <dgm:t>
        <a:bodyPr/>
        <a:lstStyle/>
        <a:p>
          <a:endParaRPr lang="id-ID" sz="900"/>
        </a:p>
      </dgm:t>
    </dgm:pt>
    <dgm:pt modelId="{B1E70FAE-5164-8C4A-853A-C5BE1BAD1DC7}" type="pres">
      <dgm:prSet presAssocID="{95E2B4C1-2BA0-CF46-9925-FACFC33E1C69}" presName="Name0" presStyleCnt="0">
        <dgm:presLayoutVars>
          <dgm:dir/>
          <dgm:animLvl val="lvl"/>
          <dgm:resizeHandles val="exact"/>
        </dgm:presLayoutVars>
      </dgm:prSet>
      <dgm:spPr/>
    </dgm:pt>
    <dgm:pt modelId="{89E23865-0E08-8245-BC1E-272842D6EB91}" type="pres">
      <dgm:prSet presAssocID="{508338BA-87CA-E643-9F8C-606C999AA061}" presName="Name8" presStyleCnt="0"/>
      <dgm:spPr/>
    </dgm:pt>
    <dgm:pt modelId="{8AF2FF71-76C4-EF4E-84D7-757E5AB349A0}" type="pres">
      <dgm:prSet presAssocID="{508338BA-87CA-E643-9F8C-606C999AA061}" presName="level" presStyleLbl="node1" presStyleIdx="0" presStyleCnt="5" custLinFactNeighborX="0">
        <dgm:presLayoutVars>
          <dgm:chMax val="1"/>
          <dgm:bulletEnabled val="1"/>
        </dgm:presLayoutVars>
      </dgm:prSet>
      <dgm:spPr/>
    </dgm:pt>
    <dgm:pt modelId="{22C1BC41-A13D-184E-A82D-E5100F516C7D}" type="pres">
      <dgm:prSet presAssocID="{508338BA-87CA-E643-9F8C-606C999AA061}" presName="levelTx" presStyleLbl="revTx" presStyleIdx="0" presStyleCnt="0">
        <dgm:presLayoutVars>
          <dgm:chMax val="1"/>
          <dgm:bulletEnabled val="1"/>
        </dgm:presLayoutVars>
      </dgm:prSet>
      <dgm:spPr/>
    </dgm:pt>
    <dgm:pt modelId="{4D6C548F-A9C6-834A-8A64-8EE6D4B852B9}" type="pres">
      <dgm:prSet presAssocID="{679BD01E-92F6-2941-BD39-D80C2CF514C2}" presName="Name8" presStyleCnt="0"/>
      <dgm:spPr/>
    </dgm:pt>
    <dgm:pt modelId="{3BCB59DE-8237-2B44-9542-171A04D8440C}" type="pres">
      <dgm:prSet presAssocID="{679BD01E-92F6-2941-BD39-D80C2CF514C2}" presName="level" presStyleLbl="node1" presStyleIdx="1" presStyleCnt="5">
        <dgm:presLayoutVars>
          <dgm:chMax val="1"/>
          <dgm:bulletEnabled val="1"/>
        </dgm:presLayoutVars>
      </dgm:prSet>
      <dgm:spPr/>
    </dgm:pt>
    <dgm:pt modelId="{DC738514-E58E-704C-B23D-C91FC81FCCDA}" type="pres">
      <dgm:prSet presAssocID="{679BD01E-92F6-2941-BD39-D80C2CF514C2}" presName="levelTx" presStyleLbl="revTx" presStyleIdx="0" presStyleCnt="0">
        <dgm:presLayoutVars>
          <dgm:chMax val="1"/>
          <dgm:bulletEnabled val="1"/>
        </dgm:presLayoutVars>
      </dgm:prSet>
      <dgm:spPr/>
    </dgm:pt>
    <dgm:pt modelId="{EA86F588-2BAE-A843-BBC5-E6DEE8499124}" type="pres">
      <dgm:prSet presAssocID="{8C609464-CC1A-D44F-9BE6-03313CAD970F}" presName="Name8" presStyleCnt="0"/>
      <dgm:spPr/>
    </dgm:pt>
    <dgm:pt modelId="{F8688EC7-066A-974C-B776-4037E0E8866C}" type="pres">
      <dgm:prSet presAssocID="{8C609464-CC1A-D44F-9BE6-03313CAD970F}" presName="level" presStyleLbl="node1" presStyleIdx="2" presStyleCnt="5">
        <dgm:presLayoutVars>
          <dgm:chMax val="1"/>
          <dgm:bulletEnabled val="1"/>
        </dgm:presLayoutVars>
      </dgm:prSet>
      <dgm:spPr/>
    </dgm:pt>
    <dgm:pt modelId="{7AAE5FD6-591B-D446-9D24-3A5A76D7EFB7}" type="pres">
      <dgm:prSet presAssocID="{8C609464-CC1A-D44F-9BE6-03313CAD970F}" presName="levelTx" presStyleLbl="revTx" presStyleIdx="0" presStyleCnt="0">
        <dgm:presLayoutVars>
          <dgm:chMax val="1"/>
          <dgm:bulletEnabled val="1"/>
        </dgm:presLayoutVars>
      </dgm:prSet>
      <dgm:spPr/>
    </dgm:pt>
    <dgm:pt modelId="{B0099474-D07D-9248-A9D1-CF937D31F1E3}" type="pres">
      <dgm:prSet presAssocID="{8D8E3A5C-327F-3D45-807F-F74BC4BE4F6E}" presName="Name8" presStyleCnt="0"/>
      <dgm:spPr/>
    </dgm:pt>
    <dgm:pt modelId="{957257D7-C328-B14F-8F65-E25B16A17446}" type="pres">
      <dgm:prSet presAssocID="{8D8E3A5C-327F-3D45-807F-F74BC4BE4F6E}" presName="level" presStyleLbl="node1" presStyleIdx="3" presStyleCnt="5">
        <dgm:presLayoutVars>
          <dgm:chMax val="1"/>
          <dgm:bulletEnabled val="1"/>
        </dgm:presLayoutVars>
      </dgm:prSet>
      <dgm:spPr/>
    </dgm:pt>
    <dgm:pt modelId="{2F84A4A9-3926-B641-9F12-F193A0A08CEC}" type="pres">
      <dgm:prSet presAssocID="{8D8E3A5C-327F-3D45-807F-F74BC4BE4F6E}" presName="levelTx" presStyleLbl="revTx" presStyleIdx="0" presStyleCnt="0">
        <dgm:presLayoutVars>
          <dgm:chMax val="1"/>
          <dgm:bulletEnabled val="1"/>
        </dgm:presLayoutVars>
      </dgm:prSet>
      <dgm:spPr/>
    </dgm:pt>
    <dgm:pt modelId="{E006A443-52BD-7B41-99D3-C65C82D94659}" type="pres">
      <dgm:prSet presAssocID="{F0CA69DE-962D-AB4A-A11E-47BCE5EE3E18}" presName="Name8" presStyleCnt="0"/>
      <dgm:spPr/>
    </dgm:pt>
    <dgm:pt modelId="{C4692990-D8D5-4F4D-8BA3-36D4BF389BD4}" type="pres">
      <dgm:prSet presAssocID="{F0CA69DE-962D-AB4A-A11E-47BCE5EE3E18}" presName="level" presStyleLbl="node1" presStyleIdx="4" presStyleCnt="5">
        <dgm:presLayoutVars>
          <dgm:chMax val="1"/>
          <dgm:bulletEnabled val="1"/>
        </dgm:presLayoutVars>
      </dgm:prSet>
      <dgm:spPr/>
    </dgm:pt>
    <dgm:pt modelId="{037AE8A3-3545-E743-BD92-D0EAB2BDCC5E}" type="pres">
      <dgm:prSet presAssocID="{F0CA69DE-962D-AB4A-A11E-47BCE5EE3E18}" presName="levelTx" presStyleLbl="revTx" presStyleIdx="0" presStyleCnt="0">
        <dgm:presLayoutVars>
          <dgm:chMax val="1"/>
          <dgm:bulletEnabled val="1"/>
        </dgm:presLayoutVars>
      </dgm:prSet>
      <dgm:spPr/>
    </dgm:pt>
  </dgm:ptLst>
  <dgm:cxnLst>
    <dgm:cxn modelId="{DC6A970B-1D01-4620-91F9-AEB772801E2D}" type="presOf" srcId="{8C609464-CC1A-D44F-9BE6-03313CAD970F}" destId="{F8688EC7-066A-974C-B776-4037E0E8866C}" srcOrd="0" destOrd="0" presId="urn:microsoft.com/office/officeart/2005/8/layout/pyramid1"/>
    <dgm:cxn modelId="{72D12A25-836B-F34E-BE97-1C12E6EE04AC}" srcId="{95E2B4C1-2BA0-CF46-9925-FACFC33E1C69}" destId="{508338BA-87CA-E643-9F8C-606C999AA061}" srcOrd="0" destOrd="0" parTransId="{F088629E-6470-F84C-98D1-BBF338B42833}" sibTransId="{9ED89485-0D2E-8D4A-9D40-D77B75E5B773}"/>
    <dgm:cxn modelId="{E634A634-AC9F-4A65-A829-BE7DA7D3C86B}" type="presOf" srcId="{679BD01E-92F6-2941-BD39-D80C2CF514C2}" destId="{3BCB59DE-8237-2B44-9542-171A04D8440C}" srcOrd="0" destOrd="0" presId="urn:microsoft.com/office/officeart/2005/8/layout/pyramid1"/>
    <dgm:cxn modelId="{6D3B5E42-82A8-42ED-AED0-231366E5F186}" type="presOf" srcId="{508338BA-87CA-E643-9F8C-606C999AA061}" destId="{8AF2FF71-76C4-EF4E-84D7-757E5AB349A0}" srcOrd="0" destOrd="0" presId="urn:microsoft.com/office/officeart/2005/8/layout/pyramid1"/>
    <dgm:cxn modelId="{04587353-20CA-4611-980F-2D39D1A439A1}" type="presOf" srcId="{8C609464-CC1A-D44F-9BE6-03313CAD970F}" destId="{7AAE5FD6-591B-D446-9D24-3A5A76D7EFB7}" srcOrd="1" destOrd="0" presId="urn:microsoft.com/office/officeart/2005/8/layout/pyramid1"/>
    <dgm:cxn modelId="{AD7C1058-8E2D-664A-90EF-75CC55BEA440}" srcId="{95E2B4C1-2BA0-CF46-9925-FACFC33E1C69}" destId="{679BD01E-92F6-2941-BD39-D80C2CF514C2}" srcOrd="1" destOrd="0" parTransId="{A49EAC62-72DD-EA4F-8000-4330D8B49E75}" sibTransId="{13084F46-DC5E-F240-BC4C-8489322B7C74}"/>
    <dgm:cxn modelId="{77379572-DCBF-5B4E-9536-B82F87D15093}" srcId="{95E2B4C1-2BA0-CF46-9925-FACFC33E1C69}" destId="{8D8E3A5C-327F-3D45-807F-F74BC4BE4F6E}" srcOrd="3" destOrd="0" parTransId="{95C1129B-AC75-9641-AB61-8F87C7456A86}" sibTransId="{9308F372-2C0D-3A42-8A9F-D0F698AE99C8}"/>
    <dgm:cxn modelId="{095B758E-FCD4-4028-8B90-74EA3E83D8BC}" type="presOf" srcId="{F0CA69DE-962D-AB4A-A11E-47BCE5EE3E18}" destId="{037AE8A3-3545-E743-BD92-D0EAB2BDCC5E}" srcOrd="1" destOrd="0" presId="urn:microsoft.com/office/officeart/2005/8/layout/pyramid1"/>
    <dgm:cxn modelId="{98E9E18F-C57B-435E-A9E3-F34BCBF673CF}" type="presOf" srcId="{8D8E3A5C-327F-3D45-807F-F74BC4BE4F6E}" destId="{2F84A4A9-3926-B641-9F12-F193A0A08CEC}" srcOrd="1" destOrd="0" presId="urn:microsoft.com/office/officeart/2005/8/layout/pyramid1"/>
    <dgm:cxn modelId="{77DA3297-A34F-2A4A-904B-852752380E26}" srcId="{95E2B4C1-2BA0-CF46-9925-FACFC33E1C69}" destId="{8C609464-CC1A-D44F-9BE6-03313CAD970F}" srcOrd="2" destOrd="0" parTransId="{4ED888B3-7310-8E4C-AF3D-2410B85ABDEA}" sibTransId="{F9A82D9F-B073-B649-8855-511031F3F304}"/>
    <dgm:cxn modelId="{13FAF897-F010-4522-BEFA-809C49A772C7}" type="presOf" srcId="{8D8E3A5C-327F-3D45-807F-F74BC4BE4F6E}" destId="{957257D7-C328-B14F-8F65-E25B16A17446}" srcOrd="0" destOrd="0" presId="urn:microsoft.com/office/officeart/2005/8/layout/pyramid1"/>
    <dgm:cxn modelId="{48ADC8A2-2A6C-4D20-99F3-1F25E88C71D6}" type="presOf" srcId="{95E2B4C1-2BA0-CF46-9925-FACFC33E1C69}" destId="{B1E70FAE-5164-8C4A-853A-C5BE1BAD1DC7}" srcOrd="0" destOrd="0" presId="urn:microsoft.com/office/officeart/2005/8/layout/pyramid1"/>
    <dgm:cxn modelId="{78726EBE-57A4-4FEE-9398-F053F8A9DCC4}" type="presOf" srcId="{F0CA69DE-962D-AB4A-A11E-47BCE5EE3E18}" destId="{C4692990-D8D5-4F4D-8BA3-36D4BF389BD4}" srcOrd="0" destOrd="0" presId="urn:microsoft.com/office/officeart/2005/8/layout/pyramid1"/>
    <dgm:cxn modelId="{1B353DC4-E813-48C1-8DE9-2A16B060D06A}" type="presOf" srcId="{679BD01E-92F6-2941-BD39-D80C2CF514C2}" destId="{DC738514-E58E-704C-B23D-C91FC81FCCDA}" srcOrd="1" destOrd="0" presId="urn:microsoft.com/office/officeart/2005/8/layout/pyramid1"/>
    <dgm:cxn modelId="{1FA5BCC4-82A1-CB46-9A8E-0A37DC4F7815}" srcId="{95E2B4C1-2BA0-CF46-9925-FACFC33E1C69}" destId="{F0CA69DE-962D-AB4A-A11E-47BCE5EE3E18}" srcOrd="4" destOrd="0" parTransId="{3F2DC8A2-31C0-724C-86FA-A69A36DC96DD}" sibTransId="{A8AE7314-7393-434D-BE0B-A063E651DC31}"/>
    <dgm:cxn modelId="{D7D0DBE8-85E4-469C-A34A-8F7CD3E1E8B7}" type="presOf" srcId="{508338BA-87CA-E643-9F8C-606C999AA061}" destId="{22C1BC41-A13D-184E-A82D-E5100F516C7D}" srcOrd="1" destOrd="0" presId="urn:microsoft.com/office/officeart/2005/8/layout/pyramid1"/>
    <dgm:cxn modelId="{997BA404-C681-452B-96EB-0B432A0CA508}" type="presParOf" srcId="{B1E70FAE-5164-8C4A-853A-C5BE1BAD1DC7}" destId="{89E23865-0E08-8245-BC1E-272842D6EB91}" srcOrd="0" destOrd="0" presId="urn:microsoft.com/office/officeart/2005/8/layout/pyramid1"/>
    <dgm:cxn modelId="{5CC539B7-77B8-4C1D-9048-F3BC799F17AE}" type="presParOf" srcId="{89E23865-0E08-8245-BC1E-272842D6EB91}" destId="{8AF2FF71-76C4-EF4E-84D7-757E5AB349A0}" srcOrd="0" destOrd="0" presId="urn:microsoft.com/office/officeart/2005/8/layout/pyramid1"/>
    <dgm:cxn modelId="{F80821A8-F73F-4071-8ABE-F97840ECA4A2}" type="presParOf" srcId="{89E23865-0E08-8245-BC1E-272842D6EB91}" destId="{22C1BC41-A13D-184E-A82D-E5100F516C7D}" srcOrd="1" destOrd="0" presId="urn:microsoft.com/office/officeart/2005/8/layout/pyramid1"/>
    <dgm:cxn modelId="{476996E5-D027-42BF-860B-9F199C52AD89}" type="presParOf" srcId="{B1E70FAE-5164-8C4A-853A-C5BE1BAD1DC7}" destId="{4D6C548F-A9C6-834A-8A64-8EE6D4B852B9}" srcOrd="1" destOrd="0" presId="urn:microsoft.com/office/officeart/2005/8/layout/pyramid1"/>
    <dgm:cxn modelId="{946852FF-DE8B-4498-A5D5-C087458391CE}" type="presParOf" srcId="{4D6C548F-A9C6-834A-8A64-8EE6D4B852B9}" destId="{3BCB59DE-8237-2B44-9542-171A04D8440C}" srcOrd="0" destOrd="0" presId="urn:microsoft.com/office/officeart/2005/8/layout/pyramid1"/>
    <dgm:cxn modelId="{A8D9229C-E417-48CC-90A4-7F2E056CC0D0}" type="presParOf" srcId="{4D6C548F-A9C6-834A-8A64-8EE6D4B852B9}" destId="{DC738514-E58E-704C-B23D-C91FC81FCCDA}" srcOrd="1" destOrd="0" presId="urn:microsoft.com/office/officeart/2005/8/layout/pyramid1"/>
    <dgm:cxn modelId="{502BC542-5EA2-453A-9766-F19431D7C65D}" type="presParOf" srcId="{B1E70FAE-5164-8C4A-853A-C5BE1BAD1DC7}" destId="{EA86F588-2BAE-A843-BBC5-E6DEE8499124}" srcOrd="2" destOrd="0" presId="urn:microsoft.com/office/officeart/2005/8/layout/pyramid1"/>
    <dgm:cxn modelId="{761045D1-CC8B-4D73-8EBC-83A2BB79DC72}" type="presParOf" srcId="{EA86F588-2BAE-A843-BBC5-E6DEE8499124}" destId="{F8688EC7-066A-974C-B776-4037E0E8866C}" srcOrd="0" destOrd="0" presId="urn:microsoft.com/office/officeart/2005/8/layout/pyramid1"/>
    <dgm:cxn modelId="{5A675136-FC1A-4E13-815E-305CB19747CA}" type="presParOf" srcId="{EA86F588-2BAE-A843-BBC5-E6DEE8499124}" destId="{7AAE5FD6-591B-D446-9D24-3A5A76D7EFB7}" srcOrd="1" destOrd="0" presId="urn:microsoft.com/office/officeart/2005/8/layout/pyramid1"/>
    <dgm:cxn modelId="{EA495556-1AC7-4A6B-ADBF-EBDEB23BD857}" type="presParOf" srcId="{B1E70FAE-5164-8C4A-853A-C5BE1BAD1DC7}" destId="{B0099474-D07D-9248-A9D1-CF937D31F1E3}" srcOrd="3" destOrd="0" presId="urn:microsoft.com/office/officeart/2005/8/layout/pyramid1"/>
    <dgm:cxn modelId="{72A1BA2A-527B-402B-B7F3-55EEC2729307}" type="presParOf" srcId="{B0099474-D07D-9248-A9D1-CF937D31F1E3}" destId="{957257D7-C328-B14F-8F65-E25B16A17446}" srcOrd="0" destOrd="0" presId="urn:microsoft.com/office/officeart/2005/8/layout/pyramid1"/>
    <dgm:cxn modelId="{33B88BF5-3B3A-46C7-A40D-D3419577DF47}" type="presParOf" srcId="{B0099474-D07D-9248-A9D1-CF937D31F1E3}" destId="{2F84A4A9-3926-B641-9F12-F193A0A08CEC}" srcOrd="1" destOrd="0" presId="urn:microsoft.com/office/officeart/2005/8/layout/pyramid1"/>
    <dgm:cxn modelId="{8018084C-D1BF-4C1B-A019-7BDF79E8E342}" type="presParOf" srcId="{B1E70FAE-5164-8C4A-853A-C5BE1BAD1DC7}" destId="{E006A443-52BD-7B41-99D3-C65C82D94659}" srcOrd="4" destOrd="0" presId="urn:microsoft.com/office/officeart/2005/8/layout/pyramid1"/>
    <dgm:cxn modelId="{8B2182F6-27B8-4B90-84C3-ED1D334C1207}" type="presParOf" srcId="{E006A443-52BD-7B41-99D3-C65C82D94659}" destId="{C4692990-D8D5-4F4D-8BA3-36D4BF389BD4}" srcOrd="0" destOrd="0" presId="urn:microsoft.com/office/officeart/2005/8/layout/pyramid1"/>
    <dgm:cxn modelId="{45EB24A7-8588-4B6F-857C-877955A6ED30}" type="presParOf" srcId="{E006A443-52BD-7B41-99D3-C65C82D94659}" destId="{037AE8A3-3545-E743-BD92-D0EAB2BDCC5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FFFA1-F1C0-3C4C-9142-8CE3254925CC}" type="doc">
      <dgm:prSet loTypeId="urn:microsoft.com/office/officeart/2005/8/layout/pyramid3" loCatId="" qsTypeId="urn:microsoft.com/office/officeart/2005/8/quickstyle/simple1" qsCatId="simple" csTypeId="urn:microsoft.com/office/officeart/2005/8/colors/accent0_1" csCatId="mainScheme" phldr="1"/>
      <dgm:spPr/>
    </dgm:pt>
    <dgm:pt modelId="{B126CBA7-7259-C147-96C8-AAB4DDD9B42E}">
      <dgm:prSet phldrT="[Teks]" custT="1"/>
      <dgm:spPr/>
      <dgm:t>
        <a:bodyPr/>
        <a:lstStyle/>
        <a:p>
          <a:r>
            <a:rPr lang="id-ID" sz="1200">
              <a:solidFill>
                <a:schemeClr val="accent2"/>
              </a:solidFill>
            </a:rPr>
            <a:t>Umum</a:t>
          </a:r>
        </a:p>
      </dgm:t>
    </dgm:pt>
    <dgm:pt modelId="{6221C336-89F2-B34F-BEDC-4462A0C81BF2}" type="parTrans" cxnId="{CA00129D-BFB9-AA4A-B9D3-490157BF7299}">
      <dgm:prSet/>
      <dgm:spPr/>
      <dgm:t>
        <a:bodyPr/>
        <a:lstStyle/>
        <a:p>
          <a:endParaRPr lang="id-ID" sz="1200"/>
        </a:p>
      </dgm:t>
    </dgm:pt>
    <dgm:pt modelId="{A4FCDACB-85C8-E441-9FB3-0CB6ED58EF2D}" type="sibTrans" cxnId="{CA00129D-BFB9-AA4A-B9D3-490157BF7299}">
      <dgm:prSet/>
      <dgm:spPr/>
      <dgm:t>
        <a:bodyPr/>
        <a:lstStyle/>
        <a:p>
          <a:endParaRPr lang="id-ID" sz="1200"/>
        </a:p>
      </dgm:t>
    </dgm:pt>
    <dgm:pt modelId="{1CF501A2-2A48-6A43-AFD9-B2E282F5BDAB}">
      <dgm:prSet phldrT="[Teks]" custT="1"/>
      <dgm:spPr/>
      <dgm:t>
        <a:bodyPr/>
        <a:lstStyle/>
        <a:p>
          <a:r>
            <a:rPr lang="id-ID" sz="1200">
              <a:solidFill>
                <a:schemeClr val="accent2"/>
              </a:solidFill>
            </a:rPr>
            <a:t>Khusus</a:t>
          </a:r>
        </a:p>
        <a:p>
          <a:endParaRPr lang="id-ID" sz="1200">
            <a:solidFill>
              <a:schemeClr val="accent2"/>
            </a:solidFill>
          </a:endParaRPr>
        </a:p>
      </dgm:t>
    </dgm:pt>
    <dgm:pt modelId="{401926A9-04E7-5E44-8264-CAB2232B1F5F}" type="parTrans" cxnId="{87284659-ADB3-FF43-8233-281FD5706D9C}">
      <dgm:prSet/>
      <dgm:spPr/>
      <dgm:t>
        <a:bodyPr/>
        <a:lstStyle/>
        <a:p>
          <a:endParaRPr lang="id-ID" sz="1200"/>
        </a:p>
      </dgm:t>
    </dgm:pt>
    <dgm:pt modelId="{B3665E4D-479D-1643-8C8D-C8A26C38D648}" type="sibTrans" cxnId="{87284659-ADB3-FF43-8233-281FD5706D9C}">
      <dgm:prSet/>
      <dgm:spPr/>
      <dgm:t>
        <a:bodyPr/>
        <a:lstStyle/>
        <a:p>
          <a:endParaRPr lang="id-ID" sz="1200"/>
        </a:p>
      </dgm:t>
    </dgm:pt>
    <dgm:pt modelId="{D925543C-7C40-F842-B038-8F1AB06C787D}" type="pres">
      <dgm:prSet presAssocID="{B8AFFFA1-F1C0-3C4C-9142-8CE3254925CC}" presName="Name0" presStyleCnt="0">
        <dgm:presLayoutVars>
          <dgm:dir/>
          <dgm:animLvl val="lvl"/>
          <dgm:resizeHandles val="exact"/>
        </dgm:presLayoutVars>
      </dgm:prSet>
      <dgm:spPr/>
    </dgm:pt>
    <dgm:pt modelId="{5F5BD7AE-CAC9-3C4E-A4A2-CCCCC81B1D14}" type="pres">
      <dgm:prSet presAssocID="{B126CBA7-7259-C147-96C8-AAB4DDD9B42E}" presName="Name8" presStyleCnt="0"/>
      <dgm:spPr/>
    </dgm:pt>
    <dgm:pt modelId="{65E66ABB-3D13-2640-8903-E185CEE6B4FC}" type="pres">
      <dgm:prSet presAssocID="{B126CBA7-7259-C147-96C8-AAB4DDD9B42E}" presName="level" presStyleLbl="node1" presStyleIdx="0" presStyleCnt="2">
        <dgm:presLayoutVars>
          <dgm:chMax val="1"/>
          <dgm:bulletEnabled val="1"/>
        </dgm:presLayoutVars>
      </dgm:prSet>
      <dgm:spPr/>
    </dgm:pt>
    <dgm:pt modelId="{F2730FD5-A51D-844D-8324-7576F0901F52}" type="pres">
      <dgm:prSet presAssocID="{B126CBA7-7259-C147-96C8-AAB4DDD9B42E}" presName="levelTx" presStyleLbl="revTx" presStyleIdx="0" presStyleCnt="0">
        <dgm:presLayoutVars>
          <dgm:chMax val="1"/>
          <dgm:bulletEnabled val="1"/>
        </dgm:presLayoutVars>
      </dgm:prSet>
      <dgm:spPr/>
    </dgm:pt>
    <dgm:pt modelId="{74F3A570-1718-0B4A-B314-C8D72C99ED2B}" type="pres">
      <dgm:prSet presAssocID="{1CF501A2-2A48-6A43-AFD9-B2E282F5BDAB}" presName="Name8" presStyleCnt="0"/>
      <dgm:spPr/>
    </dgm:pt>
    <dgm:pt modelId="{1CB4B1DA-1882-6742-B7F5-BE605E5F85DE}" type="pres">
      <dgm:prSet presAssocID="{1CF501A2-2A48-6A43-AFD9-B2E282F5BDAB}" presName="level" presStyleLbl="node1" presStyleIdx="1" presStyleCnt="2">
        <dgm:presLayoutVars>
          <dgm:chMax val="1"/>
          <dgm:bulletEnabled val="1"/>
        </dgm:presLayoutVars>
      </dgm:prSet>
      <dgm:spPr/>
    </dgm:pt>
    <dgm:pt modelId="{E69FBC62-03D5-1E46-A6AA-82FC0CF97F11}" type="pres">
      <dgm:prSet presAssocID="{1CF501A2-2A48-6A43-AFD9-B2E282F5BDAB}" presName="levelTx" presStyleLbl="revTx" presStyleIdx="0" presStyleCnt="0">
        <dgm:presLayoutVars>
          <dgm:chMax val="1"/>
          <dgm:bulletEnabled val="1"/>
        </dgm:presLayoutVars>
      </dgm:prSet>
      <dgm:spPr/>
    </dgm:pt>
  </dgm:ptLst>
  <dgm:cxnLst>
    <dgm:cxn modelId="{8EB0000D-A177-4BD4-8E4A-4A4C61A6B94C}" type="presOf" srcId="{B8AFFFA1-F1C0-3C4C-9142-8CE3254925CC}" destId="{D925543C-7C40-F842-B038-8F1AB06C787D}" srcOrd="0" destOrd="0" presId="urn:microsoft.com/office/officeart/2005/8/layout/pyramid3"/>
    <dgm:cxn modelId="{32406E3A-1A84-4B44-ADFF-55BA99BD1450}" type="presOf" srcId="{1CF501A2-2A48-6A43-AFD9-B2E282F5BDAB}" destId="{1CB4B1DA-1882-6742-B7F5-BE605E5F85DE}" srcOrd="0" destOrd="0" presId="urn:microsoft.com/office/officeart/2005/8/layout/pyramid3"/>
    <dgm:cxn modelId="{AFEABE44-006A-4C91-A991-C8858142E71C}" type="presOf" srcId="{B126CBA7-7259-C147-96C8-AAB4DDD9B42E}" destId="{65E66ABB-3D13-2640-8903-E185CEE6B4FC}" srcOrd="0" destOrd="0" presId="urn:microsoft.com/office/officeart/2005/8/layout/pyramid3"/>
    <dgm:cxn modelId="{87284659-ADB3-FF43-8233-281FD5706D9C}" srcId="{B8AFFFA1-F1C0-3C4C-9142-8CE3254925CC}" destId="{1CF501A2-2A48-6A43-AFD9-B2E282F5BDAB}" srcOrd="1" destOrd="0" parTransId="{401926A9-04E7-5E44-8264-CAB2232B1F5F}" sibTransId="{B3665E4D-479D-1643-8C8D-C8A26C38D648}"/>
    <dgm:cxn modelId="{CA00129D-BFB9-AA4A-B9D3-490157BF7299}" srcId="{B8AFFFA1-F1C0-3C4C-9142-8CE3254925CC}" destId="{B126CBA7-7259-C147-96C8-AAB4DDD9B42E}" srcOrd="0" destOrd="0" parTransId="{6221C336-89F2-B34F-BEDC-4462A0C81BF2}" sibTransId="{A4FCDACB-85C8-E441-9FB3-0CB6ED58EF2D}"/>
    <dgm:cxn modelId="{E33AA2D6-13C6-4790-AF5A-AA4ED2CFB6F6}" type="presOf" srcId="{1CF501A2-2A48-6A43-AFD9-B2E282F5BDAB}" destId="{E69FBC62-03D5-1E46-A6AA-82FC0CF97F11}" srcOrd="1" destOrd="0" presId="urn:microsoft.com/office/officeart/2005/8/layout/pyramid3"/>
    <dgm:cxn modelId="{206B3ED9-BC57-4C41-87B0-61B41F6F6D40}" type="presOf" srcId="{B126CBA7-7259-C147-96C8-AAB4DDD9B42E}" destId="{F2730FD5-A51D-844D-8324-7576F0901F52}" srcOrd="1" destOrd="0" presId="urn:microsoft.com/office/officeart/2005/8/layout/pyramid3"/>
    <dgm:cxn modelId="{62AC0BE7-DF09-4BCC-8B75-793E74C8206A}" type="presParOf" srcId="{D925543C-7C40-F842-B038-8F1AB06C787D}" destId="{5F5BD7AE-CAC9-3C4E-A4A2-CCCCC81B1D14}" srcOrd="0" destOrd="0" presId="urn:microsoft.com/office/officeart/2005/8/layout/pyramid3"/>
    <dgm:cxn modelId="{25E2C61A-36AA-4DB4-8468-F454E025A4C6}" type="presParOf" srcId="{5F5BD7AE-CAC9-3C4E-A4A2-CCCCC81B1D14}" destId="{65E66ABB-3D13-2640-8903-E185CEE6B4FC}" srcOrd="0" destOrd="0" presId="urn:microsoft.com/office/officeart/2005/8/layout/pyramid3"/>
    <dgm:cxn modelId="{3D1B9278-A00D-485E-B4F6-7EDB62907F40}" type="presParOf" srcId="{5F5BD7AE-CAC9-3C4E-A4A2-CCCCC81B1D14}" destId="{F2730FD5-A51D-844D-8324-7576F0901F52}" srcOrd="1" destOrd="0" presId="urn:microsoft.com/office/officeart/2005/8/layout/pyramid3"/>
    <dgm:cxn modelId="{C2A3C5CE-6524-4A81-BB3D-7561B56F91AB}" type="presParOf" srcId="{D925543C-7C40-F842-B038-8F1AB06C787D}" destId="{74F3A570-1718-0B4A-B314-C8D72C99ED2B}" srcOrd="1" destOrd="0" presId="urn:microsoft.com/office/officeart/2005/8/layout/pyramid3"/>
    <dgm:cxn modelId="{3F29E333-6104-4979-93A0-21EC5DF8B062}" type="presParOf" srcId="{74F3A570-1718-0B4A-B314-C8D72C99ED2B}" destId="{1CB4B1DA-1882-6742-B7F5-BE605E5F85DE}" srcOrd="0" destOrd="0" presId="urn:microsoft.com/office/officeart/2005/8/layout/pyramid3"/>
    <dgm:cxn modelId="{5C9308F7-1D5C-40E0-8DAB-193EEE472173}" type="presParOf" srcId="{74F3A570-1718-0B4A-B314-C8D72C99ED2B}" destId="{E69FBC62-03D5-1E46-A6AA-82FC0CF97F11}"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2FF71-76C4-EF4E-84D7-757E5AB349A0}">
      <dsp:nvSpPr>
        <dsp:cNvPr id="0" name=""/>
        <dsp:cNvSpPr/>
      </dsp:nvSpPr>
      <dsp:spPr>
        <a:xfrm>
          <a:off x="1615440" y="0"/>
          <a:ext cx="807720" cy="609600"/>
        </a:xfrm>
        <a:prstGeom prst="trapezoid">
          <a:avLst>
            <a:gd name="adj" fmla="val 662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id-ID" sz="900" kern="1200" dirty="0">
            <a:solidFill>
              <a:schemeClr val="accent2"/>
            </a:solidFill>
          </a:endParaRPr>
        </a:p>
        <a:p>
          <a:pPr marL="0" lvl="0" indent="0" algn="ctr" defTabSz="400050">
            <a:lnSpc>
              <a:spcPct val="90000"/>
            </a:lnSpc>
            <a:spcBef>
              <a:spcPct val="0"/>
            </a:spcBef>
            <a:spcAft>
              <a:spcPct val="35000"/>
            </a:spcAft>
            <a:buNone/>
          </a:pPr>
          <a:r>
            <a:rPr lang="id-ID" sz="900" kern="1200" dirty="0">
              <a:solidFill>
                <a:schemeClr val="accent2"/>
              </a:solidFill>
            </a:rPr>
            <a:t>Global</a:t>
          </a:r>
        </a:p>
      </dsp:txBody>
      <dsp:txXfrm>
        <a:off x="1615440" y="0"/>
        <a:ext cx="807720" cy="609600"/>
      </dsp:txXfrm>
    </dsp:sp>
    <dsp:sp modelId="{3BCB59DE-8237-2B44-9542-171A04D8440C}">
      <dsp:nvSpPr>
        <dsp:cNvPr id="0" name=""/>
        <dsp:cNvSpPr/>
      </dsp:nvSpPr>
      <dsp:spPr>
        <a:xfrm>
          <a:off x="1211580" y="609599"/>
          <a:ext cx="1615440" cy="609600"/>
        </a:xfrm>
        <a:prstGeom prst="trapezoid">
          <a:avLst>
            <a:gd name="adj" fmla="val 662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kern="1200">
              <a:solidFill>
                <a:schemeClr val="accent2"/>
              </a:solidFill>
            </a:rPr>
            <a:t>Nasional</a:t>
          </a:r>
        </a:p>
      </dsp:txBody>
      <dsp:txXfrm>
        <a:off x="1494281" y="609599"/>
        <a:ext cx="1050036" cy="609600"/>
      </dsp:txXfrm>
    </dsp:sp>
    <dsp:sp modelId="{F8688EC7-066A-974C-B776-4037E0E8866C}">
      <dsp:nvSpPr>
        <dsp:cNvPr id="0" name=""/>
        <dsp:cNvSpPr/>
      </dsp:nvSpPr>
      <dsp:spPr>
        <a:xfrm>
          <a:off x="807720" y="1219199"/>
          <a:ext cx="2423159" cy="609600"/>
        </a:xfrm>
        <a:prstGeom prst="trapezoid">
          <a:avLst>
            <a:gd name="adj" fmla="val 662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kern="1200">
              <a:solidFill>
                <a:schemeClr val="accent2"/>
              </a:solidFill>
            </a:rPr>
            <a:t>Regional/Provinsi</a:t>
          </a:r>
        </a:p>
      </dsp:txBody>
      <dsp:txXfrm>
        <a:off x="1231773" y="1219199"/>
        <a:ext cx="1575054" cy="609600"/>
      </dsp:txXfrm>
    </dsp:sp>
    <dsp:sp modelId="{957257D7-C328-B14F-8F65-E25B16A17446}">
      <dsp:nvSpPr>
        <dsp:cNvPr id="0" name=""/>
        <dsp:cNvSpPr/>
      </dsp:nvSpPr>
      <dsp:spPr>
        <a:xfrm>
          <a:off x="403860" y="1828800"/>
          <a:ext cx="3230880" cy="609600"/>
        </a:xfrm>
        <a:prstGeom prst="trapezoid">
          <a:avLst>
            <a:gd name="adj" fmla="val 662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kern="1200">
              <a:solidFill>
                <a:schemeClr val="accent2"/>
              </a:solidFill>
            </a:rPr>
            <a:t>Kabupaten</a:t>
          </a:r>
        </a:p>
      </dsp:txBody>
      <dsp:txXfrm>
        <a:off x="969263" y="1828800"/>
        <a:ext cx="2100072" cy="609600"/>
      </dsp:txXfrm>
    </dsp:sp>
    <dsp:sp modelId="{C4692990-D8D5-4F4D-8BA3-36D4BF389BD4}">
      <dsp:nvSpPr>
        <dsp:cNvPr id="0" name=""/>
        <dsp:cNvSpPr/>
      </dsp:nvSpPr>
      <dsp:spPr>
        <a:xfrm>
          <a:off x="0" y="2438400"/>
          <a:ext cx="4038600" cy="609600"/>
        </a:xfrm>
        <a:prstGeom prst="trapezoid">
          <a:avLst>
            <a:gd name="adj" fmla="val 662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kern="1200">
              <a:solidFill>
                <a:schemeClr val="accent2"/>
              </a:solidFill>
            </a:rPr>
            <a:t>Lokasi Fokus</a:t>
          </a:r>
        </a:p>
      </dsp:txBody>
      <dsp:txXfrm>
        <a:off x="706754" y="2438400"/>
        <a:ext cx="2625090" cy="60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6ABB-3D13-2640-8903-E185CEE6B4FC}">
      <dsp:nvSpPr>
        <dsp:cNvPr id="0" name=""/>
        <dsp:cNvSpPr/>
      </dsp:nvSpPr>
      <dsp:spPr>
        <a:xfrm rot="10800000">
          <a:off x="0" y="0"/>
          <a:ext cx="4495800" cy="1447800"/>
        </a:xfrm>
        <a:prstGeom prst="trapezoid">
          <a:avLst>
            <a:gd name="adj" fmla="val 7763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d-ID" sz="1200" kern="1200">
              <a:solidFill>
                <a:schemeClr val="accent2"/>
              </a:solidFill>
            </a:rPr>
            <a:t>Umum</a:t>
          </a:r>
        </a:p>
      </dsp:txBody>
      <dsp:txXfrm rot="-10800000">
        <a:off x="786764" y="0"/>
        <a:ext cx="2922270" cy="1447800"/>
      </dsp:txXfrm>
    </dsp:sp>
    <dsp:sp modelId="{1CB4B1DA-1882-6742-B7F5-BE605E5F85DE}">
      <dsp:nvSpPr>
        <dsp:cNvPr id="0" name=""/>
        <dsp:cNvSpPr/>
      </dsp:nvSpPr>
      <dsp:spPr>
        <a:xfrm rot="10800000">
          <a:off x="1123950" y="1447800"/>
          <a:ext cx="2247900" cy="1447800"/>
        </a:xfrm>
        <a:prstGeom prst="trapezoid">
          <a:avLst>
            <a:gd name="adj" fmla="val 77632"/>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d-ID" sz="1200" kern="1200">
              <a:solidFill>
                <a:schemeClr val="accent2"/>
              </a:solidFill>
            </a:rPr>
            <a:t>Khusus</a:t>
          </a:r>
        </a:p>
        <a:p>
          <a:pPr marL="0" lvl="0" indent="0" algn="ctr" defTabSz="533400">
            <a:lnSpc>
              <a:spcPct val="90000"/>
            </a:lnSpc>
            <a:spcBef>
              <a:spcPct val="0"/>
            </a:spcBef>
            <a:spcAft>
              <a:spcPct val="35000"/>
            </a:spcAft>
            <a:buNone/>
          </a:pPr>
          <a:endParaRPr lang="id-ID" sz="1200" kern="1200">
            <a:solidFill>
              <a:schemeClr val="accent2"/>
            </a:solidFill>
          </a:endParaRPr>
        </a:p>
      </dsp:txBody>
      <dsp:txXfrm rot="-10800000">
        <a:off x="1123950" y="1447800"/>
        <a:ext cx="2247900" cy="1447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43792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229046fa7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229046fa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425adfc349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425adfc34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4229046fa7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4229046fa7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425adfc349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425adfc349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229046fa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4229046fa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3752c7a0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3752c7a0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43752c7a0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43752c7a0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229046fa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4229046fa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43752c7a0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43752c7a0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43752c7a0a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43752c7a0a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43752c7a0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43752c7a0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25adfc34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425adfc34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43752c7a0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43752c7a0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43752c7a0a_1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43752c7a0a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425adfc349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425adfc34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425adfc349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425adfc349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43752c7a0a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43752c7a0a_1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229046fa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4229046fa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43752c7a0a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43752c7a0a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43752c7a0a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43752c7a0a_2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43752c7a0a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43752c7a0a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25adfc34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425adfc34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25adfc34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425adfc34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229046fa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4229046fa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42bb99f9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42bb99f9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4229046fa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4229046fa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4229046fa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4229046fa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425adfc349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425adfc349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23.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18.png"/><Relationship Id="rId1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pic>
        <p:nvPicPr>
          <p:cNvPr id="10" name="Google Shape;10;p2"/>
          <p:cNvPicPr preferRelativeResize="0"/>
          <p:nvPr/>
        </p:nvPicPr>
        <p:blipFill>
          <a:blip r:embed="rId3">
            <a:alphaModFix/>
          </a:blip>
          <a:stretch>
            <a:fillRect/>
          </a:stretch>
        </p:blipFill>
        <p:spPr>
          <a:xfrm rot="900001">
            <a:off x="5744925" y="-989875"/>
            <a:ext cx="4994625" cy="1927934"/>
          </a:xfrm>
          <a:prstGeom prst="rect">
            <a:avLst/>
          </a:prstGeom>
          <a:noFill/>
          <a:ln>
            <a:noFill/>
          </a:ln>
          <a:effectLst>
            <a:outerShdw blurRad="57150" dist="19050" dir="5400000" algn="bl" rotWithShape="0">
              <a:schemeClr val="dk1">
                <a:alpha val="50000"/>
              </a:schemeClr>
            </a:outerShdw>
          </a:effectLst>
        </p:spPr>
      </p:pic>
      <p:pic>
        <p:nvPicPr>
          <p:cNvPr id="11" name="Google Shape;11;p2"/>
          <p:cNvPicPr preferRelativeResize="0"/>
          <p:nvPr/>
        </p:nvPicPr>
        <p:blipFill>
          <a:blip r:embed="rId4">
            <a:alphaModFix/>
          </a:blip>
          <a:stretch>
            <a:fillRect/>
          </a:stretch>
        </p:blipFill>
        <p:spPr>
          <a:xfrm rot="900009">
            <a:off x="5254946" y="-56509"/>
            <a:ext cx="5279280" cy="1282121"/>
          </a:xfrm>
          <a:prstGeom prst="rect">
            <a:avLst/>
          </a:prstGeom>
          <a:noFill/>
          <a:ln>
            <a:noFill/>
          </a:ln>
          <a:effectLst>
            <a:outerShdw blurRad="57150" dist="19050" dir="5400000" algn="bl" rotWithShape="0">
              <a:schemeClr val="dk1">
                <a:alpha val="50000"/>
              </a:schemeClr>
            </a:outerShdw>
          </a:effectLst>
        </p:spPr>
      </p:pic>
      <p:pic>
        <p:nvPicPr>
          <p:cNvPr id="12" name="Google Shape;12;p2"/>
          <p:cNvPicPr preferRelativeResize="0"/>
          <p:nvPr/>
        </p:nvPicPr>
        <p:blipFill>
          <a:blip r:embed="rId5">
            <a:alphaModFix/>
          </a:blip>
          <a:stretch>
            <a:fillRect/>
          </a:stretch>
        </p:blipFill>
        <p:spPr>
          <a:xfrm>
            <a:off x="6824675" y="85999"/>
            <a:ext cx="2985676" cy="1365947"/>
          </a:xfrm>
          <a:prstGeom prst="rect">
            <a:avLst/>
          </a:prstGeom>
          <a:noFill/>
          <a:ln>
            <a:noFill/>
          </a:ln>
        </p:spPr>
      </p:pic>
      <p:pic>
        <p:nvPicPr>
          <p:cNvPr id="13" name="Google Shape;13;p2"/>
          <p:cNvPicPr preferRelativeResize="0"/>
          <p:nvPr/>
        </p:nvPicPr>
        <p:blipFill>
          <a:blip r:embed="rId6">
            <a:alphaModFix/>
          </a:blip>
          <a:stretch>
            <a:fillRect/>
          </a:stretch>
        </p:blipFill>
        <p:spPr>
          <a:xfrm rot="524573">
            <a:off x="-573003" y="4243955"/>
            <a:ext cx="3331606" cy="1813339"/>
          </a:xfrm>
          <a:prstGeom prst="rect">
            <a:avLst/>
          </a:prstGeom>
          <a:noFill/>
          <a:ln>
            <a:noFill/>
          </a:ln>
          <a:effectLst>
            <a:outerShdw blurRad="57150" dist="19050" dir="5400000" algn="bl" rotWithShape="0">
              <a:schemeClr val="dk1">
                <a:alpha val="50000"/>
              </a:schemeClr>
            </a:outerShdw>
          </a:effectLst>
        </p:spPr>
      </p:pic>
      <p:pic>
        <p:nvPicPr>
          <p:cNvPr id="14" name="Google Shape;14;p2"/>
          <p:cNvPicPr preferRelativeResize="0"/>
          <p:nvPr/>
        </p:nvPicPr>
        <p:blipFill>
          <a:blip r:embed="rId7">
            <a:alphaModFix/>
          </a:blip>
          <a:stretch>
            <a:fillRect/>
          </a:stretch>
        </p:blipFill>
        <p:spPr>
          <a:xfrm rot="900005">
            <a:off x="-539235" y="-972147"/>
            <a:ext cx="2613445" cy="1772793"/>
          </a:xfrm>
          <a:prstGeom prst="rect">
            <a:avLst/>
          </a:prstGeom>
          <a:noFill/>
          <a:ln>
            <a:noFill/>
          </a:ln>
          <a:effectLst>
            <a:outerShdw blurRad="57150" dist="19050" dir="5400000" algn="bl" rotWithShape="0">
              <a:schemeClr val="dk1">
                <a:alpha val="50000"/>
              </a:schemeClr>
            </a:outerShdw>
          </a:effectLst>
        </p:spPr>
      </p:pic>
      <p:pic>
        <p:nvPicPr>
          <p:cNvPr id="15" name="Google Shape;15;p2"/>
          <p:cNvPicPr preferRelativeResize="0"/>
          <p:nvPr/>
        </p:nvPicPr>
        <p:blipFill>
          <a:blip r:embed="rId8">
            <a:alphaModFix/>
          </a:blip>
          <a:stretch>
            <a:fillRect/>
          </a:stretch>
        </p:blipFill>
        <p:spPr>
          <a:xfrm rot="-899989">
            <a:off x="-994020" y="3624611"/>
            <a:ext cx="3213567" cy="2096828"/>
          </a:xfrm>
          <a:prstGeom prst="rect">
            <a:avLst/>
          </a:prstGeom>
          <a:noFill/>
          <a:ln>
            <a:noFill/>
          </a:ln>
          <a:effectLst>
            <a:outerShdw blurRad="57150" dist="19050" dir="5400000" algn="bl" rotWithShape="0">
              <a:schemeClr val="dk1">
                <a:alpha val="50000"/>
              </a:schemeClr>
            </a:outerShdw>
          </a:effectLst>
        </p:spPr>
      </p:pic>
      <p:pic>
        <p:nvPicPr>
          <p:cNvPr id="16" name="Google Shape;16;p2"/>
          <p:cNvPicPr preferRelativeResize="0"/>
          <p:nvPr/>
        </p:nvPicPr>
        <p:blipFill>
          <a:blip r:embed="rId9">
            <a:alphaModFix/>
          </a:blip>
          <a:stretch>
            <a:fillRect/>
          </a:stretch>
        </p:blipFill>
        <p:spPr>
          <a:xfrm rot="-900000">
            <a:off x="7940900" y="2831525"/>
            <a:ext cx="4762500" cy="2200275"/>
          </a:xfrm>
          <a:prstGeom prst="rect">
            <a:avLst/>
          </a:prstGeom>
          <a:noFill/>
          <a:ln>
            <a:noFill/>
          </a:ln>
          <a:effectLst>
            <a:outerShdw blurRad="57150" dist="19050" dir="5400000" algn="bl" rotWithShape="0">
              <a:schemeClr val="dk1">
                <a:alpha val="50000"/>
              </a:schemeClr>
            </a:outerShdw>
          </a:effectLst>
        </p:spPr>
      </p:pic>
      <p:pic>
        <p:nvPicPr>
          <p:cNvPr id="17" name="Google Shape;17;p2"/>
          <p:cNvPicPr preferRelativeResize="0"/>
          <p:nvPr/>
        </p:nvPicPr>
        <p:blipFill>
          <a:blip r:embed="rId10">
            <a:alphaModFix/>
          </a:blip>
          <a:stretch>
            <a:fillRect/>
          </a:stretch>
        </p:blipFill>
        <p:spPr>
          <a:xfrm>
            <a:off x="6470800" y="-301150"/>
            <a:ext cx="1258140" cy="975400"/>
          </a:xfrm>
          <a:prstGeom prst="rect">
            <a:avLst/>
          </a:prstGeom>
          <a:noFill/>
          <a:ln>
            <a:noFill/>
          </a:ln>
          <a:effectLst>
            <a:outerShdw blurRad="57150" dist="19050" dir="5400000" algn="bl" rotWithShape="0">
              <a:schemeClr val="dk1">
                <a:alpha val="50000"/>
              </a:schemeClr>
            </a:outerShdw>
          </a:effectLst>
        </p:spPr>
      </p:pic>
      <p:pic>
        <p:nvPicPr>
          <p:cNvPr id="18" name="Google Shape;18;p2"/>
          <p:cNvPicPr preferRelativeResize="0"/>
          <p:nvPr/>
        </p:nvPicPr>
        <p:blipFill>
          <a:blip r:embed="rId11">
            <a:alphaModFix/>
          </a:blip>
          <a:stretch>
            <a:fillRect/>
          </a:stretch>
        </p:blipFill>
        <p:spPr>
          <a:xfrm>
            <a:off x="9144011" y="47288"/>
            <a:ext cx="906568" cy="975400"/>
          </a:xfrm>
          <a:prstGeom prst="rect">
            <a:avLst/>
          </a:prstGeom>
          <a:noFill/>
          <a:ln>
            <a:noFill/>
          </a:ln>
          <a:effectLst>
            <a:outerShdw blurRad="57150" dist="19050" dir="5400000" algn="bl" rotWithShape="0">
              <a:schemeClr val="dk1">
                <a:alpha val="50000"/>
              </a:schemeClr>
            </a:outerShdw>
          </a:effectLst>
        </p:spPr>
      </p:pic>
      <p:pic>
        <p:nvPicPr>
          <p:cNvPr id="19" name="Google Shape;19;p2"/>
          <p:cNvPicPr preferRelativeResize="0"/>
          <p:nvPr/>
        </p:nvPicPr>
        <p:blipFill>
          <a:blip r:embed="rId12">
            <a:alphaModFix/>
          </a:blip>
          <a:stretch>
            <a:fillRect/>
          </a:stretch>
        </p:blipFill>
        <p:spPr>
          <a:xfrm rot="-1020750">
            <a:off x="1665895" y="-355741"/>
            <a:ext cx="630310" cy="827182"/>
          </a:xfrm>
          <a:prstGeom prst="rect">
            <a:avLst/>
          </a:prstGeom>
          <a:noFill/>
          <a:ln>
            <a:noFill/>
          </a:ln>
          <a:effectLst>
            <a:outerShdw blurRad="57150" dist="19050" dir="5400000" algn="bl" rotWithShape="0">
              <a:schemeClr val="dk1">
                <a:alpha val="50000"/>
              </a:schemeClr>
            </a:outerShdw>
          </a:effectLst>
        </p:spPr>
      </p:pic>
      <p:pic>
        <p:nvPicPr>
          <p:cNvPr id="20" name="Google Shape;20;p2"/>
          <p:cNvPicPr preferRelativeResize="0"/>
          <p:nvPr/>
        </p:nvPicPr>
        <p:blipFill>
          <a:blip r:embed="rId11">
            <a:alphaModFix/>
          </a:blip>
          <a:stretch>
            <a:fillRect/>
          </a:stretch>
        </p:blipFill>
        <p:spPr>
          <a:xfrm rot="-3988205">
            <a:off x="8851323" y="2605975"/>
            <a:ext cx="928804" cy="999327"/>
          </a:xfrm>
          <a:prstGeom prst="rect">
            <a:avLst/>
          </a:prstGeom>
          <a:noFill/>
          <a:ln>
            <a:noFill/>
          </a:ln>
          <a:effectLst>
            <a:outerShdw blurRad="57150" dist="19050" dir="5400000" algn="bl" rotWithShape="0">
              <a:schemeClr val="dk1">
                <a:alpha val="50000"/>
              </a:schemeClr>
            </a:outerShdw>
          </a:effectLst>
        </p:spPr>
      </p:pic>
      <p:pic>
        <p:nvPicPr>
          <p:cNvPr id="21" name="Google Shape;21;p2"/>
          <p:cNvPicPr preferRelativeResize="0"/>
          <p:nvPr/>
        </p:nvPicPr>
        <p:blipFill>
          <a:blip r:embed="rId12">
            <a:alphaModFix/>
          </a:blip>
          <a:stretch>
            <a:fillRect/>
          </a:stretch>
        </p:blipFill>
        <p:spPr>
          <a:xfrm rot="-1020768">
            <a:off x="1688506" y="4334465"/>
            <a:ext cx="763239" cy="1001644"/>
          </a:xfrm>
          <a:prstGeom prst="rect">
            <a:avLst/>
          </a:prstGeom>
          <a:noFill/>
          <a:ln>
            <a:noFill/>
          </a:ln>
          <a:effectLst>
            <a:outerShdw blurRad="57150" dist="19050" dir="5400000" algn="bl" rotWithShape="0">
              <a:schemeClr val="dk1">
                <a:alpha val="50000"/>
              </a:schemeClr>
            </a:outerShdw>
          </a:effectLst>
        </p:spPr>
      </p:pic>
      <p:pic>
        <p:nvPicPr>
          <p:cNvPr id="22" name="Google Shape;22;p2"/>
          <p:cNvPicPr preferRelativeResize="0"/>
          <p:nvPr/>
        </p:nvPicPr>
        <p:blipFill>
          <a:blip r:embed="rId13">
            <a:alphaModFix/>
          </a:blip>
          <a:stretch>
            <a:fillRect/>
          </a:stretch>
        </p:blipFill>
        <p:spPr>
          <a:xfrm rot="-899999">
            <a:off x="6869924" y="4180757"/>
            <a:ext cx="2744651" cy="2760313"/>
          </a:xfrm>
          <a:prstGeom prst="rect">
            <a:avLst/>
          </a:prstGeom>
          <a:noFill/>
          <a:ln>
            <a:noFill/>
          </a:ln>
          <a:effectLst>
            <a:outerShdw blurRad="57150" dist="19050" dir="5400000" algn="bl" rotWithShape="0">
              <a:schemeClr val="dk1">
                <a:alpha val="50000"/>
              </a:schemeClr>
            </a:outerShdw>
          </a:effectLst>
        </p:spPr>
      </p:pic>
      <p:pic>
        <p:nvPicPr>
          <p:cNvPr id="23" name="Google Shape;23;p2"/>
          <p:cNvPicPr preferRelativeResize="0"/>
          <p:nvPr/>
        </p:nvPicPr>
        <p:blipFill>
          <a:blip r:embed="rId14">
            <a:alphaModFix/>
          </a:blip>
          <a:stretch>
            <a:fillRect/>
          </a:stretch>
        </p:blipFill>
        <p:spPr>
          <a:xfrm rot="-516579">
            <a:off x="7976581" y="4026453"/>
            <a:ext cx="413161" cy="554245"/>
          </a:xfrm>
          <a:prstGeom prst="rect">
            <a:avLst/>
          </a:prstGeom>
          <a:noFill/>
          <a:ln>
            <a:noFill/>
          </a:ln>
          <a:effectLst>
            <a:outerShdw blurRad="57150" dist="19050" dir="5400000" algn="bl" rotWithShape="0">
              <a:schemeClr val="dk1">
                <a:alpha val="50000"/>
              </a:schemeClr>
            </a:outerShdw>
          </a:effectLst>
        </p:spPr>
      </p:pic>
      <p:pic>
        <p:nvPicPr>
          <p:cNvPr id="24" name="Google Shape;24;p2"/>
          <p:cNvPicPr preferRelativeResize="0"/>
          <p:nvPr/>
        </p:nvPicPr>
        <p:blipFill>
          <a:blip r:embed="rId15">
            <a:alphaModFix/>
          </a:blip>
          <a:stretch>
            <a:fillRect/>
          </a:stretch>
        </p:blipFill>
        <p:spPr>
          <a:xfrm>
            <a:off x="-856697" y="120827"/>
            <a:ext cx="2311976" cy="2087393"/>
          </a:xfrm>
          <a:prstGeom prst="rect">
            <a:avLst/>
          </a:prstGeom>
          <a:noFill/>
          <a:ln>
            <a:noFill/>
          </a:ln>
          <a:effectLst>
            <a:outerShdw blurRad="57150" dist="19050" dir="5400000" algn="bl" rotWithShape="0">
              <a:schemeClr val="dk1">
                <a:alpha val="50000"/>
              </a:schemeClr>
            </a:outerShdw>
          </a:effectLst>
        </p:spPr>
      </p:pic>
      <p:pic>
        <p:nvPicPr>
          <p:cNvPr id="25" name="Google Shape;25;p2"/>
          <p:cNvPicPr preferRelativeResize="0"/>
          <p:nvPr/>
        </p:nvPicPr>
        <p:blipFill>
          <a:blip r:embed="rId14">
            <a:alphaModFix/>
          </a:blip>
          <a:stretch>
            <a:fillRect/>
          </a:stretch>
        </p:blipFill>
        <p:spPr>
          <a:xfrm rot="-900009">
            <a:off x="89925" y="129847"/>
            <a:ext cx="418751" cy="561759"/>
          </a:xfrm>
          <a:prstGeom prst="rect">
            <a:avLst/>
          </a:prstGeom>
          <a:noFill/>
          <a:ln>
            <a:noFill/>
          </a:ln>
          <a:effectLst>
            <a:outerShdw blurRad="57150" dist="19050" dir="5400000" algn="bl" rotWithShape="0">
              <a:schemeClr val="dk1">
                <a:alpha val="50000"/>
              </a:schemeClr>
            </a:outerShdw>
          </a:effectLst>
        </p:spPr>
      </p:pic>
      <p:sp>
        <p:nvSpPr>
          <p:cNvPr id="26" name="Google Shape;26;p2"/>
          <p:cNvSpPr txBox="1">
            <a:spLocks noGrp="1"/>
          </p:cNvSpPr>
          <p:nvPr>
            <p:ph type="ctrTitle"/>
          </p:nvPr>
        </p:nvSpPr>
        <p:spPr>
          <a:xfrm>
            <a:off x="1501950" y="1282685"/>
            <a:ext cx="6140100" cy="19815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6500">
                <a:latin typeface="Eczar Medium"/>
                <a:ea typeface="Eczar Medium"/>
                <a:cs typeface="Eczar Medium"/>
                <a:sym typeface="Eczar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501950" y="3438190"/>
            <a:ext cx="6140100" cy="43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Eczar Medium"/>
                <a:ea typeface="Eczar Medium"/>
                <a:cs typeface="Eczar Medium"/>
                <a:sym typeface="Eczar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9"/>
        <p:cNvGrpSpPr/>
        <p:nvPr/>
      </p:nvGrpSpPr>
      <p:grpSpPr>
        <a:xfrm>
          <a:off x="0" y="0"/>
          <a:ext cx="0" cy="0"/>
          <a:chOff x="0" y="0"/>
          <a:chExt cx="0" cy="0"/>
        </a:xfrm>
      </p:grpSpPr>
      <p:pic>
        <p:nvPicPr>
          <p:cNvPr id="130" name="Google Shape;130;p13"/>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131" name="Google Shape;131;p13"/>
          <p:cNvSpPr txBox="1">
            <a:spLocks noGrp="1"/>
          </p:cNvSpPr>
          <p:nvPr>
            <p:ph type="title" hasCustomPrompt="1"/>
          </p:nvPr>
        </p:nvSpPr>
        <p:spPr>
          <a:xfrm>
            <a:off x="2059481" y="1221450"/>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solidFill>
                  <a:srgbClr val="AC7A15"/>
                </a:solidFill>
                <a:latin typeface="Eczar"/>
                <a:ea typeface="Eczar"/>
                <a:cs typeface="Eczar"/>
                <a:sym typeface="Eczar"/>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a:spLocks noGrp="1"/>
          </p:cNvSpPr>
          <p:nvPr>
            <p:ph type="subTitle" idx="1"/>
          </p:nvPr>
        </p:nvSpPr>
        <p:spPr>
          <a:xfrm>
            <a:off x="2059481" y="2210563"/>
            <a:ext cx="2336400" cy="611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3" name="Google Shape;133;p13"/>
          <p:cNvSpPr txBox="1">
            <a:spLocks noGrp="1"/>
          </p:cNvSpPr>
          <p:nvPr>
            <p:ph type="subTitle" idx="2"/>
          </p:nvPr>
        </p:nvSpPr>
        <p:spPr>
          <a:xfrm>
            <a:off x="2059481" y="1738638"/>
            <a:ext cx="23364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34" name="Google Shape;134;p13"/>
          <p:cNvSpPr txBox="1">
            <a:spLocks noGrp="1"/>
          </p:cNvSpPr>
          <p:nvPr>
            <p:ph type="title" idx="3"/>
          </p:nvPr>
        </p:nvSpPr>
        <p:spPr>
          <a:xfrm>
            <a:off x="715100" y="535000"/>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czar Medium"/>
              <a:buNone/>
              <a:defRPr>
                <a:solidFill>
                  <a:schemeClr val="dk2"/>
                </a:solidFill>
              </a:defRPr>
            </a:lvl1pPr>
            <a:lvl2pPr lvl="1"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2pPr>
            <a:lvl3pPr lvl="2"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3pPr>
            <a:lvl4pPr lvl="3"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4pPr>
            <a:lvl5pPr lvl="4"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5pPr>
            <a:lvl6pPr lvl="5"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6pPr>
            <a:lvl7pPr lvl="6"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7pPr>
            <a:lvl8pPr lvl="7"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8pPr>
            <a:lvl9pPr lvl="8" rtl="0">
              <a:spcBef>
                <a:spcPts val="0"/>
              </a:spcBef>
              <a:spcAft>
                <a:spcPts val="0"/>
              </a:spcAft>
              <a:buClr>
                <a:schemeClr val="dk1"/>
              </a:buClr>
              <a:buSzPts val="3500"/>
              <a:buFont typeface="Eczar Medium"/>
              <a:buNone/>
              <a:defRPr sz="3500">
                <a:solidFill>
                  <a:schemeClr val="dk1"/>
                </a:solidFill>
                <a:latin typeface="Eczar Medium"/>
                <a:ea typeface="Eczar Medium"/>
                <a:cs typeface="Eczar Medium"/>
                <a:sym typeface="Eczar Medium"/>
              </a:defRPr>
            </a:lvl9pPr>
          </a:lstStyle>
          <a:p>
            <a:endParaRPr/>
          </a:p>
        </p:txBody>
      </p:sp>
      <p:sp>
        <p:nvSpPr>
          <p:cNvPr id="135" name="Google Shape;135;p13"/>
          <p:cNvSpPr txBox="1">
            <a:spLocks noGrp="1"/>
          </p:cNvSpPr>
          <p:nvPr>
            <p:ph type="title" idx="4" hasCustomPrompt="1"/>
          </p:nvPr>
        </p:nvSpPr>
        <p:spPr>
          <a:xfrm>
            <a:off x="4748119" y="1221450"/>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solidFill>
                  <a:srgbClr val="AC7A15"/>
                </a:solidFill>
                <a:latin typeface="Eczar"/>
                <a:ea typeface="Eczar"/>
                <a:cs typeface="Eczar"/>
                <a:sym typeface="Eczar"/>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subTitle" idx="5"/>
          </p:nvPr>
        </p:nvSpPr>
        <p:spPr>
          <a:xfrm>
            <a:off x="4748119" y="2210563"/>
            <a:ext cx="2336400" cy="611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subTitle" idx="6"/>
          </p:nvPr>
        </p:nvSpPr>
        <p:spPr>
          <a:xfrm>
            <a:off x="4748119" y="1738638"/>
            <a:ext cx="23364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38" name="Google Shape;138;p13"/>
          <p:cNvSpPr txBox="1">
            <a:spLocks noGrp="1"/>
          </p:cNvSpPr>
          <p:nvPr>
            <p:ph type="title" idx="7" hasCustomPrompt="1"/>
          </p:nvPr>
        </p:nvSpPr>
        <p:spPr>
          <a:xfrm>
            <a:off x="2059481" y="2974706"/>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solidFill>
                  <a:srgbClr val="AC7A15"/>
                </a:solidFill>
                <a:latin typeface="Eczar"/>
                <a:ea typeface="Eczar"/>
                <a:cs typeface="Eczar"/>
                <a:sym typeface="Eczar"/>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8"/>
          </p:nvPr>
        </p:nvSpPr>
        <p:spPr>
          <a:xfrm>
            <a:off x="2059481" y="3963819"/>
            <a:ext cx="2336400" cy="611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subTitle" idx="9"/>
          </p:nvPr>
        </p:nvSpPr>
        <p:spPr>
          <a:xfrm>
            <a:off x="2059481" y="3491919"/>
            <a:ext cx="23364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41" name="Google Shape;141;p13"/>
          <p:cNvSpPr txBox="1">
            <a:spLocks noGrp="1"/>
          </p:cNvSpPr>
          <p:nvPr>
            <p:ph type="title" idx="13" hasCustomPrompt="1"/>
          </p:nvPr>
        </p:nvSpPr>
        <p:spPr>
          <a:xfrm>
            <a:off x="4748119" y="2974706"/>
            <a:ext cx="2336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solidFill>
                  <a:srgbClr val="AC7A15"/>
                </a:solidFill>
                <a:latin typeface="Eczar"/>
                <a:ea typeface="Eczar"/>
                <a:cs typeface="Eczar"/>
                <a:sym typeface="Eczar"/>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subTitle" idx="14"/>
          </p:nvPr>
        </p:nvSpPr>
        <p:spPr>
          <a:xfrm>
            <a:off x="4748119" y="3963819"/>
            <a:ext cx="2336400" cy="611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3"/>
          <p:cNvSpPr txBox="1">
            <a:spLocks noGrp="1"/>
          </p:cNvSpPr>
          <p:nvPr>
            <p:ph type="subTitle" idx="15"/>
          </p:nvPr>
        </p:nvSpPr>
        <p:spPr>
          <a:xfrm>
            <a:off x="4748119" y="3491919"/>
            <a:ext cx="23364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pic>
        <p:nvPicPr>
          <p:cNvPr id="144" name="Google Shape;144;p13"/>
          <p:cNvPicPr preferRelativeResize="0"/>
          <p:nvPr/>
        </p:nvPicPr>
        <p:blipFill>
          <a:blip r:embed="rId3">
            <a:alphaModFix/>
          </a:blip>
          <a:stretch>
            <a:fillRect/>
          </a:stretch>
        </p:blipFill>
        <p:spPr>
          <a:xfrm rot="-5">
            <a:off x="-1638078" y="4116231"/>
            <a:ext cx="3331606" cy="1813339"/>
          </a:xfrm>
          <a:prstGeom prst="rect">
            <a:avLst/>
          </a:prstGeom>
          <a:noFill/>
          <a:ln>
            <a:noFill/>
          </a:ln>
          <a:effectLst>
            <a:outerShdw blurRad="57150" dist="19050" dir="5400000" algn="bl" rotWithShape="0">
              <a:schemeClr val="dk1">
                <a:alpha val="50000"/>
              </a:schemeClr>
            </a:outerShdw>
          </a:effectLst>
        </p:spPr>
      </p:pic>
      <p:pic>
        <p:nvPicPr>
          <p:cNvPr id="145" name="Google Shape;145;p13"/>
          <p:cNvPicPr preferRelativeResize="0"/>
          <p:nvPr/>
        </p:nvPicPr>
        <p:blipFill>
          <a:blip r:embed="rId4">
            <a:alphaModFix/>
          </a:blip>
          <a:stretch>
            <a:fillRect/>
          </a:stretch>
        </p:blipFill>
        <p:spPr>
          <a:xfrm rot="-5399966">
            <a:off x="1132640" y="4758523"/>
            <a:ext cx="1140771" cy="381528"/>
          </a:xfrm>
          <a:prstGeom prst="rect">
            <a:avLst/>
          </a:prstGeom>
          <a:noFill/>
          <a:ln>
            <a:noFill/>
          </a:ln>
          <a:effectLst>
            <a:outerShdw blurRad="57150" dist="19050" dir="5400000" algn="bl" rotWithShape="0">
              <a:schemeClr val="dk1">
                <a:alpha val="50000"/>
              </a:schemeClr>
            </a:outerShdw>
          </a:effectLst>
        </p:spPr>
      </p:pic>
      <p:pic>
        <p:nvPicPr>
          <p:cNvPr id="146" name="Google Shape;146;p13"/>
          <p:cNvPicPr preferRelativeResize="0"/>
          <p:nvPr/>
        </p:nvPicPr>
        <p:blipFill>
          <a:blip r:embed="rId5">
            <a:alphaModFix/>
          </a:blip>
          <a:stretch>
            <a:fillRect/>
          </a:stretch>
        </p:blipFill>
        <p:spPr>
          <a:xfrm rot="962926">
            <a:off x="-1289300" y="2679894"/>
            <a:ext cx="2744650" cy="2760312"/>
          </a:xfrm>
          <a:prstGeom prst="rect">
            <a:avLst/>
          </a:prstGeom>
          <a:noFill/>
          <a:ln>
            <a:noFill/>
          </a:ln>
          <a:effectLst>
            <a:outerShdw blurRad="57150" dist="19050" dir="5400000" algn="bl" rotWithShape="0">
              <a:schemeClr val="dk1">
                <a:alpha val="50000"/>
              </a:schemeClr>
            </a:outerShdw>
          </a:effectLst>
        </p:spPr>
      </p:pic>
      <p:pic>
        <p:nvPicPr>
          <p:cNvPr id="147" name="Google Shape;147;p13"/>
          <p:cNvPicPr preferRelativeResize="0"/>
          <p:nvPr/>
        </p:nvPicPr>
        <p:blipFill>
          <a:blip r:embed="rId6">
            <a:alphaModFix/>
          </a:blip>
          <a:stretch>
            <a:fillRect/>
          </a:stretch>
        </p:blipFill>
        <p:spPr>
          <a:xfrm rot="900002">
            <a:off x="402455" y="2686040"/>
            <a:ext cx="407900" cy="547175"/>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48"/>
        <p:cNvGrpSpPr/>
        <p:nvPr/>
      </p:nvGrpSpPr>
      <p:grpSpPr>
        <a:xfrm>
          <a:off x="0" y="0"/>
          <a:ext cx="0" cy="0"/>
          <a:chOff x="0" y="0"/>
          <a:chExt cx="0" cy="0"/>
        </a:xfrm>
      </p:grpSpPr>
      <p:pic>
        <p:nvPicPr>
          <p:cNvPr id="149" name="Google Shape;149;p14"/>
          <p:cNvPicPr preferRelativeResize="0"/>
          <p:nvPr/>
        </p:nvPicPr>
        <p:blipFill rotWithShape="1">
          <a:blip r:embed="rId2">
            <a:alphaModFix amt="50000"/>
          </a:blip>
          <a:srcRect t="7834" b="7834"/>
          <a:stretch/>
        </p:blipFill>
        <p:spPr>
          <a:xfrm rot="10800000">
            <a:off x="0" y="0"/>
            <a:ext cx="9144000" cy="5143500"/>
          </a:xfrm>
          <a:prstGeom prst="rect">
            <a:avLst/>
          </a:prstGeom>
          <a:noFill/>
          <a:ln>
            <a:noFill/>
          </a:ln>
        </p:spPr>
      </p:pic>
      <p:sp>
        <p:nvSpPr>
          <p:cNvPr id="150" name="Google Shape;150;p14"/>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2pPr>
            <a:lvl3pPr lvl="2"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3pPr>
            <a:lvl4pPr lvl="3"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4pPr>
            <a:lvl5pPr lvl="4"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5pPr>
            <a:lvl6pPr lvl="5"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6pPr>
            <a:lvl7pPr lvl="6"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7pPr>
            <a:lvl8pPr lvl="7"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8pPr>
            <a:lvl9pPr lvl="8"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9pPr>
          </a:lstStyle>
          <a:p>
            <a:endParaRPr/>
          </a:p>
        </p:txBody>
      </p:sp>
      <p:sp>
        <p:nvSpPr>
          <p:cNvPr id="151" name="Google Shape;151;p14"/>
          <p:cNvSpPr txBox="1">
            <a:spLocks noGrp="1"/>
          </p:cNvSpPr>
          <p:nvPr>
            <p:ph type="subTitle" idx="1"/>
          </p:nvPr>
        </p:nvSpPr>
        <p:spPr>
          <a:xfrm>
            <a:off x="3433503" y="3623825"/>
            <a:ext cx="2277000" cy="809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14"/>
          <p:cNvSpPr txBox="1">
            <a:spLocks noGrp="1"/>
          </p:cNvSpPr>
          <p:nvPr>
            <p:ph type="subTitle" idx="2"/>
          </p:nvPr>
        </p:nvSpPr>
        <p:spPr>
          <a:xfrm>
            <a:off x="3433501" y="3154450"/>
            <a:ext cx="22770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53" name="Google Shape;153;p14"/>
          <p:cNvSpPr txBox="1">
            <a:spLocks noGrp="1"/>
          </p:cNvSpPr>
          <p:nvPr>
            <p:ph type="subTitle" idx="3"/>
          </p:nvPr>
        </p:nvSpPr>
        <p:spPr>
          <a:xfrm>
            <a:off x="1156609" y="2573650"/>
            <a:ext cx="2277000" cy="809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4" name="Google Shape;154;p14"/>
          <p:cNvSpPr txBox="1">
            <a:spLocks noGrp="1"/>
          </p:cNvSpPr>
          <p:nvPr>
            <p:ph type="subTitle" idx="4"/>
          </p:nvPr>
        </p:nvSpPr>
        <p:spPr>
          <a:xfrm>
            <a:off x="1156609" y="2104275"/>
            <a:ext cx="22770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55" name="Google Shape;155;p14"/>
          <p:cNvSpPr txBox="1">
            <a:spLocks noGrp="1"/>
          </p:cNvSpPr>
          <p:nvPr>
            <p:ph type="subTitle" idx="5"/>
          </p:nvPr>
        </p:nvSpPr>
        <p:spPr>
          <a:xfrm>
            <a:off x="5710489" y="2573650"/>
            <a:ext cx="2277000" cy="809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 name="Google Shape;156;p14"/>
          <p:cNvSpPr txBox="1">
            <a:spLocks noGrp="1"/>
          </p:cNvSpPr>
          <p:nvPr>
            <p:ph type="subTitle" idx="6"/>
          </p:nvPr>
        </p:nvSpPr>
        <p:spPr>
          <a:xfrm>
            <a:off x="5710491" y="2104275"/>
            <a:ext cx="22770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pic>
        <p:nvPicPr>
          <p:cNvPr id="157" name="Google Shape;157;p14"/>
          <p:cNvPicPr preferRelativeResize="0"/>
          <p:nvPr/>
        </p:nvPicPr>
        <p:blipFill>
          <a:blip r:embed="rId3">
            <a:alphaModFix/>
          </a:blip>
          <a:stretch>
            <a:fillRect/>
          </a:stretch>
        </p:blipFill>
        <p:spPr>
          <a:xfrm rot="-618987">
            <a:off x="6001312" y="4455921"/>
            <a:ext cx="3217176" cy="1751060"/>
          </a:xfrm>
          <a:prstGeom prst="rect">
            <a:avLst/>
          </a:prstGeom>
          <a:noFill/>
          <a:ln>
            <a:noFill/>
          </a:ln>
          <a:effectLst>
            <a:outerShdw blurRad="57150" dist="19050" dir="5400000" algn="bl" rotWithShape="0">
              <a:schemeClr val="dk1">
                <a:alpha val="50000"/>
              </a:schemeClr>
            </a:outerShdw>
          </a:effectLst>
        </p:spPr>
      </p:pic>
      <p:pic>
        <p:nvPicPr>
          <p:cNvPr id="158" name="Google Shape;158;p14"/>
          <p:cNvPicPr preferRelativeResize="0"/>
          <p:nvPr/>
        </p:nvPicPr>
        <p:blipFill>
          <a:blip r:embed="rId4">
            <a:alphaModFix/>
          </a:blip>
          <a:stretch>
            <a:fillRect/>
          </a:stretch>
        </p:blipFill>
        <p:spPr>
          <a:xfrm rot="229193">
            <a:off x="6691612" y="3807885"/>
            <a:ext cx="2924051" cy="1906029"/>
          </a:xfrm>
          <a:prstGeom prst="rect">
            <a:avLst/>
          </a:prstGeom>
          <a:noFill/>
          <a:ln>
            <a:noFill/>
          </a:ln>
          <a:effectLst>
            <a:outerShdw blurRad="57150" dist="19050" dir="5400000" algn="bl" rotWithShape="0">
              <a:schemeClr val="dk1">
                <a:alpha val="50000"/>
              </a:schemeClr>
            </a:outerShdw>
          </a:effectLst>
        </p:spPr>
      </p:pic>
      <p:pic>
        <p:nvPicPr>
          <p:cNvPr id="159" name="Google Shape;159;p14"/>
          <p:cNvPicPr preferRelativeResize="0"/>
          <p:nvPr/>
        </p:nvPicPr>
        <p:blipFill>
          <a:blip r:embed="rId5">
            <a:alphaModFix/>
          </a:blip>
          <a:stretch>
            <a:fillRect/>
          </a:stretch>
        </p:blipFill>
        <p:spPr>
          <a:xfrm rot="900005" flipH="1">
            <a:off x="6437750" y="4482764"/>
            <a:ext cx="715072" cy="938424"/>
          </a:xfrm>
          <a:prstGeom prst="rect">
            <a:avLst/>
          </a:prstGeom>
          <a:noFill/>
          <a:ln>
            <a:noFill/>
          </a:ln>
          <a:effectLst>
            <a:outerShdw blurRad="57150" dist="19050" dir="5400000" algn="bl" rotWithShape="0">
              <a:schemeClr val="dk1">
                <a:alpha val="50000"/>
              </a:schemeClr>
            </a:outerShdw>
          </a:effectLst>
        </p:spPr>
      </p:pic>
      <p:pic>
        <p:nvPicPr>
          <p:cNvPr id="160" name="Google Shape;160;p14"/>
          <p:cNvPicPr preferRelativeResize="0"/>
          <p:nvPr/>
        </p:nvPicPr>
        <p:blipFill>
          <a:blip r:embed="rId6">
            <a:alphaModFix/>
          </a:blip>
          <a:stretch>
            <a:fillRect/>
          </a:stretch>
        </p:blipFill>
        <p:spPr>
          <a:xfrm rot="1027975">
            <a:off x="-1675658" y="3328596"/>
            <a:ext cx="3331606" cy="1813340"/>
          </a:xfrm>
          <a:prstGeom prst="rect">
            <a:avLst/>
          </a:prstGeom>
          <a:noFill/>
          <a:ln>
            <a:noFill/>
          </a:ln>
          <a:effectLst>
            <a:outerShdw blurRad="57150" dist="19050" dir="5400000" algn="bl" rotWithShape="0">
              <a:schemeClr val="dk1">
                <a:alpha val="50000"/>
              </a:schemeClr>
            </a:outerShdw>
          </a:effectLst>
        </p:spPr>
      </p:pic>
      <p:pic>
        <p:nvPicPr>
          <p:cNvPr id="161" name="Google Shape;161;p14"/>
          <p:cNvPicPr preferRelativeResize="0"/>
          <p:nvPr/>
        </p:nvPicPr>
        <p:blipFill>
          <a:blip r:embed="rId7">
            <a:alphaModFix/>
          </a:blip>
          <a:stretch>
            <a:fillRect/>
          </a:stretch>
        </p:blipFill>
        <p:spPr>
          <a:xfrm rot="724398">
            <a:off x="-1555012" y="4206010"/>
            <a:ext cx="4762499" cy="2200274"/>
          </a:xfrm>
          <a:prstGeom prst="rect">
            <a:avLst/>
          </a:prstGeom>
          <a:noFill/>
          <a:ln>
            <a:noFill/>
          </a:ln>
          <a:effectLst>
            <a:outerShdw blurRad="57150" dist="19050" dir="5400000" algn="bl" rotWithShape="0">
              <a:schemeClr val="dk1">
                <a:alpha val="50000"/>
              </a:schemeClr>
            </a:outerShdw>
          </a:effectLst>
        </p:spPr>
      </p:pic>
      <p:pic>
        <p:nvPicPr>
          <p:cNvPr id="162" name="Google Shape;162;p14"/>
          <p:cNvPicPr preferRelativeResize="0"/>
          <p:nvPr/>
        </p:nvPicPr>
        <p:blipFill>
          <a:blip r:embed="rId8">
            <a:alphaModFix/>
          </a:blip>
          <a:stretch>
            <a:fillRect/>
          </a:stretch>
        </p:blipFill>
        <p:spPr>
          <a:xfrm rot="4070553">
            <a:off x="1447752" y="3984723"/>
            <a:ext cx="630311" cy="827182"/>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63"/>
        <p:cNvGrpSpPr/>
        <p:nvPr/>
      </p:nvGrpSpPr>
      <p:grpSpPr>
        <a:xfrm>
          <a:off x="0" y="0"/>
          <a:ext cx="0" cy="0"/>
          <a:chOff x="0" y="0"/>
          <a:chExt cx="0" cy="0"/>
        </a:xfrm>
      </p:grpSpPr>
      <p:pic>
        <p:nvPicPr>
          <p:cNvPr id="164" name="Google Shape;164;p15"/>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165" name="Google Shape;165;p15"/>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2pPr>
            <a:lvl3pPr lvl="2"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3pPr>
            <a:lvl4pPr lvl="3"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4pPr>
            <a:lvl5pPr lvl="4"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5pPr>
            <a:lvl6pPr lvl="5"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6pPr>
            <a:lvl7pPr lvl="6"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7pPr>
            <a:lvl8pPr lvl="7"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8pPr>
            <a:lvl9pPr lvl="8"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9pPr>
          </a:lstStyle>
          <a:p>
            <a:endParaRPr/>
          </a:p>
        </p:txBody>
      </p:sp>
      <p:sp>
        <p:nvSpPr>
          <p:cNvPr id="166" name="Google Shape;166;p15"/>
          <p:cNvSpPr txBox="1">
            <a:spLocks noGrp="1"/>
          </p:cNvSpPr>
          <p:nvPr>
            <p:ph type="subTitle" idx="1"/>
          </p:nvPr>
        </p:nvSpPr>
        <p:spPr>
          <a:xfrm>
            <a:off x="3636888" y="2256663"/>
            <a:ext cx="1870200" cy="54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7" name="Google Shape;167;p15"/>
          <p:cNvSpPr txBox="1">
            <a:spLocks noGrp="1"/>
          </p:cNvSpPr>
          <p:nvPr>
            <p:ph type="subTitle" idx="2"/>
          </p:nvPr>
        </p:nvSpPr>
        <p:spPr>
          <a:xfrm>
            <a:off x="3636883" y="1787288"/>
            <a:ext cx="18702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68" name="Google Shape;168;p15"/>
          <p:cNvSpPr txBox="1">
            <a:spLocks noGrp="1"/>
          </p:cNvSpPr>
          <p:nvPr>
            <p:ph type="subTitle" idx="3"/>
          </p:nvPr>
        </p:nvSpPr>
        <p:spPr>
          <a:xfrm>
            <a:off x="1461862" y="2256675"/>
            <a:ext cx="1870200" cy="54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 name="Google Shape;169;p15"/>
          <p:cNvSpPr txBox="1">
            <a:spLocks noGrp="1"/>
          </p:cNvSpPr>
          <p:nvPr>
            <p:ph type="subTitle" idx="4"/>
          </p:nvPr>
        </p:nvSpPr>
        <p:spPr>
          <a:xfrm>
            <a:off x="1461869" y="1787300"/>
            <a:ext cx="18702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70" name="Google Shape;170;p15"/>
          <p:cNvSpPr txBox="1">
            <a:spLocks noGrp="1"/>
          </p:cNvSpPr>
          <p:nvPr>
            <p:ph type="subTitle" idx="5"/>
          </p:nvPr>
        </p:nvSpPr>
        <p:spPr>
          <a:xfrm>
            <a:off x="5811938" y="2256663"/>
            <a:ext cx="1870200" cy="54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 name="Google Shape;171;p15"/>
          <p:cNvSpPr txBox="1">
            <a:spLocks noGrp="1"/>
          </p:cNvSpPr>
          <p:nvPr>
            <p:ph type="subTitle" idx="6"/>
          </p:nvPr>
        </p:nvSpPr>
        <p:spPr>
          <a:xfrm>
            <a:off x="5811933" y="1787288"/>
            <a:ext cx="18702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72" name="Google Shape;172;p15"/>
          <p:cNvSpPr txBox="1">
            <a:spLocks noGrp="1"/>
          </p:cNvSpPr>
          <p:nvPr>
            <p:ph type="subTitle" idx="7"/>
          </p:nvPr>
        </p:nvSpPr>
        <p:spPr>
          <a:xfrm>
            <a:off x="3636901" y="3930863"/>
            <a:ext cx="1870200" cy="54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3" name="Google Shape;173;p15"/>
          <p:cNvSpPr txBox="1">
            <a:spLocks noGrp="1"/>
          </p:cNvSpPr>
          <p:nvPr>
            <p:ph type="subTitle" idx="8"/>
          </p:nvPr>
        </p:nvSpPr>
        <p:spPr>
          <a:xfrm>
            <a:off x="3636896" y="3461488"/>
            <a:ext cx="18702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74" name="Google Shape;174;p15"/>
          <p:cNvSpPr txBox="1">
            <a:spLocks noGrp="1"/>
          </p:cNvSpPr>
          <p:nvPr>
            <p:ph type="subTitle" idx="9"/>
          </p:nvPr>
        </p:nvSpPr>
        <p:spPr>
          <a:xfrm>
            <a:off x="1461862" y="3930863"/>
            <a:ext cx="1870200" cy="54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5"/>
          <p:cNvSpPr txBox="1">
            <a:spLocks noGrp="1"/>
          </p:cNvSpPr>
          <p:nvPr>
            <p:ph type="subTitle" idx="13"/>
          </p:nvPr>
        </p:nvSpPr>
        <p:spPr>
          <a:xfrm>
            <a:off x="1461869" y="3461488"/>
            <a:ext cx="18702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76" name="Google Shape;176;p15"/>
          <p:cNvSpPr txBox="1">
            <a:spLocks noGrp="1"/>
          </p:cNvSpPr>
          <p:nvPr>
            <p:ph type="subTitle" idx="14"/>
          </p:nvPr>
        </p:nvSpPr>
        <p:spPr>
          <a:xfrm>
            <a:off x="5811926" y="3930863"/>
            <a:ext cx="1870200" cy="54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5"/>
          <p:cNvSpPr txBox="1">
            <a:spLocks noGrp="1"/>
          </p:cNvSpPr>
          <p:nvPr>
            <p:ph type="subTitle" idx="15"/>
          </p:nvPr>
        </p:nvSpPr>
        <p:spPr>
          <a:xfrm>
            <a:off x="5811921" y="3461488"/>
            <a:ext cx="18702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pic>
        <p:nvPicPr>
          <p:cNvPr id="178" name="Google Shape;178;p15"/>
          <p:cNvPicPr preferRelativeResize="0"/>
          <p:nvPr/>
        </p:nvPicPr>
        <p:blipFill>
          <a:blip r:embed="rId3">
            <a:alphaModFix/>
          </a:blip>
          <a:stretch>
            <a:fillRect/>
          </a:stretch>
        </p:blipFill>
        <p:spPr>
          <a:xfrm rot="-10799963">
            <a:off x="8190044" y="-4724"/>
            <a:ext cx="3562012" cy="2324198"/>
          </a:xfrm>
          <a:prstGeom prst="rect">
            <a:avLst/>
          </a:prstGeom>
          <a:noFill/>
          <a:ln>
            <a:noFill/>
          </a:ln>
          <a:effectLst>
            <a:outerShdw blurRad="57150" dist="19050" dir="5400000" algn="bl" rotWithShape="0">
              <a:schemeClr val="dk1">
                <a:alpha val="50000"/>
              </a:schemeClr>
            </a:outerShdw>
          </a:effectLst>
        </p:spPr>
      </p:pic>
      <p:pic>
        <p:nvPicPr>
          <p:cNvPr id="179" name="Google Shape;179;p15"/>
          <p:cNvPicPr preferRelativeResize="0"/>
          <p:nvPr/>
        </p:nvPicPr>
        <p:blipFill>
          <a:blip r:embed="rId4">
            <a:alphaModFix/>
          </a:blip>
          <a:stretch>
            <a:fillRect/>
          </a:stretch>
        </p:blipFill>
        <p:spPr>
          <a:xfrm rot="37">
            <a:off x="7488918" y="-823348"/>
            <a:ext cx="3562012" cy="2324198"/>
          </a:xfrm>
          <a:prstGeom prst="rect">
            <a:avLst/>
          </a:prstGeom>
          <a:noFill/>
          <a:ln>
            <a:noFill/>
          </a:ln>
          <a:effectLst>
            <a:outerShdw blurRad="57150" dist="19050" dir="5400000" algn="bl" rotWithShape="0">
              <a:schemeClr val="dk1">
                <a:alpha val="50000"/>
              </a:schemeClr>
            </a:outerShdw>
          </a:effectLst>
        </p:spPr>
      </p:pic>
      <p:pic>
        <p:nvPicPr>
          <p:cNvPr id="180" name="Google Shape;180;p15"/>
          <p:cNvPicPr preferRelativeResize="0"/>
          <p:nvPr/>
        </p:nvPicPr>
        <p:blipFill>
          <a:blip r:embed="rId5">
            <a:alphaModFix/>
          </a:blip>
          <a:stretch>
            <a:fillRect/>
          </a:stretch>
        </p:blipFill>
        <p:spPr>
          <a:xfrm rot="-5">
            <a:off x="-2448928" y="3010506"/>
            <a:ext cx="3331606" cy="1813339"/>
          </a:xfrm>
          <a:prstGeom prst="rect">
            <a:avLst/>
          </a:prstGeom>
          <a:noFill/>
          <a:ln>
            <a:noFill/>
          </a:ln>
          <a:effectLst>
            <a:outerShdw blurRad="57150" dist="19050" dir="5400000" algn="bl" rotWithShape="0">
              <a:schemeClr val="dk1">
                <a:alpha val="50000"/>
              </a:schemeClr>
            </a:outerShdw>
          </a:effectLst>
        </p:spPr>
      </p:pic>
      <p:pic>
        <p:nvPicPr>
          <p:cNvPr id="181" name="Google Shape;181;p15"/>
          <p:cNvPicPr preferRelativeResize="0"/>
          <p:nvPr/>
        </p:nvPicPr>
        <p:blipFill>
          <a:blip r:embed="rId6">
            <a:alphaModFix/>
          </a:blip>
          <a:stretch>
            <a:fillRect/>
          </a:stretch>
        </p:blipFill>
        <p:spPr>
          <a:xfrm rot="962926">
            <a:off x="-1583588" y="3765194"/>
            <a:ext cx="2744650" cy="2760312"/>
          </a:xfrm>
          <a:prstGeom prst="rect">
            <a:avLst/>
          </a:prstGeom>
          <a:noFill/>
          <a:ln>
            <a:noFill/>
          </a:ln>
          <a:effectLst>
            <a:outerShdw blurRad="57150" dist="19050" dir="5400000" algn="bl" rotWithShape="0">
              <a:schemeClr val="dk1">
                <a:alpha val="50000"/>
              </a:schemeClr>
            </a:outerShdw>
          </a:effectLst>
        </p:spPr>
      </p:pic>
      <p:pic>
        <p:nvPicPr>
          <p:cNvPr id="182" name="Google Shape;182;p15"/>
          <p:cNvPicPr preferRelativeResize="0"/>
          <p:nvPr/>
        </p:nvPicPr>
        <p:blipFill>
          <a:blip r:embed="rId7">
            <a:alphaModFix/>
          </a:blip>
          <a:stretch>
            <a:fillRect/>
          </a:stretch>
        </p:blipFill>
        <p:spPr>
          <a:xfrm rot="900002">
            <a:off x="184368" y="3771340"/>
            <a:ext cx="407900" cy="547175"/>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83"/>
        <p:cNvGrpSpPr/>
        <p:nvPr/>
      </p:nvGrpSpPr>
      <p:grpSpPr>
        <a:xfrm>
          <a:off x="0" y="0"/>
          <a:ext cx="0" cy="0"/>
          <a:chOff x="0" y="0"/>
          <a:chExt cx="0" cy="0"/>
        </a:xfrm>
      </p:grpSpPr>
      <p:pic>
        <p:nvPicPr>
          <p:cNvPr id="184" name="Google Shape;184;p16"/>
          <p:cNvPicPr preferRelativeResize="0"/>
          <p:nvPr/>
        </p:nvPicPr>
        <p:blipFill rotWithShape="1">
          <a:blip r:embed="rId2">
            <a:alphaModFix amt="50000"/>
          </a:blip>
          <a:srcRect t="7834" b="7834"/>
          <a:stretch/>
        </p:blipFill>
        <p:spPr>
          <a:xfrm rot="10800000">
            <a:off x="0" y="0"/>
            <a:ext cx="9144000" cy="5143500"/>
          </a:xfrm>
          <a:prstGeom prst="rect">
            <a:avLst/>
          </a:prstGeom>
          <a:noFill/>
          <a:ln>
            <a:noFill/>
          </a:ln>
        </p:spPr>
      </p:pic>
      <p:sp>
        <p:nvSpPr>
          <p:cNvPr id="185" name="Google Shape;185;p16"/>
          <p:cNvSpPr txBox="1">
            <a:spLocks noGrp="1"/>
          </p:cNvSpPr>
          <p:nvPr>
            <p:ph type="title" hasCustomPrompt="1"/>
          </p:nvPr>
        </p:nvSpPr>
        <p:spPr>
          <a:xfrm>
            <a:off x="715100" y="1138913"/>
            <a:ext cx="3856800" cy="72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16"/>
          <p:cNvSpPr txBox="1">
            <a:spLocks noGrp="1"/>
          </p:cNvSpPr>
          <p:nvPr>
            <p:ph type="subTitle" idx="1"/>
          </p:nvPr>
        </p:nvSpPr>
        <p:spPr>
          <a:xfrm>
            <a:off x="715100" y="1867613"/>
            <a:ext cx="3856800" cy="399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6"/>
          <p:cNvSpPr txBox="1">
            <a:spLocks noGrp="1"/>
          </p:cNvSpPr>
          <p:nvPr>
            <p:ph type="title" idx="2" hasCustomPrompt="1"/>
          </p:nvPr>
        </p:nvSpPr>
        <p:spPr>
          <a:xfrm>
            <a:off x="4572000" y="2876288"/>
            <a:ext cx="3856800" cy="728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8" name="Google Shape;188;p16"/>
          <p:cNvSpPr txBox="1">
            <a:spLocks noGrp="1"/>
          </p:cNvSpPr>
          <p:nvPr>
            <p:ph type="subTitle" idx="3"/>
          </p:nvPr>
        </p:nvSpPr>
        <p:spPr>
          <a:xfrm>
            <a:off x="4572000" y="3604988"/>
            <a:ext cx="3856800" cy="399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9" name="Google Shape;189;p16"/>
          <p:cNvPicPr preferRelativeResize="0"/>
          <p:nvPr/>
        </p:nvPicPr>
        <p:blipFill>
          <a:blip r:embed="rId3">
            <a:alphaModFix/>
          </a:blip>
          <a:stretch>
            <a:fillRect/>
          </a:stretch>
        </p:blipFill>
        <p:spPr>
          <a:xfrm rot="396021">
            <a:off x="-2020033" y="2476104"/>
            <a:ext cx="3123914" cy="2119093"/>
          </a:xfrm>
          <a:prstGeom prst="rect">
            <a:avLst/>
          </a:prstGeom>
          <a:noFill/>
          <a:ln>
            <a:noFill/>
          </a:ln>
          <a:effectLst>
            <a:outerShdw blurRad="57150" dist="19050" dir="5400000" algn="bl" rotWithShape="0">
              <a:schemeClr val="dk1">
                <a:alpha val="50000"/>
              </a:schemeClr>
            </a:outerShdw>
          </a:effectLst>
        </p:spPr>
      </p:pic>
      <p:pic>
        <p:nvPicPr>
          <p:cNvPr id="190" name="Google Shape;190;p16"/>
          <p:cNvPicPr preferRelativeResize="0"/>
          <p:nvPr/>
        </p:nvPicPr>
        <p:blipFill>
          <a:blip r:embed="rId4">
            <a:alphaModFix/>
          </a:blip>
          <a:stretch>
            <a:fillRect/>
          </a:stretch>
        </p:blipFill>
        <p:spPr>
          <a:xfrm rot="900001">
            <a:off x="5546800" y="-672875"/>
            <a:ext cx="4994625" cy="1927934"/>
          </a:xfrm>
          <a:prstGeom prst="rect">
            <a:avLst/>
          </a:prstGeom>
          <a:noFill/>
          <a:ln>
            <a:noFill/>
          </a:ln>
          <a:effectLst>
            <a:outerShdw blurRad="57150" dist="19050" dir="5400000" algn="bl" rotWithShape="0">
              <a:schemeClr val="dk1">
                <a:alpha val="50000"/>
              </a:schemeClr>
            </a:outerShdw>
          </a:effectLst>
        </p:spPr>
      </p:pic>
      <p:pic>
        <p:nvPicPr>
          <p:cNvPr id="191" name="Google Shape;191;p16"/>
          <p:cNvPicPr preferRelativeResize="0"/>
          <p:nvPr/>
        </p:nvPicPr>
        <p:blipFill>
          <a:blip r:embed="rId5">
            <a:alphaModFix/>
          </a:blip>
          <a:stretch>
            <a:fillRect/>
          </a:stretch>
        </p:blipFill>
        <p:spPr>
          <a:xfrm rot="900009">
            <a:off x="5056821" y="260491"/>
            <a:ext cx="5279280" cy="1282121"/>
          </a:xfrm>
          <a:prstGeom prst="rect">
            <a:avLst/>
          </a:prstGeom>
          <a:noFill/>
          <a:ln>
            <a:noFill/>
          </a:ln>
          <a:effectLst>
            <a:outerShdw blurRad="57150" dist="19050" dir="5400000" algn="bl" rotWithShape="0">
              <a:schemeClr val="dk1">
                <a:alpha val="50000"/>
              </a:schemeClr>
            </a:outerShdw>
          </a:effectLst>
        </p:spPr>
      </p:pic>
      <p:pic>
        <p:nvPicPr>
          <p:cNvPr id="192" name="Google Shape;192;p16"/>
          <p:cNvPicPr preferRelativeResize="0"/>
          <p:nvPr/>
        </p:nvPicPr>
        <p:blipFill>
          <a:blip r:embed="rId6">
            <a:alphaModFix/>
          </a:blip>
          <a:stretch>
            <a:fillRect/>
          </a:stretch>
        </p:blipFill>
        <p:spPr>
          <a:xfrm>
            <a:off x="6626550" y="937661"/>
            <a:ext cx="2985676" cy="1365947"/>
          </a:xfrm>
          <a:prstGeom prst="rect">
            <a:avLst/>
          </a:prstGeom>
          <a:noFill/>
          <a:ln>
            <a:noFill/>
          </a:ln>
        </p:spPr>
      </p:pic>
      <p:pic>
        <p:nvPicPr>
          <p:cNvPr id="193" name="Google Shape;193;p16"/>
          <p:cNvPicPr preferRelativeResize="0"/>
          <p:nvPr/>
        </p:nvPicPr>
        <p:blipFill>
          <a:blip r:embed="rId7">
            <a:alphaModFix/>
          </a:blip>
          <a:stretch>
            <a:fillRect/>
          </a:stretch>
        </p:blipFill>
        <p:spPr>
          <a:xfrm>
            <a:off x="6272675" y="550513"/>
            <a:ext cx="1258140" cy="975400"/>
          </a:xfrm>
          <a:prstGeom prst="rect">
            <a:avLst/>
          </a:prstGeom>
          <a:noFill/>
          <a:ln>
            <a:noFill/>
          </a:ln>
          <a:effectLst>
            <a:outerShdw blurRad="57150" dist="19050" dir="5400000" algn="bl" rotWithShape="0">
              <a:schemeClr val="dk1">
                <a:alpha val="50000"/>
              </a:schemeClr>
            </a:outerShdw>
          </a:effectLst>
        </p:spPr>
      </p:pic>
      <p:pic>
        <p:nvPicPr>
          <p:cNvPr id="194" name="Google Shape;194;p16"/>
          <p:cNvPicPr preferRelativeResize="0"/>
          <p:nvPr/>
        </p:nvPicPr>
        <p:blipFill>
          <a:blip r:embed="rId8">
            <a:alphaModFix/>
          </a:blip>
          <a:stretch>
            <a:fillRect/>
          </a:stretch>
        </p:blipFill>
        <p:spPr>
          <a:xfrm rot="1027975">
            <a:off x="-1447058" y="3328596"/>
            <a:ext cx="3331606" cy="1813340"/>
          </a:xfrm>
          <a:prstGeom prst="rect">
            <a:avLst/>
          </a:prstGeom>
          <a:noFill/>
          <a:ln>
            <a:noFill/>
          </a:ln>
          <a:effectLst>
            <a:outerShdw blurRad="57150" dist="19050" dir="5400000" algn="bl" rotWithShape="0">
              <a:schemeClr val="dk1">
                <a:alpha val="50000"/>
              </a:schemeClr>
            </a:outerShdw>
          </a:effectLst>
        </p:spPr>
      </p:pic>
      <p:pic>
        <p:nvPicPr>
          <p:cNvPr id="195" name="Google Shape;195;p16"/>
          <p:cNvPicPr preferRelativeResize="0"/>
          <p:nvPr/>
        </p:nvPicPr>
        <p:blipFill>
          <a:blip r:embed="rId9">
            <a:alphaModFix/>
          </a:blip>
          <a:stretch>
            <a:fillRect/>
          </a:stretch>
        </p:blipFill>
        <p:spPr>
          <a:xfrm rot="724398">
            <a:off x="-1326412" y="4206010"/>
            <a:ext cx="4762499" cy="2200274"/>
          </a:xfrm>
          <a:prstGeom prst="rect">
            <a:avLst/>
          </a:prstGeom>
          <a:noFill/>
          <a:ln>
            <a:noFill/>
          </a:ln>
          <a:effectLst>
            <a:outerShdw blurRad="57150" dist="19050" dir="5400000" algn="bl" rotWithShape="0">
              <a:schemeClr val="dk1">
                <a:alpha val="50000"/>
              </a:schemeClr>
            </a:outerShdw>
          </a:effectLst>
        </p:spPr>
      </p:pic>
      <p:pic>
        <p:nvPicPr>
          <p:cNvPr id="196" name="Google Shape;196;p16"/>
          <p:cNvPicPr preferRelativeResize="0"/>
          <p:nvPr/>
        </p:nvPicPr>
        <p:blipFill>
          <a:blip r:embed="rId10">
            <a:alphaModFix/>
          </a:blip>
          <a:stretch>
            <a:fillRect/>
          </a:stretch>
        </p:blipFill>
        <p:spPr>
          <a:xfrm rot="4070553">
            <a:off x="1676352" y="3984723"/>
            <a:ext cx="630311" cy="827182"/>
          </a:xfrm>
          <a:prstGeom prst="rect">
            <a:avLst/>
          </a:prstGeom>
          <a:noFill/>
          <a:ln>
            <a:noFill/>
          </a:ln>
          <a:effectLst>
            <a:outerShdw blurRad="57150" dist="19050" dir="5400000" algn="bl" rotWithShape="0">
              <a:schemeClr val="dk1">
                <a:alpha val="50000"/>
              </a:schemeClr>
            </a:outerShdw>
          </a:effectLst>
        </p:spPr>
      </p:pic>
      <p:pic>
        <p:nvPicPr>
          <p:cNvPr id="197" name="Google Shape;197;p16"/>
          <p:cNvPicPr preferRelativeResize="0"/>
          <p:nvPr/>
        </p:nvPicPr>
        <p:blipFill>
          <a:blip r:embed="rId11">
            <a:alphaModFix/>
          </a:blip>
          <a:stretch>
            <a:fillRect/>
          </a:stretch>
        </p:blipFill>
        <p:spPr>
          <a:xfrm rot="131705">
            <a:off x="-122369" y="2298165"/>
            <a:ext cx="407900" cy="547175"/>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98"/>
        <p:cNvGrpSpPr/>
        <p:nvPr/>
      </p:nvGrpSpPr>
      <p:grpSpPr>
        <a:xfrm>
          <a:off x="0" y="0"/>
          <a:ext cx="0" cy="0"/>
          <a:chOff x="0" y="0"/>
          <a:chExt cx="0" cy="0"/>
        </a:xfrm>
      </p:grpSpPr>
      <p:pic>
        <p:nvPicPr>
          <p:cNvPr id="199" name="Google Shape;199;p17"/>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200" name="Google Shape;200;p17"/>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2pPr>
            <a:lvl3pPr lvl="2"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3pPr>
            <a:lvl4pPr lvl="3"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4pPr>
            <a:lvl5pPr lvl="4"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5pPr>
            <a:lvl6pPr lvl="5"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6pPr>
            <a:lvl7pPr lvl="6"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7pPr>
            <a:lvl8pPr lvl="7"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8pPr>
            <a:lvl9pPr lvl="8"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9pPr>
          </a:lstStyle>
          <a:p>
            <a:endParaRPr/>
          </a:p>
        </p:txBody>
      </p:sp>
      <p:pic>
        <p:nvPicPr>
          <p:cNvPr id="201" name="Google Shape;201;p17"/>
          <p:cNvPicPr preferRelativeResize="0"/>
          <p:nvPr/>
        </p:nvPicPr>
        <p:blipFill>
          <a:blip r:embed="rId3">
            <a:alphaModFix/>
          </a:blip>
          <a:stretch>
            <a:fillRect/>
          </a:stretch>
        </p:blipFill>
        <p:spPr>
          <a:xfrm rot="900005">
            <a:off x="-1225035" y="-667347"/>
            <a:ext cx="2613445" cy="1772793"/>
          </a:xfrm>
          <a:prstGeom prst="rect">
            <a:avLst/>
          </a:prstGeom>
          <a:noFill/>
          <a:ln>
            <a:noFill/>
          </a:ln>
          <a:effectLst>
            <a:outerShdw blurRad="57150" dist="19050" dir="5400000" algn="bl" rotWithShape="0">
              <a:schemeClr val="dk1">
                <a:alpha val="50000"/>
              </a:schemeClr>
            </a:outerShdw>
          </a:effectLst>
        </p:spPr>
      </p:pic>
      <p:pic>
        <p:nvPicPr>
          <p:cNvPr id="202" name="Google Shape;202;p17"/>
          <p:cNvPicPr preferRelativeResize="0"/>
          <p:nvPr/>
        </p:nvPicPr>
        <p:blipFill>
          <a:blip r:embed="rId4">
            <a:alphaModFix/>
          </a:blip>
          <a:stretch>
            <a:fillRect/>
          </a:stretch>
        </p:blipFill>
        <p:spPr>
          <a:xfrm rot="-1020750">
            <a:off x="980095" y="-50941"/>
            <a:ext cx="630310" cy="827182"/>
          </a:xfrm>
          <a:prstGeom prst="rect">
            <a:avLst/>
          </a:prstGeom>
          <a:noFill/>
          <a:ln>
            <a:noFill/>
          </a:ln>
          <a:effectLst>
            <a:outerShdw blurRad="57150" dist="19050" dir="5400000" algn="bl" rotWithShape="0">
              <a:schemeClr val="dk1">
                <a:alpha val="50000"/>
              </a:schemeClr>
            </a:outerShdw>
          </a:effectLst>
        </p:spPr>
      </p:pic>
      <p:pic>
        <p:nvPicPr>
          <p:cNvPr id="203" name="Google Shape;203;p17"/>
          <p:cNvPicPr preferRelativeResize="0"/>
          <p:nvPr/>
        </p:nvPicPr>
        <p:blipFill>
          <a:blip r:embed="rId5">
            <a:alphaModFix/>
          </a:blip>
          <a:stretch>
            <a:fillRect/>
          </a:stretch>
        </p:blipFill>
        <p:spPr>
          <a:xfrm>
            <a:off x="-1542497" y="425627"/>
            <a:ext cx="2311976" cy="2087393"/>
          </a:xfrm>
          <a:prstGeom prst="rect">
            <a:avLst/>
          </a:prstGeom>
          <a:noFill/>
          <a:ln>
            <a:noFill/>
          </a:ln>
          <a:effectLst>
            <a:outerShdw blurRad="57150" dist="19050" dir="5400000" algn="bl" rotWithShape="0">
              <a:schemeClr val="dk1">
                <a:alpha val="50000"/>
              </a:schemeClr>
            </a:outerShdw>
          </a:effectLst>
        </p:spPr>
      </p:pic>
      <p:pic>
        <p:nvPicPr>
          <p:cNvPr id="204" name="Google Shape;204;p17"/>
          <p:cNvPicPr preferRelativeResize="0"/>
          <p:nvPr/>
        </p:nvPicPr>
        <p:blipFill>
          <a:blip r:embed="rId6">
            <a:alphaModFix/>
          </a:blip>
          <a:stretch>
            <a:fillRect/>
          </a:stretch>
        </p:blipFill>
        <p:spPr>
          <a:xfrm rot="-10799963">
            <a:off x="8231019" y="-732424"/>
            <a:ext cx="3562012" cy="2324198"/>
          </a:xfrm>
          <a:prstGeom prst="rect">
            <a:avLst/>
          </a:prstGeom>
          <a:noFill/>
          <a:ln>
            <a:noFill/>
          </a:ln>
          <a:effectLst>
            <a:outerShdw blurRad="57150" dist="19050" dir="5400000" algn="bl" rotWithShape="0">
              <a:schemeClr val="dk1">
                <a:alpha val="50000"/>
              </a:schemeClr>
            </a:outerShdw>
          </a:effectLst>
        </p:spPr>
      </p:pic>
      <p:pic>
        <p:nvPicPr>
          <p:cNvPr id="205" name="Google Shape;205;p17"/>
          <p:cNvPicPr preferRelativeResize="0"/>
          <p:nvPr/>
        </p:nvPicPr>
        <p:blipFill>
          <a:blip r:embed="rId7">
            <a:alphaModFix/>
          </a:blip>
          <a:stretch>
            <a:fillRect/>
          </a:stretch>
        </p:blipFill>
        <p:spPr>
          <a:xfrm rot="37">
            <a:off x="7450793" y="-1135898"/>
            <a:ext cx="3562012" cy="23241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206"/>
        <p:cNvGrpSpPr/>
        <p:nvPr/>
      </p:nvGrpSpPr>
      <p:grpSpPr>
        <a:xfrm>
          <a:off x="0" y="0"/>
          <a:ext cx="0" cy="0"/>
          <a:chOff x="0" y="0"/>
          <a:chExt cx="0" cy="0"/>
        </a:xfrm>
      </p:grpSpPr>
      <p:pic>
        <p:nvPicPr>
          <p:cNvPr id="207" name="Google Shape;207;p18"/>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pic>
        <p:nvPicPr>
          <p:cNvPr id="208" name="Google Shape;208;p18"/>
          <p:cNvPicPr preferRelativeResize="0"/>
          <p:nvPr/>
        </p:nvPicPr>
        <p:blipFill>
          <a:blip r:embed="rId3">
            <a:alphaModFix/>
          </a:blip>
          <a:stretch>
            <a:fillRect/>
          </a:stretch>
        </p:blipFill>
        <p:spPr>
          <a:xfrm rot="37">
            <a:off x="-2650232" y="-340748"/>
            <a:ext cx="3562012" cy="2324198"/>
          </a:xfrm>
          <a:prstGeom prst="rect">
            <a:avLst/>
          </a:prstGeom>
          <a:noFill/>
          <a:ln>
            <a:noFill/>
          </a:ln>
          <a:effectLst>
            <a:outerShdw blurRad="57150" dist="19050" dir="5400000" algn="bl" rotWithShape="0">
              <a:schemeClr val="dk1">
                <a:alpha val="50000"/>
              </a:schemeClr>
            </a:outerShdw>
          </a:effectLst>
        </p:spPr>
      </p:pic>
      <p:sp>
        <p:nvSpPr>
          <p:cNvPr id="209" name="Google Shape;209;p18"/>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2pPr>
            <a:lvl3pPr lvl="2"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3pPr>
            <a:lvl4pPr lvl="3"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4pPr>
            <a:lvl5pPr lvl="4"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5pPr>
            <a:lvl6pPr lvl="5"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6pPr>
            <a:lvl7pPr lvl="6"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7pPr>
            <a:lvl8pPr lvl="7"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8pPr>
            <a:lvl9pPr lvl="8"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9pPr>
          </a:lstStyle>
          <a:p>
            <a:endParaRPr/>
          </a:p>
        </p:txBody>
      </p:sp>
      <p:pic>
        <p:nvPicPr>
          <p:cNvPr id="210" name="Google Shape;210;p18"/>
          <p:cNvPicPr preferRelativeResize="0"/>
          <p:nvPr/>
        </p:nvPicPr>
        <p:blipFill>
          <a:blip r:embed="rId4">
            <a:alphaModFix/>
          </a:blip>
          <a:stretch>
            <a:fillRect/>
          </a:stretch>
        </p:blipFill>
        <p:spPr>
          <a:xfrm rot="1068081">
            <a:off x="203420" y="-268967"/>
            <a:ext cx="630310" cy="827181"/>
          </a:xfrm>
          <a:prstGeom prst="rect">
            <a:avLst/>
          </a:prstGeom>
          <a:noFill/>
          <a:ln>
            <a:noFill/>
          </a:ln>
          <a:effectLst>
            <a:outerShdw blurRad="57150" dist="19050" dir="5400000" algn="bl" rotWithShape="0">
              <a:schemeClr val="dk1">
                <a:alpha val="50000"/>
              </a:schemeClr>
            </a:outerShdw>
          </a:effectLst>
        </p:spPr>
      </p:pic>
      <p:pic>
        <p:nvPicPr>
          <p:cNvPr id="211" name="Google Shape;211;p18"/>
          <p:cNvPicPr preferRelativeResize="0"/>
          <p:nvPr/>
        </p:nvPicPr>
        <p:blipFill>
          <a:blip r:embed="rId5">
            <a:alphaModFix/>
          </a:blip>
          <a:stretch>
            <a:fillRect/>
          </a:stretch>
        </p:blipFill>
        <p:spPr>
          <a:xfrm rot="-10799963">
            <a:off x="8231019" y="-732424"/>
            <a:ext cx="3562012" cy="2324198"/>
          </a:xfrm>
          <a:prstGeom prst="rect">
            <a:avLst/>
          </a:prstGeom>
          <a:noFill/>
          <a:ln>
            <a:noFill/>
          </a:ln>
          <a:effectLst>
            <a:outerShdw blurRad="57150" dist="19050" dir="5400000" algn="bl" rotWithShape="0">
              <a:schemeClr val="dk1">
                <a:alpha val="50000"/>
              </a:schemeClr>
            </a:outerShdw>
          </a:effectLst>
        </p:spPr>
      </p:pic>
      <p:sp>
        <p:nvSpPr>
          <p:cNvPr id="212" name="Google Shape;212;p18"/>
          <p:cNvSpPr txBox="1">
            <a:spLocks noGrp="1"/>
          </p:cNvSpPr>
          <p:nvPr>
            <p:ph type="title" idx="2"/>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2pPr>
            <a:lvl3pPr lvl="2"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3pPr>
            <a:lvl4pPr lvl="3"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4pPr>
            <a:lvl5pPr lvl="4"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5pPr>
            <a:lvl6pPr lvl="5"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6pPr>
            <a:lvl7pPr lvl="6"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7pPr>
            <a:lvl8pPr lvl="7"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8pPr>
            <a:lvl9pPr lvl="8"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9pPr>
          </a:lstStyle>
          <a:p>
            <a:endParaRPr/>
          </a:p>
        </p:txBody>
      </p:sp>
      <p:sp>
        <p:nvSpPr>
          <p:cNvPr id="213" name="Google Shape;213;p18"/>
          <p:cNvSpPr txBox="1">
            <a:spLocks noGrp="1"/>
          </p:cNvSpPr>
          <p:nvPr>
            <p:ph type="body" idx="1"/>
          </p:nvPr>
        </p:nvSpPr>
        <p:spPr>
          <a:xfrm>
            <a:off x="1224650" y="1958025"/>
            <a:ext cx="3871200" cy="20982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Clr>
                <a:srgbClr val="595959"/>
              </a:buClr>
              <a:buSzPts val="1000"/>
              <a:buFont typeface="Anaheim"/>
              <a:buChar char="●"/>
              <a:defRPr sz="1400"/>
            </a:lvl1pPr>
            <a:lvl2pPr marL="914400" lvl="1" indent="-317500" rtl="0">
              <a:lnSpc>
                <a:spcPct val="100000"/>
              </a:lnSpc>
              <a:spcBef>
                <a:spcPts val="0"/>
              </a:spcBef>
              <a:spcAft>
                <a:spcPts val="0"/>
              </a:spcAft>
              <a:buClr>
                <a:srgbClr val="595959"/>
              </a:buClr>
              <a:buSzPts val="1400"/>
              <a:buFont typeface="Anaheim"/>
              <a:buChar char="○"/>
              <a:defRPr/>
            </a:lvl2pPr>
            <a:lvl3pPr marL="1371600" lvl="2" indent="-317500" rtl="0">
              <a:lnSpc>
                <a:spcPct val="100000"/>
              </a:lnSpc>
              <a:spcBef>
                <a:spcPts val="0"/>
              </a:spcBef>
              <a:spcAft>
                <a:spcPts val="0"/>
              </a:spcAft>
              <a:buClr>
                <a:srgbClr val="595959"/>
              </a:buClr>
              <a:buSzPts val="1400"/>
              <a:buFont typeface="Anaheim"/>
              <a:buChar char="■"/>
              <a:defRPr/>
            </a:lvl3pPr>
            <a:lvl4pPr marL="1828800" lvl="3" indent="-317500" rtl="0">
              <a:lnSpc>
                <a:spcPct val="100000"/>
              </a:lnSpc>
              <a:spcBef>
                <a:spcPts val="0"/>
              </a:spcBef>
              <a:spcAft>
                <a:spcPts val="0"/>
              </a:spcAft>
              <a:buClr>
                <a:srgbClr val="595959"/>
              </a:buClr>
              <a:buSzPts val="1400"/>
              <a:buFont typeface="Anaheim"/>
              <a:buChar char="●"/>
              <a:defRPr/>
            </a:lvl4pPr>
            <a:lvl5pPr marL="2286000" lvl="4" indent="-317500" rtl="0">
              <a:lnSpc>
                <a:spcPct val="100000"/>
              </a:lnSpc>
              <a:spcBef>
                <a:spcPts val="0"/>
              </a:spcBef>
              <a:spcAft>
                <a:spcPts val="0"/>
              </a:spcAft>
              <a:buClr>
                <a:srgbClr val="595959"/>
              </a:buClr>
              <a:buSzPts val="1400"/>
              <a:buFont typeface="Anaheim"/>
              <a:buChar char="○"/>
              <a:defRPr/>
            </a:lvl5pPr>
            <a:lvl6pPr marL="2743200" lvl="5" indent="-317500" rtl="0">
              <a:lnSpc>
                <a:spcPct val="100000"/>
              </a:lnSpc>
              <a:spcBef>
                <a:spcPts val="0"/>
              </a:spcBef>
              <a:spcAft>
                <a:spcPts val="0"/>
              </a:spcAft>
              <a:buClr>
                <a:srgbClr val="595959"/>
              </a:buClr>
              <a:buSzPts val="1400"/>
              <a:buFont typeface="Anaheim"/>
              <a:buChar char="■"/>
              <a:defRPr/>
            </a:lvl6pPr>
            <a:lvl7pPr marL="3200400" lvl="6" indent="-317500" rtl="0">
              <a:lnSpc>
                <a:spcPct val="100000"/>
              </a:lnSpc>
              <a:spcBef>
                <a:spcPts val="0"/>
              </a:spcBef>
              <a:spcAft>
                <a:spcPts val="0"/>
              </a:spcAft>
              <a:buClr>
                <a:srgbClr val="595959"/>
              </a:buClr>
              <a:buSzPts val="1400"/>
              <a:buFont typeface="Anaheim"/>
              <a:buChar char="●"/>
              <a:defRPr/>
            </a:lvl7pPr>
            <a:lvl8pPr marL="3657600" lvl="7" indent="-317500" rtl="0">
              <a:lnSpc>
                <a:spcPct val="100000"/>
              </a:lnSpc>
              <a:spcBef>
                <a:spcPts val="0"/>
              </a:spcBef>
              <a:spcAft>
                <a:spcPts val="0"/>
              </a:spcAft>
              <a:buClr>
                <a:srgbClr val="595959"/>
              </a:buClr>
              <a:buSzPts val="1400"/>
              <a:buFont typeface="Anaheim"/>
              <a:buChar char="○"/>
              <a:defRPr/>
            </a:lvl8pPr>
            <a:lvl9pPr marL="4114800" lvl="8" indent="-317500" rtl="0">
              <a:lnSpc>
                <a:spcPct val="100000"/>
              </a:lnSpc>
              <a:spcBef>
                <a:spcPts val="0"/>
              </a:spcBef>
              <a:spcAft>
                <a:spcPts val="0"/>
              </a:spcAft>
              <a:buClr>
                <a:srgbClr val="595959"/>
              </a:buClr>
              <a:buSzPts val="1400"/>
              <a:buFont typeface="Anaheim"/>
              <a:buChar char="■"/>
              <a:defRPr/>
            </a:lvl9pPr>
          </a:lstStyle>
          <a:p>
            <a:endParaRPr/>
          </a:p>
        </p:txBody>
      </p:sp>
      <p:pic>
        <p:nvPicPr>
          <p:cNvPr id="214" name="Google Shape;214;p18"/>
          <p:cNvPicPr preferRelativeResize="0"/>
          <p:nvPr/>
        </p:nvPicPr>
        <p:blipFill>
          <a:blip r:embed="rId6">
            <a:alphaModFix/>
          </a:blip>
          <a:stretch>
            <a:fillRect/>
          </a:stretch>
        </p:blipFill>
        <p:spPr>
          <a:xfrm rot="1027975">
            <a:off x="-1021508" y="4162321"/>
            <a:ext cx="3331606" cy="1813340"/>
          </a:xfrm>
          <a:prstGeom prst="rect">
            <a:avLst/>
          </a:prstGeom>
          <a:noFill/>
          <a:ln>
            <a:noFill/>
          </a:ln>
          <a:effectLst>
            <a:outerShdw blurRad="57150" dist="19050" dir="5400000" algn="bl" rotWithShape="0">
              <a:schemeClr val="dk1">
                <a:alpha val="50000"/>
              </a:schemeClr>
            </a:outerShdw>
          </a:effectLst>
        </p:spPr>
      </p:pic>
      <p:pic>
        <p:nvPicPr>
          <p:cNvPr id="215" name="Google Shape;215;p18"/>
          <p:cNvPicPr preferRelativeResize="0"/>
          <p:nvPr/>
        </p:nvPicPr>
        <p:blipFill>
          <a:blip r:embed="rId7">
            <a:alphaModFix/>
          </a:blip>
          <a:stretch>
            <a:fillRect/>
          </a:stretch>
        </p:blipFill>
        <p:spPr>
          <a:xfrm rot="724398">
            <a:off x="-984237" y="4424185"/>
            <a:ext cx="4762499" cy="2200274"/>
          </a:xfrm>
          <a:prstGeom prst="rect">
            <a:avLst/>
          </a:prstGeom>
          <a:noFill/>
          <a:ln>
            <a:noFill/>
          </a:ln>
          <a:effectLst>
            <a:outerShdw blurRad="57150" dist="19050" dir="5400000" algn="bl" rotWithShape="0">
              <a:schemeClr val="dk1">
                <a:alpha val="50000"/>
              </a:schemeClr>
            </a:outerShdw>
          </a:effectLst>
        </p:spPr>
      </p:pic>
      <p:pic>
        <p:nvPicPr>
          <p:cNvPr id="216" name="Google Shape;216;p18"/>
          <p:cNvPicPr preferRelativeResize="0"/>
          <p:nvPr/>
        </p:nvPicPr>
        <p:blipFill>
          <a:blip r:embed="rId4">
            <a:alphaModFix/>
          </a:blip>
          <a:stretch>
            <a:fillRect/>
          </a:stretch>
        </p:blipFill>
        <p:spPr>
          <a:xfrm rot="4070553">
            <a:off x="1409277" y="4074523"/>
            <a:ext cx="630311" cy="827182"/>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2"/>
        <p:cNvGrpSpPr/>
        <p:nvPr/>
      </p:nvGrpSpPr>
      <p:grpSpPr>
        <a:xfrm>
          <a:off x="0" y="0"/>
          <a:ext cx="0" cy="0"/>
          <a:chOff x="0" y="0"/>
          <a:chExt cx="0" cy="0"/>
        </a:xfrm>
      </p:grpSpPr>
      <p:pic>
        <p:nvPicPr>
          <p:cNvPr id="233" name="Google Shape;233;p20"/>
          <p:cNvPicPr preferRelativeResize="0"/>
          <p:nvPr/>
        </p:nvPicPr>
        <p:blipFill rotWithShape="1">
          <a:blip r:embed="rId2">
            <a:alphaModFix amt="50000"/>
          </a:blip>
          <a:srcRect t="7834" b="7834"/>
          <a:stretch/>
        </p:blipFill>
        <p:spPr>
          <a:xfrm rot="10800000">
            <a:off x="0" y="0"/>
            <a:ext cx="9144000" cy="5143500"/>
          </a:xfrm>
          <a:prstGeom prst="rect">
            <a:avLst/>
          </a:prstGeom>
          <a:noFill/>
          <a:ln>
            <a:noFill/>
          </a:ln>
        </p:spPr>
      </p:pic>
      <p:pic>
        <p:nvPicPr>
          <p:cNvPr id="234" name="Google Shape;234;p20"/>
          <p:cNvPicPr preferRelativeResize="0"/>
          <p:nvPr/>
        </p:nvPicPr>
        <p:blipFill>
          <a:blip r:embed="rId3">
            <a:alphaModFix/>
          </a:blip>
          <a:stretch>
            <a:fillRect/>
          </a:stretch>
        </p:blipFill>
        <p:spPr>
          <a:xfrm rot="10799994">
            <a:off x="-241248" y="-1824419"/>
            <a:ext cx="5228500" cy="2845792"/>
          </a:xfrm>
          <a:prstGeom prst="rect">
            <a:avLst/>
          </a:prstGeom>
          <a:noFill/>
          <a:ln>
            <a:noFill/>
          </a:ln>
          <a:effectLst>
            <a:outerShdw blurRad="57150" dist="19050" dir="5400000" algn="bl" rotWithShape="0">
              <a:schemeClr val="dk1">
                <a:alpha val="50000"/>
              </a:schemeClr>
            </a:outerShdw>
          </a:effectLst>
        </p:spPr>
      </p:pic>
      <p:pic>
        <p:nvPicPr>
          <p:cNvPr id="235" name="Google Shape;235;p20"/>
          <p:cNvPicPr preferRelativeResize="0"/>
          <p:nvPr/>
        </p:nvPicPr>
        <p:blipFill>
          <a:blip r:embed="rId4">
            <a:alphaModFix/>
          </a:blip>
          <a:stretch>
            <a:fillRect/>
          </a:stretch>
        </p:blipFill>
        <p:spPr>
          <a:xfrm>
            <a:off x="5595875" y="-1252100"/>
            <a:ext cx="4195554" cy="2737599"/>
          </a:xfrm>
          <a:prstGeom prst="rect">
            <a:avLst/>
          </a:prstGeom>
          <a:noFill/>
          <a:ln>
            <a:noFill/>
          </a:ln>
          <a:effectLst>
            <a:outerShdw blurRad="57150" dist="19050" dir="5400000" algn="bl" rotWithShape="0">
              <a:schemeClr val="dk1">
                <a:alpha val="50000"/>
              </a:schemeClr>
            </a:outerShdw>
          </a:effectLst>
        </p:spPr>
      </p:pic>
      <p:pic>
        <p:nvPicPr>
          <p:cNvPr id="236" name="Google Shape;236;p20"/>
          <p:cNvPicPr preferRelativeResize="0"/>
          <p:nvPr/>
        </p:nvPicPr>
        <p:blipFill>
          <a:blip r:embed="rId3">
            <a:alphaModFix/>
          </a:blip>
          <a:stretch>
            <a:fillRect/>
          </a:stretch>
        </p:blipFill>
        <p:spPr>
          <a:xfrm rot="10799994">
            <a:off x="4613602" y="-2052394"/>
            <a:ext cx="5228500" cy="2845792"/>
          </a:xfrm>
          <a:prstGeom prst="rect">
            <a:avLst/>
          </a:prstGeom>
          <a:noFill/>
          <a:ln>
            <a:noFill/>
          </a:ln>
          <a:effectLst>
            <a:outerShdw blurRad="57150" dist="19050" dir="5400000" algn="bl" rotWithShape="0">
              <a:schemeClr val="dk1">
                <a:alpha val="50000"/>
              </a:schemeClr>
            </a:outerShdw>
          </a:effectLst>
        </p:spPr>
      </p:pic>
      <p:pic>
        <p:nvPicPr>
          <p:cNvPr id="237" name="Google Shape;237;p20"/>
          <p:cNvPicPr preferRelativeResize="0"/>
          <p:nvPr/>
        </p:nvPicPr>
        <p:blipFill>
          <a:blip r:embed="rId5">
            <a:alphaModFix/>
          </a:blip>
          <a:stretch>
            <a:fillRect/>
          </a:stretch>
        </p:blipFill>
        <p:spPr>
          <a:xfrm rot="-8099965">
            <a:off x="4174948" y="-565837"/>
            <a:ext cx="928805" cy="999325"/>
          </a:xfrm>
          <a:prstGeom prst="rect">
            <a:avLst/>
          </a:prstGeom>
          <a:noFill/>
          <a:ln>
            <a:noFill/>
          </a:ln>
          <a:effectLst>
            <a:outerShdw blurRad="57150" dist="19050" dir="5400000" algn="bl" rotWithShape="0">
              <a:schemeClr val="dk1">
                <a:alpha val="50000"/>
              </a:schemeClr>
            </a:outerShdw>
          </a:effectLst>
        </p:spPr>
      </p:pic>
      <p:pic>
        <p:nvPicPr>
          <p:cNvPr id="238" name="Google Shape;238;p20"/>
          <p:cNvPicPr preferRelativeResize="0"/>
          <p:nvPr/>
        </p:nvPicPr>
        <p:blipFill>
          <a:blip r:embed="rId4">
            <a:alphaModFix/>
          </a:blip>
          <a:stretch>
            <a:fillRect/>
          </a:stretch>
        </p:blipFill>
        <p:spPr>
          <a:xfrm>
            <a:off x="-1832399" y="-2245800"/>
            <a:ext cx="3070576" cy="2003550"/>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39"/>
        <p:cNvGrpSpPr/>
        <p:nvPr/>
      </p:nvGrpSpPr>
      <p:grpSpPr>
        <a:xfrm>
          <a:off x="0" y="0"/>
          <a:ext cx="0" cy="0"/>
          <a:chOff x="0" y="0"/>
          <a:chExt cx="0" cy="0"/>
        </a:xfrm>
      </p:grpSpPr>
      <p:pic>
        <p:nvPicPr>
          <p:cNvPr id="240" name="Google Shape;240;p21"/>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pic>
        <p:nvPicPr>
          <p:cNvPr id="241" name="Google Shape;241;p21"/>
          <p:cNvPicPr preferRelativeResize="0"/>
          <p:nvPr/>
        </p:nvPicPr>
        <p:blipFill>
          <a:blip r:embed="rId3">
            <a:alphaModFix/>
          </a:blip>
          <a:stretch>
            <a:fillRect/>
          </a:stretch>
        </p:blipFill>
        <p:spPr>
          <a:xfrm rot="10800000">
            <a:off x="6964652" y="3797326"/>
            <a:ext cx="4195554" cy="2737599"/>
          </a:xfrm>
          <a:prstGeom prst="rect">
            <a:avLst/>
          </a:prstGeom>
          <a:noFill/>
          <a:ln>
            <a:noFill/>
          </a:ln>
          <a:effectLst>
            <a:outerShdw blurRad="57150" dist="19050" dir="5400000" algn="bl" rotWithShape="0">
              <a:schemeClr val="dk1">
                <a:alpha val="50000"/>
              </a:schemeClr>
            </a:outerShdw>
          </a:effectLst>
        </p:spPr>
      </p:pic>
      <p:pic>
        <p:nvPicPr>
          <p:cNvPr id="242" name="Google Shape;242;p21"/>
          <p:cNvPicPr preferRelativeResize="0"/>
          <p:nvPr/>
        </p:nvPicPr>
        <p:blipFill>
          <a:blip r:embed="rId3">
            <a:alphaModFix/>
          </a:blip>
          <a:stretch>
            <a:fillRect/>
          </a:stretch>
        </p:blipFill>
        <p:spPr>
          <a:xfrm rot="10800000">
            <a:off x="-2824074" y="3307388"/>
            <a:ext cx="4759574" cy="3105625"/>
          </a:xfrm>
          <a:prstGeom prst="rect">
            <a:avLst/>
          </a:prstGeom>
          <a:noFill/>
          <a:ln>
            <a:noFill/>
          </a:ln>
          <a:effectLst>
            <a:outerShdw blurRad="57150" dist="19050" dir="5400000" algn="bl" rotWithShape="0">
              <a:schemeClr val="dk1">
                <a:alpha val="50000"/>
              </a:schemeClr>
            </a:outerShdw>
          </a:effectLst>
        </p:spPr>
      </p:pic>
      <p:pic>
        <p:nvPicPr>
          <p:cNvPr id="243" name="Google Shape;243;p21"/>
          <p:cNvPicPr preferRelativeResize="0"/>
          <p:nvPr/>
        </p:nvPicPr>
        <p:blipFill>
          <a:blip r:embed="rId4">
            <a:alphaModFix/>
          </a:blip>
          <a:stretch>
            <a:fillRect/>
          </a:stretch>
        </p:blipFill>
        <p:spPr>
          <a:xfrm rot="-6">
            <a:off x="4067904" y="4153478"/>
            <a:ext cx="5228500" cy="2845792"/>
          </a:xfrm>
          <a:prstGeom prst="rect">
            <a:avLst/>
          </a:prstGeom>
          <a:noFill/>
          <a:ln>
            <a:noFill/>
          </a:ln>
          <a:effectLst>
            <a:outerShdw blurRad="57150" dist="19050" dir="5400000" algn="bl" rotWithShape="0">
              <a:schemeClr val="dk1">
                <a:alpha val="50000"/>
              </a:schemeClr>
            </a:outerShdw>
          </a:effectLst>
        </p:spPr>
      </p:pic>
      <p:pic>
        <p:nvPicPr>
          <p:cNvPr id="244" name="Google Shape;244;p21"/>
          <p:cNvPicPr preferRelativeResize="0"/>
          <p:nvPr/>
        </p:nvPicPr>
        <p:blipFill>
          <a:blip r:embed="rId4">
            <a:alphaModFix/>
          </a:blip>
          <a:stretch>
            <a:fillRect/>
          </a:stretch>
        </p:blipFill>
        <p:spPr>
          <a:xfrm rot="-6">
            <a:off x="-786946" y="4381453"/>
            <a:ext cx="5228500" cy="2845792"/>
          </a:xfrm>
          <a:prstGeom prst="rect">
            <a:avLst/>
          </a:prstGeom>
          <a:noFill/>
          <a:ln>
            <a:noFill/>
          </a:ln>
          <a:effectLst>
            <a:outerShdw blurRad="57150" dist="19050" dir="5400000" algn="bl" rotWithShape="0">
              <a:schemeClr val="dk1">
                <a:alpha val="50000"/>
              </a:schemeClr>
            </a:outerShdw>
          </a:effectLst>
        </p:spPr>
      </p:pic>
      <p:pic>
        <p:nvPicPr>
          <p:cNvPr id="245" name="Google Shape;245;p21"/>
          <p:cNvPicPr preferRelativeResize="0"/>
          <p:nvPr/>
        </p:nvPicPr>
        <p:blipFill>
          <a:blip r:embed="rId5">
            <a:alphaModFix/>
          </a:blip>
          <a:stretch>
            <a:fillRect/>
          </a:stretch>
        </p:blipFill>
        <p:spPr>
          <a:xfrm rot="-1750720">
            <a:off x="4068456" y="4865715"/>
            <a:ext cx="763238" cy="1001644"/>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pic>
        <p:nvPicPr>
          <p:cNvPr id="29" name="Google Shape;29;p3"/>
          <p:cNvPicPr preferRelativeResize="0"/>
          <p:nvPr/>
        </p:nvPicPr>
        <p:blipFill rotWithShape="1">
          <a:blip r:embed="rId2">
            <a:alphaModFix amt="50000"/>
          </a:blip>
          <a:srcRect t="7834" b="7834"/>
          <a:stretch/>
        </p:blipFill>
        <p:spPr>
          <a:xfrm rot="10800000">
            <a:off x="0" y="0"/>
            <a:ext cx="9144000" cy="5143500"/>
          </a:xfrm>
          <a:prstGeom prst="rect">
            <a:avLst/>
          </a:prstGeom>
          <a:noFill/>
          <a:ln>
            <a:noFill/>
          </a:ln>
        </p:spPr>
      </p:pic>
      <p:sp>
        <p:nvSpPr>
          <p:cNvPr id="30" name="Google Shape;30;p3"/>
          <p:cNvSpPr txBox="1">
            <a:spLocks noGrp="1"/>
          </p:cNvSpPr>
          <p:nvPr>
            <p:ph type="title"/>
          </p:nvPr>
        </p:nvSpPr>
        <p:spPr>
          <a:xfrm>
            <a:off x="2370000" y="2259075"/>
            <a:ext cx="4404000" cy="1043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5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2370000" y="1316475"/>
            <a:ext cx="44040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2"/>
                </a:solidFill>
                <a:latin typeface="Eczar"/>
                <a:ea typeface="Eczar"/>
                <a:cs typeface="Eczar"/>
                <a:sym typeface="Eczar"/>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70000" y="3226575"/>
            <a:ext cx="4404000" cy="44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3" name="Google Shape;33;p3"/>
          <p:cNvPicPr preferRelativeResize="0"/>
          <p:nvPr/>
        </p:nvPicPr>
        <p:blipFill>
          <a:blip r:embed="rId3">
            <a:alphaModFix/>
          </a:blip>
          <a:stretch>
            <a:fillRect/>
          </a:stretch>
        </p:blipFill>
        <p:spPr>
          <a:xfrm rot="-618987">
            <a:off x="6001312" y="4227321"/>
            <a:ext cx="3217176" cy="1751060"/>
          </a:xfrm>
          <a:prstGeom prst="rect">
            <a:avLst/>
          </a:prstGeom>
          <a:noFill/>
          <a:ln>
            <a:noFill/>
          </a:ln>
          <a:effectLst>
            <a:outerShdw blurRad="57150" dist="19050" dir="5400000" algn="bl" rotWithShape="0">
              <a:schemeClr val="dk1">
                <a:alpha val="50000"/>
              </a:schemeClr>
            </a:outerShdw>
          </a:effectLst>
        </p:spPr>
      </p:pic>
      <p:pic>
        <p:nvPicPr>
          <p:cNvPr id="34" name="Google Shape;34;p3"/>
          <p:cNvPicPr preferRelativeResize="0"/>
          <p:nvPr/>
        </p:nvPicPr>
        <p:blipFill>
          <a:blip r:embed="rId4">
            <a:alphaModFix/>
          </a:blip>
          <a:stretch>
            <a:fillRect/>
          </a:stretch>
        </p:blipFill>
        <p:spPr>
          <a:xfrm rot="-611633" flipH="1">
            <a:off x="-1303466" y="-293858"/>
            <a:ext cx="5279424" cy="1282146"/>
          </a:xfrm>
          <a:prstGeom prst="rect">
            <a:avLst/>
          </a:prstGeom>
          <a:noFill/>
          <a:ln>
            <a:noFill/>
          </a:ln>
          <a:effectLst>
            <a:outerShdw blurRad="57150" dist="19050" dir="5400000" algn="bl" rotWithShape="0">
              <a:schemeClr val="dk1">
                <a:alpha val="50000"/>
              </a:schemeClr>
            </a:outerShdw>
          </a:effectLst>
        </p:spPr>
      </p:pic>
      <p:pic>
        <p:nvPicPr>
          <p:cNvPr id="35" name="Google Shape;35;p3"/>
          <p:cNvPicPr preferRelativeResize="0"/>
          <p:nvPr/>
        </p:nvPicPr>
        <p:blipFill>
          <a:blip r:embed="rId5">
            <a:alphaModFix/>
          </a:blip>
          <a:stretch>
            <a:fillRect/>
          </a:stretch>
        </p:blipFill>
        <p:spPr>
          <a:xfrm rot="-899994" flipH="1">
            <a:off x="-2456853" y="-1378642"/>
            <a:ext cx="5788126" cy="2234217"/>
          </a:xfrm>
          <a:prstGeom prst="rect">
            <a:avLst/>
          </a:prstGeom>
          <a:noFill/>
          <a:ln>
            <a:noFill/>
          </a:ln>
          <a:effectLst>
            <a:outerShdw blurRad="57150" dist="19050" dir="5400000" algn="bl" rotWithShape="0">
              <a:schemeClr val="dk1">
                <a:alpha val="50000"/>
              </a:schemeClr>
            </a:outerShdw>
          </a:effectLst>
        </p:spPr>
      </p:pic>
      <p:pic>
        <p:nvPicPr>
          <p:cNvPr id="36" name="Google Shape;36;p3"/>
          <p:cNvPicPr preferRelativeResize="0"/>
          <p:nvPr/>
        </p:nvPicPr>
        <p:blipFill>
          <a:blip r:embed="rId6">
            <a:alphaModFix/>
          </a:blip>
          <a:stretch>
            <a:fillRect/>
          </a:stretch>
        </p:blipFill>
        <p:spPr>
          <a:xfrm flipH="1">
            <a:off x="-687423" y="41325"/>
            <a:ext cx="2954198" cy="1351550"/>
          </a:xfrm>
          <a:prstGeom prst="rect">
            <a:avLst/>
          </a:prstGeom>
          <a:noFill/>
          <a:ln>
            <a:noFill/>
          </a:ln>
        </p:spPr>
      </p:pic>
      <p:pic>
        <p:nvPicPr>
          <p:cNvPr id="37" name="Google Shape;37;p3"/>
          <p:cNvPicPr preferRelativeResize="0"/>
          <p:nvPr/>
        </p:nvPicPr>
        <p:blipFill>
          <a:blip r:embed="rId7">
            <a:alphaModFix/>
          </a:blip>
          <a:stretch>
            <a:fillRect/>
          </a:stretch>
        </p:blipFill>
        <p:spPr>
          <a:xfrm rot="396021">
            <a:off x="-1111408" y="3969879"/>
            <a:ext cx="3123914" cy="2119093"/>
          </a:xfrm>
          <a:prstGeom prst="rect">
            <a:avLst/>
          </a:prstGeom>
          <a:noFill/>
          <a:ln>
            <a:noFill/>
          </a:ln>
          <a:effectLst>
            <a:outerShdw blurRad="57150" dist="19050" dir="5400000" algn="bl" rotWithShape="0">
              <a:schemeClr val="dk1">
                <a:alpha val="50000"/>
              </a:schemeClr>
            </a:outerShdw>
          </a:effectLst>
        </p:spPr>
      </p:pic>
      <p:pic>
        <p:nvPicPr>
          <p:cNvPr id="38" name="Google Shape;38;p3"/>
          <p:cNvPicPr preferRelativeResize="0"/>
          <p:nvPr/>
        </p:nvPicPr>
        <p:blipFill>
          <a:blip r:embed="rId8">
            <a:alphaModFix/>
          </a:blip>
          <a:stretch>
            <a:fillRect/>
          </a:stretch>
        </p:blipFill>
        <p:spPr>
          <a:xfrm rot="-899973">
            <a:off x="-1989637" y="3291736"/>
            <a:ext cx="2934250" cy="1914578"/>
          </a:xfrm>
          <a:prstGeom prst="rect">
            <a:avLst/>
          </a:prstGeom>
          <a:noFill/>
          <a:ln>
            <a:noFill/>
          </a:ln>
          <a:effectLst>
            <a:outerShdw blurRad="57150" dist="19050" dir="5400000" algn="bl" rotWithShape="0">
              <a:schemeClr val="dk1">
                <a:alpha val="50000"/>
              </a:schemeClr>
            </a:outerShdw>
          </a:effectLst>
        </p:spPr>
      </p:pic>
      <p:pic>
        <p:nvPicPr>
          <p:cNvPr id="39" name="Google Shape;39;p3"/>
          <p:cNvPicPr preferRelativeResize="0"/>
          <p:nvPr/>
        </p:nvPicPr>
        <p:blipFill>
          <a:blip r:embed="rId9">
            <a:alphaModFix/>
          </a:blip>
          <a:stretch>
            <a:fillRect/>
          </a:stretch>
        </p:blipFill>
        <p:spPr>
          <a:xfrm rot="-9900003">
            <a:off x="6427124" y="-819324"/>
            <a:ext cx="3521128" cy="1916497"/>
          </a:xfrm>
          <a:prstGeom prst="rect">
            <a:avLst/>
          </a:prstGeom>
          <a:noFill/>
          <a:ln>
            <a:noFill/>
          </a:ln>
          <a:effectLst>
            <a:outerShdw blurRad="57150" dist="19050" dir="5400000" algn="bl" rotWithShape="0">
              <a:schemeClr val="dk1">
                <a:alpha val="50000"/>
              </a:schemeClr>
            </a:outerShdw>
          </a:effectLst>
        </p:spPr>
      </p:pic>
      <p:pic>
        <p:nvPicPr>
          <p:cNvPr id="40" name="Google Shape;40;p3"/>
          <p:cNvPicPr preferRelativeResize="0"/>
          <p:nvPr/>
        </p:nvPicPr>
        <p:blipFill>
          <a:blip r:embed="rId10">
            <a:alphaModFix/>
          </a:blip>
          <a:stretch>
            <a:fillRect/>
          </a:stretch>
        </p:blipFill>
        <p:spPr>
          <a:xfrm flipH="1">
            <a:off x="7566124" y="185313"/>
            <a:ext cx="1995000" cy="1801214"/>
          </a:xfrm>
          <a:prstGeom prst="rect">
            <a:avLst/>
          </a:prstGeom>
          <a:noFill/>
          <a:ln>
            <a:noFill/>
          </a:ln>
          <a:effectLst>
            <a:outerShdw blurRad="57150" dist="19050" dir="5400000" algn="bl" rotWithShape="0">
              <a:schemeClr val="dk1">
                <a:alpha val="50000"/>
              </a:schemeClr>
            </a:outerShdw>
          </a:effectLst>
        </p:spPr>
      </p:pic>
      <p:pic>
        <p:nvPicPr>
          <p:cNvPr id="41" name="Google Shape;41;p3"/>
          <p:cNvPicPr preferRelativeResize="0"/>
          <p:nvPr/>
        </p:nvPicPr>
        <p:blipFill>
          <a:blip r:embed="rId11">
            <a:alphaModFix/>
          </a:blip>
          <a:stretch>
            <a:fillRect/>
          </a:stretch>
        </p:blipFill>
        <p:spPr>
          <a:xfrm rot="229193">
            <a:off x="6691612" y="3579285"/>
            <a:ext cx="2924051" cy="1906029"/>
          </a:xfrm>
          <a:prstGeom prst="rect">
            <a:avLst/>
          </a:prstGeom>
          <a:noFill/>
          <a:ln>
            <a:noFill/>
          </a:ln>
          <a:effectLst>
            <a:outerShdw blurRad="57150" dist="19050" dir="5400000" algn="bl" rotWithShape="0">
              <a:schemeClr val="dk1">
                <a:alpha val="50000"/>
              </a:schemeClr>
            </a:outerShdw>
          </a:effectLst>
        </p:spPr>
      </p:pic>
      <p:pic>
        <p:nvPicPr>
          <p:cNvPr id="42" name="Google Shape;42;p3"/>
          <p:cNvPicPr preferRelativeResize="0"/>
          <p:nvPr/>
        </p:nvPicPr>
        <p:blipFill>
          <a:blip r:embed="rId12">
            <a:alphaModFix/>
          </a:blip>
          <a:stretch>
            <a:fillRect/>
          </a:stretch>
        </p:blipFill>
        <p:spPr>
          <a:xfrm rot="900005" flipH="1">
            <a:off x="6437750" y="4254164"/>
            <a:ext cx="715072" cy="938424"/>
          </a:xfrm>
          <a:prstGeom prst="rect">
            <a:avLst/>
          </a:prstGeom>
          <a:noFill/>
          <a:ln>
            <a:noFill/>
          </a:ln>
          <a:effectLst>
            <a:outerShdw blurRad="57150" dist="19050" dir="5400000" algn="bl" rotWithShape="0">
              <a:schemeClr val="dk1">
                <a:alpha val="50000"/>
              </a:schemeClr>
            </a:outerShdw>
          </a:effectLst>
        </p:spPr>
      </p:pic>
      <p:pic>
        <p:nvPicPr>
          <p:cNvPr id="43" name="Google Shape;43;p3"/>
          <p:cNvPicPr preferRelativeResize="0"/>
          <p:nvPr/>
        </p:nvPicPr>
        <p:blipFill>
          <a:blip r:embed="rId13">
            <a:alphaModFix/>
          </a:blip>
          <a:stretch>
            <a:fillRect/>
          </a:stretch>
        </p:blipFill>
        <p:spPr>
          <a:xfrm rot="-9" flipH="1">
            <a:off x="1422750" y="-310190"/>
            <a:ext cx="1158600" cy="898227"/>
          </a:xfrm>
          <a:prstGeom prst="rect">
            <a:avLst/>
          </a:prstGeom>
          <a:noFill/>
          <a:ln>
            <a:noFill/>
          </a:ln>
          <a:effectLst>
            <a:outerShdw blurRad="57150" dist="19050" dir="5400000" algn="bl" rotWithShape="0">
              <a:schemeClr val="dk1">
                <a:alpha val="50000"/>
              </a:schemeClr>
            </a:outerShdw>
          </a:effectLst>
        </p:spPr>
      </p:pic>
      <p:pic>
        <p:nvPicPr>
          <p:cNvPr id="44" name="Google Shape;44;p3"/>
          <p:cNvPicPr preferRelativeResize="0"/>
          <p:nvPr/>
        </p:nvPicPr>
        <p:blipFill>
          <a:blip r:embed="rId14">
            <a:alphaModFix/>
          </a:blip>
          <a:stretch>
            <a:fillRect/>
          </a:stretch>
        </p:blipFill>
        <p:spPr>
          <a:xfrm rot="-6" flipH="1">
            <a:off x="-921867" y="-72365"/>
            <a:ext cx="802625" cy="863556"/>
          </a:xfrm>
          <a:prstGeom prst="rect">
            <a:avLst/>
          </a:prstGeom>
          <a:noFill/>
          <a:ln>
            <a:noFill/>
          </a:ln>
          <a:effectLst>
            <a:outerShdw blurRad="57150" dist="19050" dir="5400000" algn="bl" rotWithShape="0">
              <a:schemeClr val="dk1">
                <a:alpha val="50000"/>
              </a:schemeClr>
            </a:outerShdw>
          </a:effectLst>
        </p:spPr>
      </p:pic>
      <p:pic>
        <p:nvPicPr>
          <p:cNvPr id="45" name="Google Shape;45;p3"/>
          <p:cNvPicPr preferRelativeResize="0"/>
          <p:nvPr/>
        </p:nvPicPr>
        <p:blipFill>
          <a:blip r:embed="rId15">
            <a:alphaModFix/>
          </a:blip>
          <a:stretch>
            <a:fillRect/>
          </a:stretch>
        </p:blipFill>
        <p:spPr>
          <a:xfrm rot="960472">
            <a:off x="7919339" y="156448"/>
            <a:ext cx="1140770" cy="381529"/>
          </a:xfrm>
          <a:prstGeom prst="rect">
            <a:avLst/>
          </a:prstGeom>
          <a:noFill/>
          <a:ln>
            <a:noFill/>
          </a:ln>
          <a:effectLst>
            <a:outerShdw blurRad="57150" dist="19050" dir="5400000" algn="bl" rotWithShape="0">
              <a:schemeClr val="dk1">
                <a:alpha val="50000"/>
              </a:schemeClr>
            </a:outerShdw>
          </a:effectLst>
        </p:spPr>
      </p:pic>
      <p:pic>
        <p:nvPicPr>
          <p:cNvPr id="46" name="Google Shape;46;p3"/>
          <p:cNvPicPr preferRelativeResize="0"/>
          <p:nvPr/>
        </p:nvPicPr>
        <p:blipFill>
          <a:blip r:embed="rId13">
            <a:alphaModFix/>
          </a:blip>
          <a:stretch>
            <a:fillRect/>
          </a:stretch>
        </p:blipFill>
        <p:spPr>
          <a:xfrm rot="4859797">
            <a:off x="1139482" y="3991258"/>
            <a:ext cx="1158601" cy="89822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pic>
        <p:nvPicPr>
          <p:cNvPr id="48" name="Google Shape;48;p4"/>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49" name="Google Shape;49;p4"/>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2pPr>
            <a:lvl3pPr lvl="2"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3pPr>
            <a:lvl4pPr lvl="3"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4pPr>
            <a:lvl5pPr lvl="4"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5pPr>
            <a:lvl6pPr lvl="5"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6pPr>
            <a:lvl7pPr lvl="6"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7pPr>
            <a:lvl8pPr lvl="7"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8pPr>
            <a:lvl9pPr lvl="8"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9pPr>
          </a:lstStyle>
          <a:p>
            <a:endParaRPr/>
          </a:p>
        </p:txBody>
      </p:sp>
      <p:sp>
        <p:nvSpPr>
          <p:cNvPr id="50" name="Google Shape;50;p4"/>
          <p:cNvSpPr txBox="1">
            <a:spLocks noGrp="1"/>
          </p:cNvSpPr>
          <p:nvPr>
            <p:ph type="body" idx="1"/>
          </p:nvPr>
        </p:nvSpPr>
        <p:spPr>
          <a:xfrm>
            <a:off x="5262301" y="2379188"/>
            <a:ext cx="2602200" cy="1011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51" name="Google Shape;51;p4"/>
          <p:cNvPicPr preferRelativeResize="0"/>
          <p:nvPr/>
        </p:nvPicPr>
        <p:blipFill>
          <a:blip r:embed="rId3">
            <a:alphaModFix/>
          </a:blip>
          <a:stretch>
            <a:fillRect/>
          </a:stretch>
        </p:blipFill>
        <p:spPr>
          <a:xfrm rot="1027975">
            <a:off x="-2605308" y="3557196"/>
            <a:ext cx="3331606" cy="1813340"/>
          </a:xfrm>
          <a:prstGeom prst="rect">
            <a:avLst/>
          </a:prstGeom>
          <a:noFill/>
          <a:ln>
            <a:noFill/>
          </a:ln>
          <a:effectLst>
            <a:outerShdw blurRad="57150" dist="19050" dir="5400000" algn="bl" rotWithShape="0">
              <a:schemeClr val="dk1">
                <a:alpha val="50000"/>
              </a:schemeClr>
            </a:outerShdw>
          </a:effectLst>
        </p:spPr>
      </p:pic>
      <p:pic>
        <p:nvPicPr>
          <p:cNvPr id="52" name="Google Shape;52;p4"/>
          <p:cNvPicPr preferRelativeResize="0"/>
          <p:nvPr/>
        </p:nvPicPr>
        <p:blipFill>
          <a:blip r:embed="rId4">
            <a:alphaModFix/>
          </a:blip>
          <a:stretch>
            <a:fillRect/>
          </a:stretch>
        </p:blipFill>
        <p:spPr>
          <a:xfrm rot="724398">
            <a:off x="-2484662" y="4434610"/>
            <a:ext cx="4762499" cy="2200274"/>
          </a:xfrm>
          <a:prstGeom prst="rect">
            <a:avLst/>
          </a:prstGeom>
          <a:noFill/>
          <a:ln>
            <a:noFill/>
          </a:ln>
          <a:effectLst>
            <a:outerShdw blurRad="57150" dist="19050" dir="5400000" algn="bl" rotWithShape="0">
              <a:schemeClr val="dk1">
                <a:alpha val="50000"/>
              </a:schemeClr>
            </a:outerShdw>
          </a:effectLst>
        </p:spPr>
      </p:pic>
      <p:pic>
        <p:nvPicPr>
          <p:cNvPr id="53" name="Google Shape;53;p4"/>
          <p:cNvPicPr preferRelativeResize="0"/>
          <p:nvPr/>
        </p:nvPicPr>
        <p:blipFill>
          <a:blip r:embed="rId5">
            <a:alphaModFix/>
          </a:blip>
          <a:stretch>
            <a:fillRect/>
          </a:stretch>
        </p:blipFill>
        <p:spPr>
          <a:xfrm rot="4070553">
            <a:off x="518102" y="4213323"/>
            <a:ext cx="630311" cy="827182"/>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pic>
        <p:nvPicPr>
          <p:cNvPr id="55" name="Google Shape;55;p5"/>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56" name="Google Shape;56;p5"/>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2pPr>
            <a:lvl3pPr lvl="2"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3pPr>
            <a:lvl4pPr lvl="3"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4pPr>
            <a:lvl5pPr lvl="4"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5pPr>
            <a:lvl6pPr lvl="5"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6pPr>
            <a:lvl7pPr lvl="6"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7pPr>
            <a:lvl8pPr lvl="7"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8pPr>
            <a:lvl9pPr lvl="8" algn="ctr" rtl="0">
              <a:spcBef>
                <a:spcPts val="0"/>
              </a:spcBef>
              <a:spcAft>
                <a:spcPts val="0"/>
              </a:spcAft>
              <a:buClr>
                <a:schemeClr val="dk1"/>
              </a:buClr>
              <a:buSzPts val="3500"/>
              <a:buFont typeface="Eczar SemiBold"/>
              <a:buNone/>
              <a:defRPr sz="3500">
                <a:solidFill>
                  <a:schemeClr val="dk1"/>
                </a:solidFill>
                <a:latin typeface="Eczar SemiBold"/>
                <a:ea typeface="Eczar SemiBold"/>
                <a:cs typeface="Eczar SemiBold"/>
                <a:sym typeface="Eczar SemiBold"/>
              </a:defRPr>
            </a:lvl9pPr>
          </a:lstStyle>
          <a:p>
            <a:endParaRPr/>
          </a:p>
        </p:txBody>
      </p:sp>
      <p:sp>
        <p:nvSpPr>
          <p:cNvPr id="57" name="Google Shape;57;p5"/>
          <p:cNvSpPr txBox="1">
            <a:spLocks noGrp="1"/>
          </p:cNvSpPr>
          <p:nvPr>
            <p:ph type="subTitle" idx="1"/>
          </p:nvPr>
        </p:nvSpPr>
        <p:spPr>
          <a:xfrm>
            <a:off x="4761159" y="2764450"/>
            <a:ext cx="2603100" cy="102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5"/>
          <p:cNvSpPr txBox="1">
            <a:spLocks noGrp="1"/>
          </p:cNvSpPr>
          <p:nvPr>
            <p:ph type="subTitle" idx="2"/>
          </p:nvPr>
        </p:nvSpPr>
        <p:spPr>
          <a:xfrm>
            <a:off x="4761159" y="2295075"/>
            <a:ext cx="26031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59" name="Google Shape;59;p5"/>
          <p:cNvSpPr txBox="1">
            <a:spLocks noGrp="1"/>
          </p:cNvSpPr>
          <p:nvPr>
            <p:ph type="subTitle" idx="3"/>
          </p:nvPr>
        </p:nvSpPr>
        <p:spPr>
          <a:xfrm>
            <a:off x="1779741" y="2764450"/>
            <a:ext cx="2603100" cy="102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5"/>
          <p:cNvSpPr txBox="1">
            <a:spLocks noGrp="1"/>
          </p:cNvSpPr>
          <p:nvPr>
            <p:ph type="subTitle" idx="4"/>
          </p:nvPr>
        </p:nvSpPr>
        <p:spPr>
          <a:xfrm>
            <a:off x="1779741" y="2295075"/>
            <a:ext cx="2603100" cy="54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500">
                <a:solidFill>
                  <a:schemeClr val="dk1"/>
                </a:solidFill>
                <a:latin typeface="Eczar SemiBold"/>
                <a:ea typeface="Eczar SemiBold"/>
                <a:cs typeface="Eczar SemiBold"/>
                <a:sym typeface="Eczar SemiBold"/>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pic>
        <p:nvPicPr>
          <p:cNvPr id="61" name="Google Shape;61;p5"/>
          <p:cNvPicPr preferRelativeResize="0"/>
          <p:nvPr/>
        </p:nvPicPr>
        <p:blipFill>
          <a:blip r:embed="rId3">
            <a:alphaModFix/>
          </a:blip>
          <a:stretch>
            <a:fillRect/>
          </a:stretch>
        </p:blipFill>
        <p:spPr>
          <a:xfrm rot="900005">
            <a:off x="-539235" y="-972147"/>
            <a:ext cx="2613445" cy="1772793"/>
          </a:xfrm>
          <a:prstGeom prst="rect">
            <a:avLst/>
          </a:prstGeom>
          <a:noFill/>
          <a:ln>
            <a:noFill/>
          </a:ln>
          <a:effectLst>
            <a:outerShdw blurRad="57150" dist="19050" dir="5400000" algn="bl" rotWithShape="0">
              <a:schemeClr val="dk1">
                <a:alpha val="50000"/>
              </a:schemeClr>
            </a:outerShdw>
          </a:effectLst>
        </p:spPr>
      </p:pic>
      <p:pic>
        <p:nvPicPr>
          <p:cNvPr id="62" name="Google Shape;62;p5"/>
          <p:cNvPicPr preferRelativeResize="0"/>
          <p:nvPr/>
        </p:nvPicPr>
        <p:blipFill>
          <a:blip r:embed="rId4">
            <a:alphaModFix/>
          </a:blip>
          <a:stretch>
            <a:fillRect/>
          </a:stretch>
        </p:blipFill>
        <p:spPr>
          <a:xfrm rot="-900000">
            <a:off x="7940900" y="2831525"/>
            <a:ext cx="4762500" cy="2200275"/>
          </a:xfrm>
          <a:prstGeom prst="rect">
            <a:avLst/>
          </a:prstGeom>
          <a:noFill/>
          <a:ln>
            <a:noFill/>
          </a:ln>
          <a:effectLst>
            <a:outerShdw blurRad="57150" dist="19050" dir="5400000" algn="bl" rotWithShape="0">
              <a:schemeClr val="dk1">
                <a:alpha val="50000"/>
              </a:schemeClr>
            </a:outerShdw>
          </a:effectLst>
        </p:spPr>
      </p:pic>
      <p:pic>
        <p:nvPicPr>
          <p:cNvPr id="63" name="Google Shape;63;p5"/>
          <p:cNvPicPr preferRelativeResize="0"/>
          <p:nvPr/>
        </p:nvPicPr>
        <p:blipFill>
          <a:blip r:embed="rId5">
            <a:alphaModFix/>
          </a:blip>
          <a:stretch>
            <a:fillRect/>
          </a:stretch>
        </p:blipFill>
        <p:spPr>
          <a:xfrm rot="-1020750">
            <a:off x="1665895" y="-355741"/>
            <a:ext cx="630310" cy="827182"/>
          </a:xfrm>
          <a:prstGeom prst="rect">
            <a:avLst/>
          </a:prstGeom>
          <a:noFill/>
          <a:ln>
            <a:noFill/>
          </a:ln>
          <a:effectLst>
            <a:outerShdw blurRad="57150" dist="19050" dir="5400000" algn="bl" rotWithShape="0">
              <a:schemeClr val="dk1">
                <a:alpha val="50000"/>
              </a:schemeClr>
            </a:outerShdw>
          </a:effectLst>
        </p:spPr>
      </p:pic>
      <p:pic>
        <p:nvPicPr>
          <p:cNvPr id="64" name="Google Shape;64;p5"/>
          <p:cNvPicPr preferRelativeResize="0"/>
          <p:nvPr/>
        </p:nvPicPr>
        <p:blipFill>
          <a:blip r:embed="rId6">
            <a:alphaModFix/>
          </a:blip>
          <a:stretch>
            <a:fillRect/>
          </a:stretch>
        </p:blipFill>
        <p:spPr>
          <a:xfrm rot="-3988205">
            <a:off x="8851323" y="2605975"/>
            <a:ext cx="928804" cy="999327"/>
          </a:xfrm>
          <a:prstGeom prst="rect">
            <a:avLst/>
          </a:prstGeom>
          <a:noFill/>
          <a:ln>
            <a:noFill/>
          </a:ln>
          <a:effectLst>
            <a:outerShdw blurRad="57150" dist="19050" dir="5400000" algn="bl" rotWithShape="0">
              <a:schemeClr val="dk1">
                <a:alpha val="50000"/>
              </a:schemeClr>
            </a:outerShdw>
          </a:effectLst>
        </p:spPr>
      </p:pic>
      <p:pic>
        <p:nvPicPr>
          <p:cNvPr id="65" name="Google Shape;65;p5"/>
          <p:cNvPicPr preferRelativeResize="0"/>
          <p:nvPr/>
        </p:nvPicPr>
        <p:blipFill>
          <a:blip r:embed="rId7">
            <a:alphaModFix/>
          </a:blip>
          <a:stretch>
            <a:fillRect/>
          </a:stretch>
        </p:blipFill>
        <p:spPr>
          <a:xfrm rot="-899999">
            <a:off x="6869924" y="4180757"/>
            <a:ext cx="2744651" cy="2760313"/>
          </a:xfrm>
          <a:prstGeom prst="rect">
            <a:avLst/>
          </a:prstGeom>
          <a:noFill/>
          <a:ln>
            <a:noFill/>
          </a:ln>
          <a:effectLst>
            <a:outerShdw blurRad="57150" dist="19050" dir="5400000" algn="bl" rotWithShape="0">
              <a:schemeClr val="dk1">
                <a:alpha val="50000"/>
              </a:schemeClr>
            </a:outerShdw>
          </a:effectLst>
        </p:spPr>
      </p:pic>
      <p:pic>
        <p:nvPicPr>
          <p:cNvPr id="66" name="Google Shape;66;p5"/>
          <p:cNvPicPr preferRelativeResize="0"/>
          <p:nvPr/>
        </p:nvPicPr>
        <p:blipFill>
          <a:blip r:embed="rId8">
            <a:alphaModFix/>
          </a:blip>
          <a:stretch>
            <a:fillRect/>
          </a:stretch>
        </p:blipFill>
        <p:spPr>
          <a:xfrm rot="-516579">
            <a:off x="7976581" y="4026453"/>
            <a:ext cx="413161" cy="554245"/>
          </a:xfrm>
          <a:prstGeom prst="rect">
            <a:avLst/>
          </a:prstGeom>
          <a:noFill/>
          <a:ln>
            <a:noFill/>
          </a:ln>
          <a:effectLst>
            <a:outerShdw blurRad="57150" dist="19050" dir="5400000" algn="bl" rotWithShape="0">
              <a:schemeClr val="dk1">
                <a:alpha val="50000"/>
              </a:schemeClr>
            </a:outerShdw>
          </a:effectLst>
        </p:spPr>
      </p:pic>
      <p:pic>
        <p:nvPicPr>
          <p:cNvPr id="67" name="Google Shape;67;p5"/>
          <p:cNvPicPr preferRelativeResize="0"/>
          <p:nvPr/>
        </p:nvPicPr>
        <p:blipFill>
          <a:blip r:embed="rId9">
            <a:alphaModFix/>
          </a:blip>
          <a:stretch>
            <a:fillRect/>
          </a:stretch>
        </p:blipFill>
        <p:spPr>
          <a:xfrm>
            <a:off x="-856697" y="120827"/>
            <a:ext cx="2311976" cy="2087393"/>
          </a:xfrm>
          <a:prstGeom prst="rect">
            <a:avLst/>
          </a:prstGeom>
          <a:noFill/>
          <a:ln>
            <a:noFill/>
          </a:ln>
          <a:effectLst>
            <a:outerShdw blurRad="57150" dist="19050" dir="5400000" algn="bl" rotWithShape="0">
              <a:schemeClr val="dk1">
                <a:alpha val="50000"/>
              </a:schemeClr>
            </a:outerShdw>
          </a:effectLst>
        </p:spPr>
      </p:pic>
      <p:pic>
        <p:nvPicPr>
          <p:cNvPr id="68" name="Google Shape;68;p5"/>
          <p:cNvPicPr preferRelativeResize="0"/>
          <p:nvPr/>
        </p:nvPicPr>
        <p:blipFill>
          <a:blip r:embed="rId8">
            <a:alphaModFix/>
          </a:blip>
          <a:stretch>
            <a:fillRect/>
          </a:stretch>
        </p:blipFill>
        <p:spPr>
          <a:xfrm rot="-900009">
            <a:off x="89925" y="129847"/>
            <a:ext cx="418751" cy="561759"/>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70" name="Google Shape;70;p6"/>
          <p:cNvPicPr preferRelativeResize="0"/>
          <p:nvPr/>
        </p:nvPicPr>
        <p:blipFill rotWithShape="1">
          <a:blip r:embed="rId2">
            <a:alphaModFix amt="50000"/>
          </a:blip>
          <a:srcRect t="7834" b="7834"/>
          <a:stretch/>
        </p:blipFill>
        <p:spPr>
          <a:xfrm rot="10800000">
            <a:off x="0" y="0"/>
            <a:ext cx="9144000" cy="5143500"/>
          </a:xfrm>
          <a:prstGeom prst="rect">
            <a:avLst/>
          </a:prstGeom>
          <a:noFill/>
          <a:ln>
            <a:noFill/>
          </a:ln>
        </p:spPr>
      </p:pic>
      <p:sp>
        <p:nvSpPr>
          <p:cNvPr id="71" name="Google Shape;71;p6"/>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2pPr>
            <a:lvl3pPr lvl="2"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3pPr>
            <a:lvl4pPr lvl="3"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4pPr>
            <a:lvl5pPr lvl="4"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5pPr>
            <a:lvl6pPr lvl="5"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6pPr>
            <a:lvl7pPr lvl="6"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7pPr>
            <a:lvl8pPr lvl="7"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8pPr>
            <a:lvl9pPr lvl="8"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9pPr>
          </a:lstStyle>
          <a:p>
            <a:endParaRPr/>
          </a:p>
        </p:txBody>
      </p:sp>
      <p:pic>
        <p:nvPicPr>
          <p:cNvPr id="72" name="Google Shape;72;p6"/>
          <p:cNvPicPr preferRelativeResize="0"/>
          <p:nvPr/>
        </p:nvPicPr>
        <p:blipFill>
          <a:blip r:embed="rId3">
            <a:alphaModFix/>
          </a:blip>
          <a:stretch>
            <a:fillRect/>
          </a:stretch>
        </p:blipFill>
        <p:spPr>
          <a:xfrm rot="711183">
            <a:off x="8289527" y="-358372"/>
            <a:ext cx="2613445" cy="1772793"/>
          </a:xfrm>
          <a:prstGeom prst="rect">
            <a:avLst/>
          </a:prstGeom>
          <a:noFill/>
          <a:ln>
            <a:noFill/>
          </a:ln>
          <a:effectLst>
            <a:outerShdw blurRad="57150" dist="19050" dir="5400000" algn="bl" rotWithShape="0">
              <a:schemeClr val="dk1">
                <a:alpha val="50000"/>
              </a:schemeClr>
            </a:outerShdw>
          </a:effectLst>
        </p:spPr>
      </p:pic>
      <p:pic>
        <p:nvPicPr>
          <p:cNvPr id="73" name="Google Shape;73;p6"/>
          <p:cNvPicPr preferRelativeResize="0"/>
          <p:nvPr/>
        </p:nvPicPr>
        <p:blipFill>
          <a:blip r:embed="rId4">
            <a:alphaModFix/>
          </a:blip>
          <a:stretch>
            <a:fillRect/>
          </a:stretch>
        </p:blipFill>
        <p:spPr>
          <a:xfrm rot="51" flipH="1">
            <a:off x="7422939" y="-1330724"/>
            <a:ext cx="3213566" cy="2096852"/>
          </a:xfrm>
          <a:prstGeom prst="rect">
            <a:avLst/>
          </a:prstGeom>
          <a:noFill/>
          <a:ln>
            <a:noFill/>
          </a:ln>
          <a:effectLst>
            <a:outerShdw blurRad="57150" dist="19050" dir="5400000" algn="bl" rotWithShape="0">
              <a:schemeClr val="dk1">
                <a:alpha val="50000"/>
              </a:schemeClr>
            </a:outerShdw>
          </a:effectLst>
        </p:spPr>
      </p:pic>
      <p:pic>
        <p:nvPicPr>
          <p:cNvPr id="74" name="Google Shape;74;p6"/>
          <p:cNvPicPr preferRelativeResize="0"/>
          <p:nvPr/>
        </p:nvPicPr>
        <p:blipFill>
          <a:blip r:embed="rId5">
            <a:alphaModFix/>
          </a:blip>
          <a:stretch>
            <a:fillRect/>
          </a:stretch>
        </p:blipFill>
        <p:spPr>
          <a:xfrm rot="-2301140">
            <a:off x="8634824" y="766125"/>
            <a:ext cx="928804" cy="999327"/>
          </a:xfrm>
          <a:prstGeom prst="rect">
            <a:avLst/>
          </a:prstGeom>
          <a:noFill/>
          <a:ln>
            <a:noFill/>
          </a:ln>
          <a:effectLst>
            <a:outerShdw blurRad="57150" dist="19050" dir="5400000" algn="bl" rotWithShape="0">
              <a:schemeClr val="dk1">
                <a:alpha val="50000"/>
              </a:schemeClr>
            </a:outerShdw>
          </a:effectLst>
        </p:spPr>
      </p:pic>
      <p:pic>
        <p:nvPicPr>
          <p:cNvPr id="75" name="Google Shape;75;p6"/>
          <p:cNvPicPr preferRelativeResize="0"/>
          <p:nvPr/>
        </p:nvPicPr>
        <p:blipFill>
          <a:blip r:embed="rId3">
            <a:alphaModFix/>
          </a:blip>
          <a:stretch>
            <a:fillRect/>
          </a:stretch>
        </p:blipFill>
        <p:spPr>
          <a:xfrm rot="-899997">
            <a:off x="-1925807" y="4652225"/>
            <a:ext cx="3123914" cy="2119094"/>
          </a:xfrm>
          <a:prstGeom prst="rect">
            <a:avLst/>
          </a:prstGeom>
          <a:noFill/>
          <a:ln>
            <a:noFill/>
          </a:ln>
          <a:effectLst>
            <a:outerShdw blurRad="57150" dist="19050" dir="5400000" algn="bl" rotWithShape="0">
              <a:schemeClr val="dk1">
                <a:alpha val="50000"/>
              </a:schemeClr>
            </a:outerShdw>
          </a:effectLst>
        </p:spPr>
      </p:pic>
      <p:pic>
        <p:nvPicPr>
          <p:cNvPr id="76" name="Google Shape;76;p6"/>
          <p:cNvPicPr preferRelativeResize="0"/>
          <p:nvPr/>
        </p:nvPicPr>
        <p:blipFill>
          <a:blip r:embed="rId6">
            <a:alphaModFix/>
          </a:blip>
          <a:stretch>
            <a:fillRect/>
          </a:stretch>
        </p:blipFill>
        <p:spPr>
          <a:xfrm rot="2700019">
            <a:off x="-323730" y="4141958"/>
            <a:ext cx="630310" cy="827182"/>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pic>
        <p:nvPicPr>
          <p:cNvPr id="78" name="Google Shape;78;p7"/>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79" name="Google Shape;79;p7"/>
          <p:cNvSpPr txBox="1">
            <a:spLocks noGrp="1"/>
          </p:cNvSpPr>
          <p:nvPr>
            <p:ph type="body" idx="1"/>
          </p:nvPr>
        </p:nvSpPr>
        <p:spPr>
          <a:xfrm>
            <a:off x="715100" y="2043750"/>
            <a:ext cx="3856800" cy="227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0" name="Google Shape;80;p7"/>
          <p:cNvSpPr txBox="1">
            <a:spLocks noGrp="1"/>
          </p:cNvSpPr>
          <p:nvPr>
            <p:ph type="title"/>
          </p:nvPr>
        </p:nvSpPr>
        <p:spPr>
          <a:xfrm>
            <a:off x="715283" y="826050"/>
            <a:ext cx="3856800" cy="1217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3500"/>
              <a:buFont typeface="Eczar SemiBold"/>
              <a:buNone/>
              <a:defRPr>
                <a:solidFill>
                  <a:schemeClr val="dk2"/>
                </a:solidFill>
                <a:latin typeface="Eczar SemiBold"/>
                <a:ea typeface="Eczar SemiBold"/>
                <a:cs typeface="Eczar SemiBold"/>
                <a:sym typeface="Eczar SemiBold"/>
              </a:defRPr>
            </a:lvl1pPr>
            <a:lvl2pPr lvl="1"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2pPr>
            <a:lvl3pPr lvl="2"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3pPr>
            <a:lvl4pPr lvl="3"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4pPr>
            <a:lvl5pPr lvl="4"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5pPr>
            <a:lvl6pPr lvl="5"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6pPr>
            <a:lvl7pPr lvl="6"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7pPr>
            <a:lvl8pPr lvl="7"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8pPr>
            <a:lvl9pPr lvl="8" algn="ctr" rtl="0">
              <a:spcBef>
                <a:spcPts val="0"/>
              </a:spcBef>
              <a:spcAft>
                <a:spcPts val="0"/>
              </a:spcAft>
              <a:buClr>
                <a:schemeClr val="dk2"/>
              </a:buClr>
              <a:buSzPts val="3500"/>
              <a:buFont typeface="Eczar SemiBold"/>
              <a:buNone/>
              <a:defRPr sz="3500">
                <a:solidFill>
                  <a:schemeClr val="dk2"/>
                </a:solidFill>
                <a:latin typeface="Eczar SemiBold"/>
                <a:ea typeface="Eczar SemiBold"/>
                <a:cs typeface="Eczar SemiBold"/>
                <a:sym typeface="Eczar SemiBold"/>
              </a:defRPr>
            </a:lvl9pPr>
          </a:lstStyle>
          <a:p>
            <a:endParaRPr/>
          </a:p>
        </p:txBody>
      </p:sp>
      <p:sp>
        <p:nvSpPr>
          <p:cNvPr id="81" name="Google Shape;81;p7"/>
          <p:cNvSpPr>
            <a:spLocks noGrp="1"/>
          </p:cNvSpPr>
          <p:nvPr>
            <p:ph type="pic" idx="2"/>
          </p:nvPr>
        </p:nvSpPr>
        <p:spPr>
          <a:xfrm>
            <a:off x="5036100" y="1069650"/>
            <a:ext cx="3004200" cy="30042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pic>
        <p:nvPicPr>
          <p:cNvPr id="83" name="Google Shape;83;p8"/>
          <p:cNvPicPr preferRelativeResize="0"/>
          <p:nvPr/>
        </p:nvPicPr>
        <p:blipFill rotWithShape="1">
          <a:blip r:embed="rId2">
            <a:alphaModFix amt="50000"/>
          </a:blip>
          <a:srcRect t="7834" b="7834"/>
          <a:stretch/>
        </p:blipFill>
        <p:spPr>
          <a:xfrm rot="10800000">
            <a:off x="0" y="0"/>
            <a:ext cx="9144000" cy="5143500"/>
          </a:xfrm>
          <a:prstGeom prst="rect">
            <a:avLst/>
          </a:prstGeom>
          <a:noFill/>
          <a:ln>
            <a:noFill/>
          </a:ln>
        </p:spPr>
      </p:pic>
      <p:sp>
        <p:nvSpPr>
          <p:cNvPr id="84" name="Google Shape;84;p8"/>
          <p:cNvSpPr txBox="1">
            <a:spLocks noGrp="1"/>
          </p:cNvSpPr>
          <p:nvPr>
            <p:ph type="title"/>
          </p:nvPr>
        </p:nvSpPr>
        <p:spPr>
          <a:xfrm>
            <a:off x="1757400" y="1256850"/>
            <a:ext cx="5629200" cy="262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85" name="Google Shape;85;p8"/>
          <p:cNvPicPr preferRelativeResize="0"/>
          <p:nvPr/>
        </p:nvPicPr>
        <p:blipFill>
          <a:blip r:embed="rId3">
            <a:alphaModFix/>
          </a:blip>
          <a:stretch>
            <a:fillRect/>
          </a:stretch>
        </p:blipFill>
        <p:spPr>
          <a:xfrm flipH="1">
            <a:off x="-1446276" y="1967950"/>
            <a:ext cx="2460974" cy="2475000"/>
          </a:xfrm>
          <a:prstGeom prst="rect">
            <a:avLst/>
          </a:prstGeom>
          <a:noFill/>
          <a:ln>
            <a:noFill/>
          </a:ln>
          <a:effectLst>
            <a:outerShdw blurRad="57150" dist="19050" dir="5400000" algn="bl" rotWithShape="0">
              <a:schemeClr val="dk1">
                <a:alpha val="50000"/>
              </a:schemeClr>
            </a:outerShdw>
          </a:effectLst>
        </p:spPr>
      </p:pic>
      <p:pic>
        <p:nvPicPr>
          <p:cNvPr id="86" name="Google Shape;86;p8"/>
          <p:cNvPicPr preferRelativeResize="0"/>
          <p:nvPr/>
        </p:nvPicPr>
        <p:blipFill>
          <a:blip r:embed="rId4">
            <a:alphaModFix/>
          </a:blip>
          <a:stretch>
            <a:fillRect/>
          </a:stretch>
        </p:blipFill>
        <p:spPr>
          <a:xfrm flipH="1">
            <a:off x="-45304" y="1710900"/>
            <a:ext cx="1258140" cy="975400"/>
          </a:xfrm>
          <a:prstGeom prst="rect">
            <a:avLst/>
          </a:prstGeom>
          <a:noFill/>
          <a:ln>
            <a:noFill/>
          </a:ln>
          <a:effectLst>
            <a:outerShdw blurRad="57150" dist="19050" dir="5400000" algn="bl" rotWithShape="0">
              <a:schemeClr val="dk1">
                <a:alpha val="50000"/>
              </a:schemeClr>
            </a:outerShdw>
          </a:effectLst>
        </p:spPr>
      </p:pic>
      <p:pic>
        <p:nvPicPr>
          <p:cNvPr id="87" name="Google Shape;87;p8"/>
          <p:cNvPicPr preferRelativeResize="0"/>
          <p:nvPr/>
        </p:nvPicPr>
        <p:blipFill>
          <a:blip r:embed="rId5">
            <a:alphaModFix/>
          </a:blip>
          <a:stretch>
            <a:fillRect/>
          </a:stretch>
        </p:blipFill>
        <p:spPr>
          <a:xfrm rot="9" flipH="1">
            <a:off x="-1368827" y="2891382"/>
            <a:ext cx="3217176" cy="1751060"/>
          </a:xfrm>
          <a:prstGeom prst="rect">
            <a:avLst/>
          </a:prstGeom>
          <a:noFill/>
          <a:ln>
            <a:noFill/>
          </a:ln>
          <a:effectLst>
            <a:outerShdw blurRad="57150" dist="19050" dir="5400000" algn="bl" rotWithShape="0">
              <a:schemeClr val="dk1">
                <a:alpha val="50000"/>
              </a:schemeClr>
            </a:outerShdw>
          </a:effectLst>
        </p:spPr>
      </p:pic>
      <p:pic>
        <p:nvPicPr>
          <p:cNvPr id="88" name="Google Shape;88;p8"/>
          <p:cNvPicPr preferRelativeResize="0"/>
          <p:nvPr/>
        </p:nvPicPr>
        <p:blipFill>
          <a:blip r:embed="rId6">
            <a:alphaModFix/>
          </a:blip>
          <a:stretch>
            <a:fillRect/>
          </a:stretch>
        </p:blipFill>
        <p:spPr>
          <a:xfrm rot="899973" flipH="1">
            <a:off x="-747574" y="3653586"/>
            <a:ext cx="3213567" cy="2096828"/>
          </a:xfrm>
          <a:prstGeom prst="rect">
            <a:avLst/>
          </a:prstGeom>
          <a:noFill/>
          <a:ln>
            <a:noFill/>
          </a:ln>
          <a:effectLst>
            <a:outerShdw blurRad="57150" dist="19050" dir="5400000" algn="bl" rotWithShape="0">
              <a:schemeClr val="dk1">
                <a:alpha val="50000"/>
              </a:schemeClr>
            </a:outerShdw>
          </a:effectLst>
        </p:spPr>
      </p:pic>
      <p:pic>
        <p:nvPicPr>
          <p:cNvPr id="89" name="Google Shape;89;p8"/>
          <p:cNvPicPr preferRelativeResize="0"/>
          <p:nvPr/>
        </p:nvPicPr>
        <p:blipFill>
          <a:blip r:embed="rId7">
            <a:alphaModFix/>
          </a:blip>
          <a:stretch>
            <a:fillRect/>
          </a:stretch>
        </p:blipFill>
        <p:spPr>
          <a:xfrm rot="516579" flipH="1">
            <a:off x="813831" y="3566253"/>
            <a:ext cx="413161" cy="554245"/>
          </a:xfrm>
          <a:prstGeom prst="rect">
            <a:avLst/>
          </a:prstGeom>
          <a:noFill/>
          <a:ln>
            <a:noFill/>
          </a:ln>
          <a:effectLst>
            <a:outerShdw blurRad="57150" dist="19050" dir="5400000" algn="bl" rotWithShape="0">
              <a:schemeClr val="dk1">
                <a:alpha val="50000"/>
              </a:schemeClr>
            </a:outerShdw>
          </a:effectLst>
        </p:spPr>
      </p:pic>
      <p:pic>
        <p:nvPicPr>
          <p:cNvPr id="90" name="Google Shape;90;p8"/>
          <p:cNvPicPr preferRelativeResize="0"/>
          <p:nvPr/>
        </p:nvPicPr>
        <p:blipFill>
          <a:blip r:embed="rId6">
            <a:alphaModFix/>
          </a:blip>
          <a:stretch>
            <a:fillRect/>
          </a:stretch>
        </p:blipFill>
        <p:spPr>
          <a:xfrm rot="-10799963">
            <a:off x="7783319" y="438276"/>
            <a:ext cx="3562012" cy="2324198"/>
          </a:xfrm>
          <a:prstGeom prst="rect">
            <a:avLst/>
          </a:prstGeom>
          <a:noFill/>
          <a:ln>
            <a:noFill/>
          </a:ln>
          <a:effectLst>
            <a:outerShdw blurRad="57150" dist="19050" dir="5400000" algn="bl" rotWithShape="0">
              <a:schemeClr val="dk1">
                <a:alpha val="50000"/>
              </a:schemeClr>
            </a:outerShdw>
          </a:effectLst>
        </p:spPr>
      </p:pic>
      <p:pic>
        <p:nvPicPr>
          <p:cNvPr id="91" name="Google Shape;91;p8"/>
          <p:cNvPicPr preferRelativeResize="0"/>
          <p:nvPr/>
        </p:nvPicPr>
        <p:blipFill>
          <a:blip r:embed="rId8">
            <a:alphaModFix/>
          </a:blip>
          <a:stretch>
            <a:fillRect/>
          </a:stretch>
        </p:blipFill>
        <p:spPr>
          <a:xfrm rot="37">
            <a:off x="7142743" y="-236148"/>
            <a:ext cx="3562012" cy="2324198"/>
          </a:xfrm>
          <a:prstGeom prst="rect">
            <a:avLst/>
          </a:prstGeom>
          <a:noFill/>
          <a:ln>
            <a:noFill/>
          </a:ln>
          <a:effectLst>
            <a:outerShdw blurRad="57150" dist="19050" dir="5400000" algn="bl" rotWithShape="0">
              <a:schemeClr val="dk1">
                <a:alpha val="50000"/>
              </a:schemeClr>
            </a:outerShdw>
          </a:effectLst>
        </p:spPr>
      </p:pic>
      <p:pic>
        <p:nvPicPr>
          <p:cNvPr id="92" name="Google Shape;92;p8"/>
          <p:cNvPicPr preferRelativeResize="0"/>
          <p:nvPr/>
        </p:nvPicPr>
        <p:blipFill>
          <a:blip r:embed="rId9">
            <a:alphaModFix/>
          </a:blip>
          <a:stretch>
            <a:fillRect/>
          </a:stretch>
        </p:blipFill>
        <p:spPr>
          <a:xfrm rot="-1020750">
            <a:off x="8343195" y="1186784"/>
            <a:ext cx="630310" cy="827182"/>
          </a:xfrm>
          <a:prstGeom prst="rect">
            <a:avLst/>
          </a:prstGeom>
          <a:noFill/>
          <a:ln>
            <a:noFill/>
          </a:ln>
          <a:effectLst>
            <a:outerShdw blurRad="57150" dist="19050" dir="5400000" algn="bl" rotWithShape="0">
              <a:schemeClr val="dk1">
                <a:alpha val="50000"/>
              </a:schemeClr>
            </a:outerShdw>
          </a:effectLst>
        </p:spPr>
      </p:pic>
      <p:pic>
        <p:nvPicPr>
          <p:cNvPr id="93" name="Google Shape;93;p8"/>
          <p:cNvPicPr preferRelativeResize="0"/>
          <p:nvPr/>
        </p:nvPicPr>
        <p:blipFill>
          <a:blip r:embed="rId10">
            <a:alphaModFix/>
          </a:blip>
          <a:stretch>
            <a:fillRect/>
          </a:stretch>
        </p:blipFill>
        <p:spPr>
          <a:xfrm rot="8">
            <a:off x="6682965" y="-881898"/>
            <a:ext cx="2613446" cy="1772792"/>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
        <p:cNvGrpSpPr/>
        <p:nvPr/>
      </p:nvGrpSpPr>
      <p:grpSpPr>
        <a:xfrm>
          <a:off x="0" y="0"/>
          <a:ext cx="0" cy="0"/>
          <a:chOff x="0" y="0"/>
          <a:chExt cx="0" cy="0"/>
        </a:xfrm>
      </p:grpSpPr>
      <p:pic>
        <p:nvPicPr>
          <p:cNvPr id="113" name="Google Shape;113;p10"/>
          <p:cNvPicPr preferRelativeResize="0"/>
          <p:nvPr/>
        </p:nvPicPr>
        <p:blipFill>
          <a:blip r:embed="rId2">
            <a:alphaModFix/>
          </a:blip>
          <a:stretch>
            <a:fillRect/>
          </a:stretch>
        </p:blipFill>
        <p:spPr>
          <a:xfrm rot="10799994">
            <a:off x="-241248" y="-970969"/>
            <a:ext cx="5228500" cy="2845792"/>
          </a:xfrm>
          <a:prstGeom prst="rect">
            <a:avLst/>
          </a:prstGeom>
          <a:noFill/>
          <a:ln>
            <a:noFill/>
          </a:ln>
          <a:effectLst>
            <a:outerShdw blurRad="57150" dist="19050" dir="5400000" algn="bl" rotWithShape="0">
              <a:schemeClr val="dk1">
                <a:alpha val="50000"/>
              </a:schemeClr>
            </a:outerShdw>
          </a:effectLst>
        </p:spPr>
      </p:pic>
      <p:pic>
        <p:nvPicPr>
          <p:cNvPr id="114" name="Google Shape;114;p10"/>
          <p:cNvPicPr preferRelativeResize="0"/>
          <p:nvPr/>
        </p:nvPicPr>
        <p:blipFill>
          <a:blip r:embed="rId3">
            <a:alphaModFix/>
          </a:blip>
          <a:stretch>
            <a:fillRect/>
          </a:stretch>
        </p:blipFill>
        <p:spPr>
          <a:xfrm>
            <a:off x="5595875" y="-398650"/>
            <a:ext cx="4195554" cy="2737599"/>
          </a:xfrm>
          <a:prstGeom prst="rect">
            <a:avLst/>
          </a:prstGeom>
          <a:noFill/>
          <a:ln>
            <a:noFill/>
          </a:ln>
          <a:effectLst>
            <a:outerShdw blurRad="57150" dist="19050" dir="5400000" algn="bl" rotWithShape="0">
              <a:schemeClr val="dk1">
                <a:alpha val="50000"/>
              </a:schemeClr>
            </a:outerShdw>
          </a:effectLst>
        </p:spPr>
      </p:pic>
      <p:pic>
        <p:nvPicPr>
          <p:cNvPr id="115" name="Google Shape;115;p10"/>
          <p:cNvPicPr preferRelativeResize="0"/>
          <p:nvPr/>
        </p:nvPicPr>
        <p:blipFill>
          <a:blip r:embed="rId2">
            <a:alphaModFix/>
          </a:blip>
          <a:stretch>
            <a:fillRect/>
          </a:stretch>
        </p:blipFill>
        <p:spPr>
          <a:xfrm rot="10799994">
            <a:off x="4613602" y="-1198944"/>
            <a:ext cx="5228500" cy="2845792"/>
          </a:xfrm>
          <a:prstGeom prst="rect">
            <a:avLst/>
          </a:prstGeom>
          <a:noFill/>
          <a:ln>
            <a:noFill/>
          </a:ln>
          <a:effectLst>
            <a:outerShdw blurRad="57150" dist="19050" dir="5400000" algn="bl" rotWithShape="0">
              <a:schemeClr val="dk1">
                <a:alpha val="50000"/>
              </a:schemeClr>
            </a:outerShdw>
          </a:effectLst>
        </p:spPr>
      </p:pic>
      <p:pic>
        <p:nvPicPr>
          <p:cNvPr id="116" name="Google Shape;116;p10"/>
          <p:cNvPicPr preferRelativeResize="0"/>
          <p:nvPr/>
        </p:nvPicPr>
        <p:blipFill>
          <a:blip r:embed="rId4">
            <a:alphaModFix/>
          </a:blip>
          <a:stretch>
            <a:fillRect/>
          </a:stretch>
        </p:blipFill>
        <p:spPr>
          <a:xfrm rot="-2699965">
            <a:off x="4251148" y="-216612"/>
            <a:ext cx="928805" cy="999325"/>
          </a:xfrm>
          <a:prstGeom prst="rect">
            <a:avLst/>
          </a:prstGeom>
          <a:noFill/>
          <a:ln>
            <a:noFill/>
          </a:ln>
          <a:effectLst>
            <a:outerShdw blurRad="57150" dist="19050" dir="5400000" algn="bl" rotWithShape="0">
              <a:schemeClr val="dk1">
                <a:alpha val="50000"/>
              </a:schemeClr>
            </a:outerShdw>
          </a:effectLst>
        </p:spPr>
      </p:pic>
      <p:pic>
        <p:nvPicPr>
          <p:cNvPr id="117" name="Google Shape;117;p10"/>
          <p:cNvPicPr preferRelativeResize="0"/>
          <p:nvPr/>
        </p:nvPicPr>
        <p:blipFill>
          <a:blip r:embed="rId3">
            <a:alphaModFix/>
          </a:blip>
          <a:stretch>
            <a:fillRect/>
          </a:stretch>
        </p:blipFill>
        <p:spPr>
          <a:xfrm>
            <a:off x="-1832399" y="-1392350"/>
            <a:ext cx="3070576" cy="2003550"/>
          </a:xfrm>
          <a:prstGeom prst="rect">
            <a:avLst/>
          </a:prstGeom>
          <a:noFill/>
          <a:ln>
            <a:noFill/>
          </a:ln>
          <a:effectLst>
            <a:outerShdw blurRad="57150" dist="19050" dir="5400000" algn="bl" rotWithShape="0">
              <a:schemeClr val="dk1">
                <a:alpha val="50000"/>
              </a:schemeClr>
            </a:outerShdw>
          </a:effectLst>
        </p:spPr>
      </p:pic>
      <p:sp>
        <p:nvSpPr>
          <p:cNvPr id="118" name="Google Shape;118;p10"/>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pic>
        <p:nvPicPr>
          <p:cNvPr id="120" name="Google Shape;120;p11"/>
          <p:cNvPicPr preferRelativeResize="0"/>
          <p:nvPr/>
        </p:nvPicPr>
        <p:blipFill rotWithShape="1">
          <a:blip r:embed="rId2">
            <a:alphaModFix amt="50000"/>
          </a:blip>
          <a:srcRect t="7834" b="7834"/>
          <a:stretch/>
        </p:blipFill>
        <p:spPr>
          <a:xfrm>
            <a:off x="0" y="0"/>
            <a:ext cx="9144000" cy="5143500"/>
          </a:xfrm>
          <a:prstGeom prst="rect">
            <a:avLst/>
          </a:prstGeom>
          <a:noFill/>
          <a:ln>
            <a:noFill/>
          </a:ln>
        </p:spPr>
      </p:pic>
      <p:sp>
        <p:nvSpPr>
          <p:cNvPr id="121" name="Google Shape;121;p11"/>
          <p:cNvSpPr txBox="1">
            <a:spLocks noGrp="1"/>
          </p:cNvSpPr>
          <p:nvPr>
            <p:ph type="title" hasCustomPrompt="1"/>
          </p:nvPr>
        </p:nvSpPr>
        <p:spPr>
          <a:xfrm>
            <a:off x="1284000" y="1102425"/>
            <a:ext cx="6576000" cy="157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2" name="Google Shape;122;p11"/>
          <p:cNvSpPr txBox="1">
            <a:spLocks noGrp="1"/>
          </p:cNvSpPr>
          <p:nvPr>
            <p:ph type="subTitle" idx="1"/>
          </p:nvPr>
        </p:nvSpPr>
        <p:spPr>
          <a:xfrm>
            <a:off x="1284000" y="2828325"/>
            <a:ext cx="6576000" cy="4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23" name="Google Shape;123;p11"/>
          <p:cNvPicPr preferRelativeResize="0"/>
          <p:nvPr/>
        </p:nvPicPr>
        <p:blipFill>
          <a:blip r:embed="rId3">
            <a:alphaModFix/>
          </a:blip>
          <a:stretch>
            <a:fillRect/>
          </a:stretch>
        </p:blipFill>
        <p:spPr>
          <a:xfrm rot="10800000">
            <a:off x="6964652" y="3492526"/>
            <a:ext cx="4195554" cy="2737599"/>
          </a:xfrm>
          <a:prstGeom prst="rect">
            <a:avLst/>
          </a:prstGeom>
          <a:noFill/>
          <a:ln>
            <a:noFill/>
          </a:ln>
          <a:effectLst>
            <a:outerShdw blurRad="57150" dist="19050" dir="5400000" algn="bl" rotWithShape="0">
              <a:schemeClr val="dk1">
                <a:alpha val="50000"/>
              </a:schemeClr>
            </a:outerShdw>
          </a:effectLst>
        </p:spPr>
      </p:pic>
      <p:pic>
        <p:nvPicPr>
          <p:cNvPr id="124" name="Google Shape;124;p11"/>
          <p:cNvPicPr preferRelativeResize="0"/>
          <p:nvPr/>
        </p:nvPicPr>
        <p:blipFill>
          <a:blip r:embed="rId3">
            <a:alphaModFix/>
          </a:blip>
          <a:stretch>
            <a:fillRect/>
          </a:stretch>
        </p:blipFill>
        <p:spPr>
          <a:xfrm rot="10800000">
            <a:off x="-2824074" y="3002588"/>
            <a:ext cx="4759574" cy="3105625"/>
          </a:xfrm>
          <a:prstGeom prst="rect">
            <a:avLst/>
          </a:prstGeom>
          <a:noFill/>
          <a:ln>
            <a:noFill/>
          </a:ln>
          <a:effectLst>
            <a:outerShdw blurRad="57150" dist="19050" dir="5400000" algn="bl" rotWithShape="0">
              <a:schemeClr val="dk1">
                <a:alpha val="50000"/>
              </a:schemeClr>
            </a:outerShdw>
          </a:effectLst>
        </p:spPr>
      </p:pic>
      <p:pic>
        <p:nvPicPr>
          <p:cNvPr id="125" name="Google Shape;125;p11"/>
          <p:cNvPicPr preferRelativeResize="0"/>
          <p:nvPr/>
        </p:nvPicPr>
        <p:blipFill>
          <a:blip r:embed="rId4">
            <a:alphaModFix/>
          </a:blip>
          <a:stretch>
            <a:fillRect/>
          </a:stretch>
        </p:blipFill>
        <p:spPr>
          <a:xfrm rot="-6">
            <a:off x="4067904" y="3848678"/>
            <a:ext cx="5228500" cy="2845792"/>
          </a:xfrm>
          <a:prstGeom prst="rect">
            <a:avLst/>
          </a:prstGeom>
          <a:noFill/>
          <a:ln>
            <a:noFill/>
          </a:ln>
          <a:effectLst>
            <a:outerShdw blurRad="57150" dist="19050" dir="5400000" algn="bl" rotWithShape="0">
              <a:schemeClr val="dk1">
                <a:alpha val="50000"/>
              </a:schemeClr>
            </a:outerShdw>
          </a:effectLst>
        </p:spPr>
      </p:pic>
      <p:pic>
        <p:nvPicPr>
          <p:cNvPr id="126" name="Google Shape;126;p11"/>
          <p:cNvPicPr preferRelativeResize="0"/>
          <p:nvPr/>
        </p:nvPicPr>
        <p:blipFill>
          <a:blip r:embed="rId4">
            <a:alphaModFix/>
          </a:blip>
          <a:stretch>
            <a:fillRect/>
          </a:stretch>
        </p:blipFill>
        <p:spPr>
          <a:xfrm rot="-6">
            <a:off x="-786946" y="4076653"/>
            <a:ext cx="5228500" cy="2845792"/>
          </a:xfrm>
          <a:prstGeom prst="rect">
            <a:avLst/>
          </a:prstGeom>
          <a:noFill/>
          <a:ln>
            <a:noFill/>
          </a:ln>
          <a:effectLst>
            <a:outerShdw blurRad="57150" dist="19050" dir="5400000" algn="bl" rotWithShape="0">
              <a:schemeClr val="dk1">
                <a:alpha val="50000"/>
              </a:schemeClr>
            </a:outerShdw>
          </a:effectLst>
        </p:spPr>
      </p:pic>
      <p:pic>
        <p:nvPicPr>
          <p:cNvPr id="127" name="Google Shape;127;p11"/>
          <p:cNvPicPr preferRelativeResize="0"/>
          <p:nvPr/>
        </p:nvPicPr>
        <p:blipFill>
          <a:blip r:embed="rId5">
            <a:alphaModFix/>
          </a:blip>
          <a:stretch>
            <a:fillRect/>
          </a:stretch>
        </p:blipFill>
        <p:spPr>
          <a:xfrm rot="-1750720">
            <a:off x="4068456" y="4560915"/>
            <a:ext cx="763238" cy="1001644"/>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1pPr>
            <a:lvl2pPr lvl="1"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2pPr>
            <a:lvl3pPr lvl="2"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3pPr>
            <a:lvl4pPr lvl="3"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4pPr>
            <a:lvl5pPr lvl="4"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5pPr>
            <a:lvl6pPr lvl="5"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6pPr>
            <a:lvl7pPr lvl="6"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7pPr>
            <a:lvl8pPr lvl="7"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8pPr>
            <a:lvl9pPr lvl="8" algn="ctr" rtl="0">
              <a:spcBef>
                <a:spcPts val="0"/>
              </a:spcBef>
              <a:spcAft>
                <a:spcPts val="0"/>
              </a:spcAft>
              <a:buClr>
                <a:schemeClr val="dk2"/>
              </a:buClr>
              <a:buSzPts val="3400"/>
              <a:buFont typeface="Eczar SemiBold"/>
              <a:buNone/>
              <a:defRPr sz="3400">
                <a:solidFill>
                  <a:schemeClr val="dk2"/>
                </a:solidFill>
                <a:latin typeface="Eczar SemiBold"/>
                <a:ea typeface="Eczar SemiBold"/>
                <a:cs typeface="Eczar SemiBold"/>
                <a:sym typeface="Eczar SemiBold"/>
              </a:defRPr>
            </a:lvl9pPr>
          </a:lstStyle>
          <a:p>
            <a:endParaRPr/>
          </a:p>
        </p:txBody>
      </p:sp>
      <p:sp>
        <p:nvSpPr>
          <p:cNvPr id="7" name="Google Shape;7;p1"/>
          <p:cNvSpPr txBox="1">
            <a:spLocks noGrp="1"/>
          </p:cNvSpPr>
          <p:nvPr>
            <p:ph type="body" idx="1"/>
          </p:nvPr>
        </p:nvSpPr>
        <p:spPr>
          <a:xfrm>
            <a:off x="715100" y="1107700"/>
            <a:ext cx="7713900" cy="35007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nvPr>
        </p:nvSpPr>
        <p:spPr>
          <a:xfrm>
            <a:off x="990599" y="1047750"/>
            <a:ext cx="7282075" cy="2362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3600" b="1" dirty="0"/>
              <a:t>JUDUL, LATAR BELAKANG, RUMUSAN MASALAH, TUJUAN DAN MANFAAT PENELITIAN</a:t>
            </a:r>
            <a:endParaRPr sz="3600" b="1" dirty="0"/>
          </a:p>
        </p:txBody>
      </p:sp>
      <p:sp>
        <p:nvSpPr>
          <p:cNvPr id="257" name="Google Shape;257;p25"/>
          <p:cNvSpPr txBox="1">
            <a:spLocks noGrp="1"/>
          </p:cNvSpPr>
          <p:nvPr>
            <p:ph type="subTitle" idx="1"/>
          </p:nvPr>
        </p:nvSpPr>
        <p:spPr>
          <a:xfrm>
            <a:off x="1501950" y="4019550"/>
            <a:ext cx="6140100" cy="4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chivo Medium"/>
                <a:ea typeface="Archivo Medium"/>
                <a:cs typeface="Archivo Medium"/>
                <a:sym typeface="Archivo Medium"/>
              </a:rPr>
              <a:t>Dr. Muhammad Tahir, SKM., M. Kes</a:t>
            </a:r>
            <a:endParaRPr dirty="0">
              <a:latin typeface="Archivo Medium"/>
              <a:ea typeface="Archivo Medium"/>
              <a:cs typeface="Archivo Medium"/>
              <a:sym typeface="Archivo Medium"/>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500"/>
                                        <p:tgtEl>
                                          <p:spTgt spid="256"/>
                                        </p:tgtEl>
                                      </p:cBhvr>
                                    </p:animEffect>
                                  </p:childTnLst>
                                </p:cTn>
                              </p:par>
                            </p:childTnLst>
                          </p:cTn>
                        </p:par>
                        <p:par>
                          <p:cTn id="8" fill="hold">
                            <p:stCondLst>
                              <p:cond delay="1750"/>
                            </p:stCondLst>
                            <p:childTnLst>
                              <p:par>
                                <p:cTn id="9" presetID="41" presetClass="entr" presetSubtype="0" fill="hold" grpId="0" nodeType="afterEffect">
                                  <p:stCondLst>
                                    <p:cond delay="500"/>
                                  </p:stCondLst>
                                  <p:iterate type="lt">
                                    <p:tmPct val="10000"/>
                                  </p:iterate>
                                  <p:childTnLst>
                                    <p:set>
                                      <p:cBhvr>
                                        <p:cTn id="10" dur="1" fill="hold">
                                          <p:stCondLst>
                                            <p:cond delay="0"/>
                                          </p:stCondLst>
                                        </p:cTn>
                                        <p:tgtEl>
                                          <p:spTgt spid="257">
                                            <p:txEl>
                                              <p:pRg st="0" end="0"/>
                                            </p:txEl>
                                          </p:spTgt>
                                        </p:tgtEl>
                                        <p:attrNameLst>
                                          <p:attrName>style.visibility</p:attrName>
                                        </p:attrNameLst>
                                      </p:cBhvr>
                                      <p:to>
                                        <p:strVal val="visible"/>
                                      </p:to>
                                    </p:set>
                                    <p:anim calcmode="lin" valueType="num">
                                      <p:cBhvr>
                                        <p:cTn id="11" dur="750" fill="hold"/>
                                        <p:tgtEl>
                                          <p:spTgt spid="25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57">
                                            <p:txEl>
                                              <p:pRg st="0" end="0"/>
                                            </p:txEl>
                                          </p:spTgt>
                                        </p:tgtEl>
                                        <p:attrNameLst>
                                          <p:attrName>ppt_y</p:attrName>
                                        </p:attrNameLst>
                                      </p:cBhvr>
                                      <p:tavLst>
                                        <p:tav tm="0">
                                          <p:val>
                                            <p:strVal val="#ppt_y"/>
                                          </p:val>
                                        </p:tav>
                                        <p:tav tm="100000">
                                          <p:val>
                                            <p:strVal val="#ppt_y"/>
                                          </p:val>
                                        </p:tav>
                                      </p:tavLst>
                                    </p:anim>
                                    <p:anim calcmode="lin" valueType="num">
                                      <p:cBhvr>
                                        <p:cTn id="13" dur="750" fill="hold"/>
                                        <p:tgtEl>
                                          <p:spTgt spid="25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5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31"/>
          <p:cNvSpPr txBox="1">
            <a:spLocks noGrp="1"/>
          </p:cNvSpPr>
          <p:nvPr>
            <p:ph type="title"/>
          </p:nvPr>
        </p:nvSpPr>
        <p:spPr>
          <a:xfrm>
            <a:off x="304800" y="211050"/>
            <a:ext cx="5426839" cy="12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Menyaring Permasalahan</a:t>
            </a:r>
            <a:endParaRPr b="1" dirty="0"/>
          </a:p>
        </p:txBody>
      </p:sp>
      <p:pic>
        <p:nvPicPr>
          <p:cNvPr id="337" name="Google Shape;337;p31"/>
          <p:cNvPicPr preferRelativeResize="0"/>
          <p:nvPr/>
        </p:nvPicPr>
        <p:blipFill>
          <a:blip r:embed="rId3">
            <a:alphaModFix/>
          </a:blip>
          <a:stretch>
            <a:fillRect/>
          </a:stretch>
        </p:blipFill>
        <p:spPr>
          <a:xfrm rot="-618987">
            <a:off x="6642887" y="2258808"/>
            <a:ext cx="3217176" cy="1751060"/>
          </a:xfrm>
          <a:prstGeom prst="rect">
            <a:avLst/>
          </a:prstGeom>
          <a:noFill/>
          <a:ln>
            <a:noFill/>
          </a:ln>
          <a:effectLst>
            <a:outerShdw blurRad="57150" dist="19050" dir="5400000" algn="bl" rotWithShape="0">
              <a:schemeClr val="dk1">
                <a:alpha val="50000"/>
              </a:schemeClr>
            </a:outerShdw>
          </a:effectLst>
        </p:spPr>
      </p:pic>
      <p:pic>
        <p:nvPicPr>
          <p:cNvPr id="338" name="Google Shape;338;p31"/>
          <p:cNvPicPr preferRelativeResize="0"/>
          <p:nvPr/>
        </p:nvPicPr>
        <p:blipFill>
          <a:blip r:embed="rId4">
            <a:alphaModFix/>
          </a:blip>
          <a:stretch>
            <a:fillRect/>
          </a:stretch>
        </p:blipFill>
        <p:spPr>
          <a:xfrm>
            <a:off x="7756687" y="686976"/>
            <a:ext cx="2460974" cy="2475000"/>
          </a:xfrm>
          <a:prstGeom prst="rect">
            <a:avLst/>
          </a:prstGeom>
          <a:noFill/>
          <a:ln>
            <a:noFill/>
          </a:ln>
          <a:effectLst>
            <a:outerShdw blurRad="57150" dist="19050" dir="5400000" algn="bl" rotWithShape="0">
              <a:schemeClr val="dk1">
                <a:alpha val="50000"/>
              </a:schemeClr>
            </a:outerShdw>
          </a:effectLst>
        </p:spPr>
      </p:pic>
      <p:pic>
        <p:nvPicPr>
          <p:cNvPr id="339" name="Google Shape;339;p31"/>
          <p:cNvPicPr preferRelativeResize="0"/>
          <p:nvPr/>
        </p:nvPicPr>
        <p:blipFill>
          <a:blip r:embed="rId5">
            <a:alphaModFix/>
          </a:blip>
          <a:stretch>
            <a:fillRect/>
          </a:stretch>
        </p:blipFill>
        <p:spPr>
          <a:xfrm>
            <a:off x="7558550" y="429925"/>
            <a:ext cx="1258140" cy="975400"/>
          </a:xfrm>
          <a:prstGeom prst="rect">
            <a:avLst/>
          </a:prstGeom>
          <a:noFill/>
          <a:ln>
            <a:noFill/>
          </a:ln>
          <a:effectLst>
            <a:outerShdw blurRad="57150" dist="19050" dir="5400000" algn="bl" rotWithShape="0">
              <a:schemeClr val="dk1">
                <a:alpha val="50000"/>
              </a:schemeClr>
            </a:outerShdw>
          </a:effectLst>
        </p:spPr>
      </p:pic>
      <p:pic>
        <p:nvPicPr>
          <p:cNvPr id="340" name="Google Shape;340;p31"/>
          <p:cNvPicPr preferRelativeResize="0">
            <a:picLocks noGrp="1"/>
          </p:cNvPicPr>
          <p:nvPr>
            <p:ph type="pic" idx="2"/>
          </p:nvPr>
        </p:nvPicPr>
        <p:blipFill rotWithShape="1">
          <a:blip r:embed="rId6">
            <a:alphaModFix/>
          </a:blip>
          <a:srcRect l="16666" r="16666"/>
          <a:stretch/>
        </p:blipFill>
        <p:spPr>
          <a:xfrm>
            <a:off x="5036100" y="1069650"/>
            <a:ext cx="3004200" cy="3004200"/>
          </a:xfrm>
          <a:prstGeom prst="ellipse">
            <a:avLst/>
          </a:prstGeom>
        </p:spPr>
      </p:pic>
      <p:pic>
        <p:nvPicPr>
          <p:cNvPr id="341" name="Google Shape;341;p31"/>
          <p:cNvPicPr preferRelativeResize="0"/>
          <p:nvPr/>
        </p:nvPicPr>
        <p:blipFill>
          <a:blip r:embed="rId7">
            <a:alphaModFix/>
          </a:blip>
          <a:stretch>
            <a:fillRect/>
          </a:stretch>
        </p:blipFill>
        <p:spPr>
          <a:xfrm rot="-899973">
            <a:off x="6358717" y="3602187"/>
            <a:ext cx="3213567" cy="2096828"/>
          </a:xfrm>
          <a:prstGeom prst="rect">
            <a:avLst/>
          </a:prstGeom>
          <a:noFill/>
          <a:ln>
            <a:noFill/>
          </a:ln>
          <a:effectLst>
            <a:outerShdw blurRad="57150" dist="19050" dir="5400000" algn="bl" rotWithShape="0">
              <a:schemeClr val="dk1">
                <a:alpha val="50000"/>
              </a:schemeClr>
            </a:outerShdw>
          </a:effectLst>
        </p:spPr>
      </p:pic>
      <p:sp>
        <p:nvSpPr>
          <p:cNvPr id="342" name="Google Shape;342;p31"/>
          <p:cNvSpPr txBox="1"/>
          <p:nvPr/>
        </p:nvSpPr>
        <p:spPr>
          <a:xfrm rot="-503204">
            <a:off x="7065634" y="4160551"/>
            <a:ext cx="1799746" cy="77747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ea typeface="Eczar Medium"/>
                <a:cs typeface="Eczar Medium"/>
                <a:sym typeface="Eczar Medium"/>
              </a:rPr>
              <a:t>Masalah</a:t>
            </a:r>
            <a:endParaRPr sz="2000" dirty="0">
              <a:solidFill>
                <a:schemeClr val="lt1"/>
              </a:solidFill>
            </a:endParaRPr>
          </a:p>
        </p:txBody>
      </p:sp>
      <p:pic>
        <p:nvPicPr>
          <p:cNvPr id="343" name="Google Shape;343;p31"/>
          <p:cNvPicPr preferRelativeResize="0"/>
          <p:nvPr/>
        </p:nvPicPr>
        <p:blipFill>
          <a:blip r:embed="rId8">
            <a:alphaModFix/>
          </a:blip>
          <a:stretch>
            <a:fillRect/>
          </a:stretch>
        </p:blipFill>
        <p:spPr>
          <a:xfrm rot="-1800019">
            <a:off x="6138605" y="4524965"/>
            <a:ext cx="763239" cy="1001644"/>
          </a:xfrm>
          <a:prstGeom prst="rect">
            <a:avLst/>
          </a:prstGeom>
          <a:noFill/>
          <a:ln>
            <a:noFill/>
          </a:ln>
          <a:effectLst>
            <a:outerShdw blurRad="57150" dist="19050" dir="5400000" algn="bl" rotWithShape="0">
              <a:schemeClr val="dk1">
                <a:alpha val="50000"/>
              </a:schemeClr>
            </a:outerShdw>
          </a:effectLst>
        </p:spPr>
      </p:pic>
      <p:sp>
        <p:nvSpPr>
          <p:cNvPr id="2" name="Pentagon 1"/>
          <p:cNvSpPr/>
          <p:nvPr/>
        </p:nvSpPr>
        <p:spPr>
          <a:xfrm>
            <a:off x="304800" y="1001587"/>
            <a:ext cx="4572000" cy="579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Minat</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secara</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pribadi</a:t>
            </a:r>
            <a:endParaRPr lang="en-US" dirty="0">
              <a:solidFill>
                <a:schemeClr val="accent1">
                  <a:lumMod val="50000"/>
                </a:schemeClr>
              </a:solidFill>
              <a:effectLst>
                <a:glow rad="139700">
                  <a:schemeClr val="accent1">
                    <a:satMod val="175000"/>
                    <a:alpha val="40000"/>
                  </a:schemeClr>
                </a:glow>
              </a:effectLst>
            </a:endParaRPr>
          </a:p>
        </p:txBody>
      </p:sp>
      <p:sp>
        <p:nvSpPr>
          <p:cNvPr id="11" name="Pentagon 10"/>
          <p:cNvSpPr/>
          <p:nvPr/>
        </p:nvSpPr>
        <p:spPr>
          <a:xfrm>
            <a:off x="313113" y="1687387"/>
            <a:ext cx="4572000" cy="579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Kemampuan</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secara</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pribadi</a:t>
            </a:r>
            <a:endParaRPr lang="en-US" dirty="0">
              <a:solidFill>
                <a:schemeClr val="accent1">
                  <a:lumMod val="50000"/>
                </a:schemeClr>
              </a:solidFill>
              <a:effectLst>
                <a:glow rad="139700">
                  <a:schemeClr val="accent1">
                    <a:satMod val="175000"/>
                    <a:alpha val="40000"/>
                  </a:schemeClr>
                </a:glow>
              </a:effectLst>
            </a:endParaRPr>
          </a:p>
        </p:txBody>
      </p:sp>
      <p:sp>
        <p:nvSpPr>
          <p:cNvPr id="12" name="Pentagon 11"/>
          <p:cNvSpPr/>
          <p:nvPr/>
        </p:nvSpPr>
        <p:spPr>
          <a:xfrm>
            <a:off x="304800" y="2373187"/>
            <a:ext cx="4572000" cy="579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Landasan</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teoritis</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dan</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konseptual</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tersedia</a:t>
            </a:r>
            <a:endParaRPr lang="en-US" dirty="0">
              <a:solidFill>
                <a:schemeClr val="accent1">
                  <a:lumMod val="50000"/>
                </a:schemeClr>
              </a:solidFill>
              <a:effectLst>
                <a:glow rad="139700">
                  <a:schemeClr val="accent1">
                    <a:satMod val="175000"/>
                    <a:alpha val="40000"/>
                  </a:schemeClr>
                </a:glow>
              </a:effectLst>
            </a:endParaRPr>
          </a:p>
        </p:txBody>
      </p:sp>
      <p:sp>
        <p:nvSpPr>
          <p:cNvPr id="13" name="Pentagon 12"/>
          <p:cNvSpPr/>
          <p:nvPr/>
        </p:nvSpPr>
        <p:spPr>
          <a:xfrm>
            <a:off x="304800" y="3058987"/>
            <a:ext cx="4572000" cy="579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effectLst>
                  <a:glow rad="139700">
                    <a:schemeClr val="accent1">
                      <a:satMod val="175000"/>
                      <a:alpha val="40000"/>
                    </a:schemeClr>
                  </a:glow>
                </a:effectLst>
              </a:rPr>
              <a:t>Data </a:t>
            </a:r>
            <a:r>
              <a:rPr lang="en-US" dirty="0" err="1">
                <a:solidFill>
                  <a:schemeClr val="accent1">
                    <a:lumMod val="50000"/>
                  </a:schemeClr>
                </a:solidFill>
                <a:effectLst>
                  <a:glow rad="139700">
                    <a:schemeClr val="accent1">
                      <a:satMod val="175000"/>
                      <a:alpha val="40000"/>
                    </a:schemeClr>
                  </a:glow>
                </a:effectLst>
              </a:rPr>
              <a:t>tersedia</a:t>
            </a:r>
            <a:endParaRPr lang="en-US" dirty="0">
              <a:solidFill>
                <a:schemeClr val="accent1">
                  <a:lumMod val="50000"/>
                </a:schemeClr>
              </a:solidFill>
              <a:effectLst>
                <a:glow rad="139700">
                  <a:schemeClr val="accent1">
                    <a:satMod val="175000"/>
                    <a:alpha val="40000"/>
                  </a:schemeClr>
                </a:glow>
              </a:effectLst>
            </a:endParaRPr>
          </a:p>
        </p:txBody>
      </p:sp>
      <p:sp>
        <p:nvSpPr>
          <p:cNvPr id="14" name="Pentagon 13"/>
          <p:cNvSpPr/>
          <p:nvPr/>
        </p:nvSpPr>
        <p:spPr>
          <a:xfrm>
            <a:off x="304800" y="3744787"/>
            <a:ext cx="4572000" cy="579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effectLst>
                  <a:glow rad="139700">
                    <a:schemeClr val="accent1">
                      <a:satMod val="175000"/>
                      <a:alpha val="40000"/>
                    </a:schemeClr>
                  </a:glow>
                </a:effectLst>
              </a:rPr>
              <a:t>Data </a:t>
            </a:r>
            <a:r>
              <a:rPr lang="en-US" dirty="0" err="1">
                <a:solidFill>
                  <a:schemeClr val="accent1">
                    <a:lumMod val="50000"/>
                  </a:schemeClr>
                </a:solidFill>
                <a:effectLst>
                  <a:glow rad="139700">
                    <a:schemeClr val="accent1">
                      <a:satMod val="175000"/>
                      <a:alpha val="40000"/>
                    </a:schemeClr>
                  </a:glow>
                </a:effectLst>
              </a:rPr>
              <a:t>dapat</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diakses</a:t>
            </a:r>
            <a:endParaRPr lang="en-US" dirty="0">
              <a:solidFill>
                <a:schemeClr val="accent1">
                  <a:lumMod val="50000"/>
                </a:schemeClr>
              </a:solidFill>
              <a:effectLst>
                <a:glow rad="139700">
                  <a:schemeClr val="accent1">
                    <a:satMod val="175000"/>
                    <a:alpha val="40000"/>
                  </a:schemeClr>
                </a:glow>
              </a:effectLst>
            </a:endParaRPr>
          </a:p>
        </p:txBody>
      </p:sp>
      <p:sp>
        <p:nvSpPr>
          <p:cNvPr id="15" name="Pentagon 14"/>
          <p:cNvSpPr/>
          <p:nvPr/>
        </p:nvSpPr>
        <p:spPr>
          <a:xfrm>
            <a:off x="304800" y="4430587"/>
            <a:ext cx="4572000" cy="579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Etika</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penelitian</a:t>
            </a:r>
            <a:endParaRPr lang="en-US" dirty="0">
              <a:solidFill>
                <a:schemeClr val="accent1">
                  <a:lumMod val="50000"/>
                </a:schemeClr>
              </a:solidFill>
              <a:effectLst>
                <a:glow rad="139700">
                  <a:schemeClr val="accent1">
                    <a:satMod val="175000"/>
                    <a:alpha val="40000"/>
                  </a:schemeClr>
                </a:glo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2"/>
          <p:cNvSpPr txBox="1">
            <a:spLocks noGrp="1"/>
          </p:cNvSpPr>
          <p:nvPr>
            <p:ph type="title"/>
          </p:nvPr>
        </p:nvSpPr>
        <p:spPr>
          <a:xfrm>
            <a:off x="715100" y="3988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Syarat Membuat Judul</a:t>
            </a:r>
            <a:endParaRPr b="1" dirty="0"/>
          </a:p>
        </p:txBody>
      </p:sp>
      <p:sp>
        <p:nvSpPr>
          <p:cNvPr id="349" name="Google Shape;349;p32"/>
          <p:cNvSpPr txBox="1">
            <a:spLocks noGrp="1"/>
          </p:cNvSpPr>
          <p:nvPr>
            <p:ph type="subTitle" idx="1"/>
          </p:nvPr>
        </p:nvSpPr>
        <p:spPr>
          <a:xfrm>
            <a:off x="838200" y="1200150"/>
            <a:ext cx="7772400" cy="3581400"/>
          </a:xfrm>
          <a:prstGeom prst="rect">
            <a:avLst/>
          </a:prstGeom>
        </p:spPr>
        <p:txBody>
          <a:bodyPr spcFirstLastPara="1" wrap="square" lIns="91425" tIns="91425" rIns="91425" bIns="91425" anchor="t" anchorCtr="0">
            <a:noAutofit/>
          </a:bodyPr>
          <a:lstStyle/>
          <a:p>
            <a:pPr marL="285750" lvl="0" indent="-285750" algn="just">
              <a:lnSpc>
                <a:spcPct val="150000"/>
              </a:lnSpc>
              <a:buFont typeface="Wingdings" pitchFamily="2" charset="2"/>
              <a:buChar char="q"/>
            </a:pPr>
            <a:r>
              <a:rPr lang="en-US" dirty="0" err="1"/>
              <a:t>Judul</a:t>
            </a:r>
            <a:r>
              <a:rPr lang="en-US" dirty="0"/>
              <a:t> </a:t>
            </a:r>
            <a:r>
              <a:rPr lang="en-US" dirty="0" err="1"/>
              <a:t>penelitian</a:t>
            </a:r>
            <a:r>
              <a:rPr lang="en-US" dirty="0"/>
              <a:t> </a:t>
            </a:r>
            <a:r>
              <a:rPr lang="en-US" dirty="0" err="1"/>
              <a:t>sebaiknya</a:t>
            </a:r>
            <a:r>
              <a:rPr lang="en-US" dirty="0"/>
              <a:t> </a:t>
            </a:r>
            <a:r>
              <a:rPr lang="en-US" dirty="0" err="1"/>
              <a:t>memberikan</a:t>
            </a:r>
            <a:r>
              <a:rPr lang="en-US" dirty="0"/>
              <a:t> </a:t>
            </a:r>
            <a:r>
              <a:rPr lang="en-US" dirty="0" err="1"/>
              <a:t>gambaran</a:t>
            </a:r>
            <a:r>
              <a:rPr lang="en-US" dirty="0"/>
              <a:t> </a:t>
            </a:r>
            <a:r>
              <a:rPr lang="en-US" dirty="0" err="1"/>
              <a:t>keseluruhan</a:t>
            </a:r>
            <a:r>
              <a:rPr lang="en-US" dirty="0"/>
              <a:t> </a:t>
            </a:r>
            <a:r>
              <a:rPr lang="en-US" dirty="0" err="1"/>
              <a:t>isi</a:t>
            </a:r>
            <a:r>
              <a:rPr lang="en-US" dirty="0"/>
              <a:t> </a:t>
            </a:r>
            <a:r>
              <a:rPr lang="en-US" dirty="0" err="1"/>
              <a:t>penelitian</a:t>
            </a:r>
            <a:r>
              <a:rPr lang="en-US" dirty="0"/>
              <a:t> yang </a:t>
            </a:r>
            <a:r>
              <a:rPr lang="en-US" dirty="0" err="1"/>
              <a:t>akan</a:t>
            </a:r>
            <a:r>
              <a:rPr lang="en-US" dirty="0"/>
              <a:t> </a:t>
            </a:r>
            <a:r>
              <a:rPr lang="en-US" dirty="0" err="1"/>
              <a:t>dilaksanakan</a:t>
            </a:r>
            <a:r>
              <a:rPr lang="en-US" dirty="0"/>
              <a:t> </a:t>
            </a:r>
            <a:r>
              <a:rPr lang="en-US" dirty="0" err="1"/>
              <a:t>seperti</a:t>
            </a:r>
            <a:r>
              <a:rPr lang="en-US" dirty="0"/>
              <a:t> </a:t>
            </a:r>
            <a:r>
              <a:rPr lang="en-US" dirty="0" err="1"/>
              <a:t>variabel-variabel</a:t>
            </a:r>
            <a:r>
              <a:rPr lang="en-US" dirty="0"/>
              <a:t> yang </a:t>
            </a:r>
            <a:r>
              <a:rPr lang="en-US" dirty="0" err="1"/>
              <a:t>akan</a:t>
            </a:r>
            <a:r>
              <a:rPr lang="en-US" dirty="0"/>
              <a:t> </a:t>
            </a:r>
            <a:r>
              <a:rPr lang="en-US" dirty="0" err="1"/>
              <a:t>diteliti</a:t>
            </a:r>
            <a:r>
              <a:rPr lang="en-US" dirty="0"/>
              <a:t> </a:t>
            </a:r>
            <a:r>
              <a:rPr lang="en-US" dirty="0" err="1"/>
              <a:t>dan</a:t>
            </a:r>
            <a:r>
              <a:rPr lang="en-US" dirty="0"/>
              <a:t> </a:t>
            </a:r>
            <a:r>
              <a:rPr lang="en-US" dirty="0" err="1"/>
              <a:t>lokasi</a:t>
            </a:r>
            <a:r>
              <a:rPr lang="en-US" dirty="0"/>
              <a:t> </a:t>
            </a:r>
            <a:r>
              <a:rPr lang="en-US" dirty="0" err="1"/>
              <a:t>atau</a:t>
            </a:r>
            <a:r>
              <a:rPr lang="en-US" dirty="0"/>
              <a:t> </a:t>
            </a:r>
            <a:r>
              <a:rPr lang="en-US" dirty="0" err="1"/>
              <a:t>tempat</a:t>
            </a:r>
            <a:r>
              <a:rPr lang="en-US" dirty="0"/>
              <a:t> </a:t>
            </a:r>
            <a:r>
              <a:rPr lang="en-US" dirty="0" err="1"/>
              <a:t>penelitian</a:t>
            </a:r>
            <a:r>
              <a:rPr lang="en-US" dirty="0"/>
              <a:t> </a:t>
            </a:r>
            <a:r>
              <a:rPr lang="en-US" dirty="0" err="1"/>
              <a:t>serta</a:t>
            </a:r>
            <a:r>
              <a:rPr lang="en-US" dirty="0"/>
              <a:t> </a:t>
            </a:r>
            <a:r>
              <a:rPr lang="en-US" dirty="0" err="1"/>
              <a:t>waktu</a:t>
            </a:r>
            <a:r>
              <a:rPr lang="en-US" dirty="0"/>
              <a:t> </a:t>
            </a:r>
            <a:r>
              <a:rPr lang="en-US" dirty="0" err="1"/>
              <a:t>penelitian</a:t>
            </a:r>
            <a:r>
              <a:rPr lang="en-US" dirty="0"/>
              <a:t>.</a:t>
            </a:r>
          </a:p>
          <a:p>
            <a:pPr marL="285750" lvl="0" indent="-285750" algn="just">
              <a:lnSpc>
                <a:spcPct val="150000"/>
              </a:lnSpc>
              <a:buFont typeface="Wingdings" pitchFamily="2" charset="2"/>
              <a:buChar char="q"/>
            </a:pPr>
            <a:r>
              <a:rPr lang="en-US" dirty="0" err="1"/>
              <a:t>Judul</a:t>
            </a:r>
            <a:r>
              <a:rPr lang="en-US" dirty="0"/>
              <a:t> </a:t>
            </a:r>
            <a:r>
              <a:rPr lang="en-US" dirty="0" err="1"/>
              <a:t>dibuat</a:t>
            </a:r>
            <a:r>
              <a:rPr lang="en-US" dirty="0"/>
              <a:t> </a:t>
            </a:r>
            <a:r>
              <a:rPr lang="en-US" dirty="0" err="1"/>
              <a:t>dalam</a:t>
            </a:r>
            <a:r>
              <a:rPr lang="en-US" dirty="0"/>
              <a:t> </a:t>
            </a:r>
            <a:r>
              <a:rPr lang="en-US" dirty="0" err="1"/>
              <a:t>kalimat</a:t>
            </a:r>
            <a:r>
              <a:rPr lang="en-US" dirty="0"/>
              <a:t> </a:t>
            </a:r>
            <a:r>
              <a:rPr lang="en-US" dirty="0" err="1"/>
              <a:t>sederhana</a:t>
            </a:r>
            <a:r>
              <a:rPr lang="en-US" dirty="0"/>
              <a:t> </a:t>
            </a:r>
            <a:r>
              <a:rPr lang="en-US" dirty="0" err="1"/>
              <a:t>dan</a:t>
            </a:r>
            <a:r>
              <a:rPr lang="en-US" dirty="0"/>
              <a:t> </a:t>
            </a:r>
            <a:r>
              <a:rPr lang="en-US" dirty="0" err="1"/>
              <a:t>tidak</a:t>
            </a:r>
            <a:r>
              <a:rPr lang="en-US" dirty="0"/>
              <a:t> </a:t>
            </a:r>
            <a:r>
              <a:rPr lang="en-US" dirty="0" err="1"/>
              <a:t>terlalu</a:t>
            </a:r>
            <a:r>
              <a:rPr lang="en-US" dirty="0"/>
              <a:t> </a:t>
            </a:r>
            <a:r>
              <a:rPr lang="en-US" dirty="0" err="1"/>
              <a:t>panjang</a:t>
            </a:r>
            <a:r>
              <a:rPr lang="en-US" dirty="0"/>
              <a:t>, </a:t>
            </a:r>
            <a:r>
              <a:rPr lang="en-US" dirty="0" err="1"/>
              <a:t>ada</a:t>
            </a:r>
            <a:r>
              <a:rPr lang="en-US" dirty="0"/>
              <a:t> </a:t>
            </a:r>
            <a:r>
              <a:rPr lang="en-US" dirty="0" err="1"/>
              <a:t>beberapa</a:t>
            </a:r>
            <a:r>
              <a:rPr lang="en-US" dirty="0"/>
              <a:t> </a:t>
            </a:r>
            <a:r>
              <a:rPr lang="en-US" dirty="0" err="1"/>
              <a:t>teori</a:t>
            </a:r>
            <a:r>
              <a:rPr lang="en-US" dirty="0"/>
              <a:t> yang </a:t>
            </a:r>
            <a:r>
              <a:rPr lang="en-US" dirty="0" err="1"/>
              <a:t>menyebutkan</a:t>
            </a:r>
            <a:r>
              <a:rPr lang="en-US" dirty="0"/>
              <a:t> </a:t>
            </a:r>
            <a:r>
              <a:rPr lang="en-US" dirty="0" err="1"/>
              <a:t>bahwa</a:t>
            </a:r>
            <a:r>
              <a:rPr lang="en-US" dirty="0"/>
              <a:t> </a:t>
            </a:r>
            <a:r>
              <a:rPr lang="en-US" dirty="0" err="1"/>
              <a:t>judul</a:t>
            </a:r>
            <a:r>
              <a:rPr lang="en-US" dirty="0"/>
              <a:t> </a:t>
            </a:r>
            <a:r>
              <a:rPr lang="en-US" dirty="0" err="1"/>
              <a:t>tidak</a:t>
            </a:r>
            <a:r>
              <a:rPr lang="en-US" dirty="0"/>
              <a:t> </a:t>
            </a:r>
            <a:r>
              <a:rPr lang="en-US" dirty="0" err="1"/>
              <a:t>boleh</a:t>
            </a:r>
            <a:r>
              <a:rPr lang="en-US" dirty="0"/>
              <a:t> </a:t>
            </a:r>
            <a:r>
              <a:rPr lang="en-US" dirty="0" err="1"/>
              <a:t>lebih</a:t>
            </a:r>
            <a:r>
              <a:rPr lang="en-US" dirty="0"/>
              <a:t> </a:t>
            </a:r>
            <a:r>
              <a:rPr lang="en-US" dirty="0" err="1"/>
              <a:t>dari</a:t>
            </a:r>
            <a:r>
              <a:rPr lang="en-US" dirty="0"/>
              <a:t> 14 - 16 kata.</a:t>
            </a:r>
          </a:p>
          <a:p>
            <a:pPr marL="285750" lvl="0" indent="-285750" algn="just">
              <a:lnSpc>
                <a:spcPct val="150000"/>
              </a:lnSpc>
              <a:buFont typeface="Wingdings" pitchFamily="2" charset="2"/>
              <a:buChar char="q"/>
            </a:pPr>
            <a:r>
              <a:rPr lang="en-US" dirty="0" err="1"/>
              <a:t>Judul</a:t>
            </a:r>
            <a:r>
              <a:rPr lang="en-US" dirty="0"/>
              <a:t> </a:t>
            </a:r>
            <a:r>
              <a:rPr lang="en-US" dirty="0" err="1"/>
              <a:t>sebaiknya</a:t>
            </a:r>
            <a:r>
              <a:rPr lang="en-US" dirty="0"/>
              <a:t> </a:t>
            </a:r>
            <a:r>
              <a:rPr lang="en-US" dirty="0" err="1"/>
              <a:t>tidak</a:t>
            </a:r>
            <a:r>
              <a:rPr lang="en-US" dirty="0"/>
              <a:t> </a:t>
            </a:r>
            <a:r>
              <a:rPr lang="en-US" dirty="0" err="1"/>
              <a:t>menggunakan</a:t>
            </a:r>
            <a:r>
              <a:rPr lang="en-US" dirty="0"/>
              <a:t> </a:t>
            </a:r>
            <a:r>
              <a:rPr lang="en-US" dirty="0" err="1"/>
              <a:t>singkatan</a:t>
            </a:r>
            <a:r>
              <a:rPr lang="en-US" dirty="0"/>
              <a:t>, </a:t>
            </a:r>
            <a:r>
              <a:rPr lang="en-US" dirty="0" err="1"/>
              <a:t>kecuali</a:t>
            </a:r>
            <a:r>
              <a:rPr lang="en-US" dirty="0"/>
              <a:t> yang </a:t>
            </a:r>
            <a:r>
              <a:rPr lang="en-US" dirty="0" err="1"/>
              <a:t>sudah</a:t>
            </a:r>
            <a:r>
              <a:rPr lang="en-US" dirty="0"/>
              <a:t> </a:t>
            </a:r>
            <a:r>
              <a:rPr lang="en-US" dirty="0" err="1"/>
              <a:t>baku</a:t>
            </a:r>
            <a:r>
              <a:rPr lang="en-US" dirty="0"/>
              <a:t>.</a:t>
            </a:r>
          </a:p>
          <a:p>
            <a:pPr marL="285750" lvl="0" indent="-285750" algn="just">
              <a:lnSpc>
                <a:spcPct val="150000"/>
              </a:lnSpc>
              <a:buFont typeface="Wingdings" pitchFamily="2" charset="2"/>
              <a:buChar char="q"/>
            </a:pPr>
            <a:r>
              <a:rPr lang="en-US" dirty="0" err="1"/>
              <a:t>Judul</a:t>
            </a:r>
            <a:r>
              <a:rPr lang="en-US" dirty="0"/>
              <a:t> </a:t>
            </a:r>
            <a:r>
              <a:rPr lang="en-US" dirty="0" err="1"/>
              <a:t>sebaiknya</a:t>
            </a:r>
            <a:r>
              <a:rPr lang="en-US" dirty="0"/>
              <a:t> </a:t>
            </a:r>
            <a:r>
              <a:rPr lang="en-US" dirty="0" err="1"/>
              <a:t>dibuat</a:t>
            </a:r>
            <a:r>
              <a:rPr lang="en-US" dirty="0"/>
              <a:t> </a:t>
            </a:r>
            <a:r>
              <a:rPr lang="en-US" dirty="0" err="1"/>
              <a:t>dalam</a:t>
            </a:r>
            <a:r>
              <a:rPr lang="en-US" dirty="0"/>
              <a:t> </a:t>
            </a:r>
            <a:r>
              <a:rPr lang="en-US" dirty="0" err="1"/>
              <a:t>kalimat</a:t>
            </a:r>
            <a:r>
              <a:rPr lang="en-US" dirty="0"/>
              <a:t> </a:t>
            </a:r>
            <a:r>
              <a:rPr lang="en-US" dirty="0" err="1"/>
              <a:t>netral</a:t>
            </a:r>
            <a:r>
              <a:rPr lang="en-US" dirty="0"/>
              <a:t>, </a:t>
            </a:r>
            <a:r>
              <a:rPr lang="en-US" dirty="0" err="1"/>
              <a:t>tidak</a:t>
            </a:r>
            <a:r>
              <a:rPr lang="en-US" dirty="0"/>
              <a:t> </a:t>
            </a:r>
            <a:r>
              <a:rPr lang="en-US" dirty="0" err="1"/>
              <a:t>menggunakan</a:t>
            </a:r>
            <a:r>
              <a:rPr lang="en-US" dirty="0"/>
              <a:t> </a:t>
            </a:r>
            <a:r>
              <a:rPr lang="en-US" dirty="0" err="1"/>
              <a:t>kalimat</a:t>
            </a:r>
            <a:r>
              <a:rPr lang="en-US" dirty="0"/>
              <a:t> </a:t>
            </a:r>
            <a:r>
              <a:rPr lang="en-US" dirty="0" err="1"/>
              <a:t>tanya</a:t>
            </a:r>
            <a:endParaRPr lang="en-US" dirty="0"/>
          </a:p>
          <a:p>
            <a:pPr marL="285750" lvl="0" indent="-285750" algn="just">
              <a:lnSpc>
                <a:spcPct val="150000"/>
              </a:lnSpc>
              <a:buFont typeface="Wingdings" pitchFamily="2" charset="2"/>
              <a:buChar char="q"/>
            </a:pPr>
            <a:r>
              <a:rPr lang="en-US" dirty="0" err="1"/>
              <a:t>Penulisan</a:t>
            </a:r>
            <a:r>
              <a:rPr lang="en-US" dirty="0"/>
              <a:t> </a:t>
            </a:r>
            <a:r>
              <a:rPr lang="en-US" dirty="0" err="1"/>
              <a:t>nama</a:t>
            </a:r>
            <a:r>
              <a:rPr lang="en-US" dirty="0"/>
              <a:t> </a:t>
            </a:r>
            <a:r>
              <a:rPr lang="en-US" dirty="0" err="1"/>
              <a:t>tempat</a:t>
            </a:r>
            <a:r>
              <a:rPr lang="en-US" dirty="0"/>
              <a:t> </a:t>
            </a:r>
            <a:r>
              <a:rPr lang="en-US" dirty="0" err="1"/>
              <a:t>atau</a:t>
            </a:r>
            <a:r>
              <a:rPr lang="en-US" dirty="0"/>
              <a:t> </a:t>
            </a:r>
            <a:r>
              <a:rPr lang="en-US" dirty="0" err="1"/>
              <a:t>lokasi</a:t>
            </a:r>
            <a:r>
              <a:rPr lang="en-US" dirty="0"/>
              <a:t> </a:t>
            </a:r>
            <a:r>
              <a:rPr lang="en-US" dirty="0" err="1"/>
              <a:t>penelitian</a:t>
            </a:r>
            <a:r>
              <a:rPr lang="en-US" dirty="0"/>
              <a:t> </a:t>
            </a:r>
            <a:r>
              <a:rPr lang="en-US" dirty="0" err="1"/>
              <a:t>dengan</a:t>
            </a:r>
            <a:r>
              <a:rPr lang="en-US" dirty="0"/>
              <a:t> </a:t>
            </a:r>
            <a:r>
              <a:rPr lang="en-US" dirty="0" err="1"/>
              <a:t>mempertimbangkan</a:t>
            </a:r>
            <a:r>
              <a:rPr lang="en-US" dirty="0"/>
              <a:t> </a:t>
            </a:r>
            <a:r>
              <a:rPr lang="en-US" dirty="0" err="1"/>
              <a:t>tujuan</a:t>
            </a:r>
            <a:r>
              <a:rPr lang="en-US" dirty="0"/>
              <a:t> </a:t>
            </a:r>
            <a:r>
              <a:rPr lang="en-US" dirty="0" err="1"/>
              <a:t>penelitian</a:t>
            </a:r>
            <a:r>
              <a:rPr lang="en-US" dirty="0"/>
              <a:t> </a:t>
            </a:r>
            <a:r>
              <a:rPr lang="en-US" dirty="0" err="1"/>
              <a:t>dan</a:t>
            </a:r>
            <a:r>
              <a:rPr lang="en-US" dirty="0"/>
              <a:t> local specific. </a:t>
            </a:r>
          </a:p>
          <a:p>
            <a:pPr marL="285750" lvl="0" indent="-285750" algn="just">
              <a:lnSpc>
                <a:spcPct val="150000"/>
              </a:lnSpc>
              <a:buFont typeface="Wingdings" pitchFamily="2" charset="2"/>
              <a:buChar char="q"/>
            </a:pPr>
            <a:r>
              <a:rPr lang="en-US" dirty="0" err="1"/>
              <a:t>Penulisan</a:t>
            </a:r>
            <a:r>
              <a:rPr lang="en-US" dirty="0"/>
              <a:t> </a:t>
            </a:r>
            <a:r>
              <a:rPr lang="en-US" dirty="0" err="1"/>
              <a:t>waktu</a:t>
            </a:r>
            <a:r>
              <a:rPr lang="en-US" dirty="0"/>
              <a:t> </a:t>
            </a:r>
            <a:r>
              <a:rPr lang="en-US" dirty="0" err="1"/>
              <a:t>dalam</a:t>
            </a:r>
            <a:r>
              <a:rPr lang="en-US" dirty="0"/>
              <a:t> </a:t>
            </a:r>
            <a:r>
              <a:rPr lang="en-US" dirty="0" err="1"/>
              <a:t>judul</a:t>
            </a:r>
            <a:r>
              <a:rPr lang="en-US" dirty="0"/>
              <a:t> </a:t>
            </a:r>
            <a:r>
              <a:rPr lang="en-US" dirty="0" err="1"/>
              <a:t>dengan</a:t>
            </a:r>
            <a:r>
              <a:rPr lang="en-US" dirty="0"/>
              <a:t> </a:t>
            </a:r>
            <a:r>
              <a:rPr lang="en-US" dirty="0" err="1"/>
              <a:t>mempertimbangkan</a:t>
            </a:r>
            <a:r>
              <a:rPr lang="en-US" dirty="0"/>
              <a:t> </a:t>
            </a:r>
            <a:r>
              <a:rPr lang="en-US" dirty="0" err="1"/>
              <a:t>kekhasan</a:t>
            </a:r>
            <a:r>
              <a:rPr lang="en-US" dirty="0"/>
              <a:t> </a:t>
            </a:r>
            <a:r>
              <a:rPr lang="en-US" dirty="0" err="1"/>
              <a:t>waktu</a:t>
            </a:r>
            <a:r>
              <a:rPr lang="en-US" dirty="0"/>
              <a:t> </a:t>
            </a:r>
            <a:r>
              <a:rPr lang="en-US" dirty="0" err="1"/>
              <a:t>dan</a:t>
            </a:r>
            <a:r>
              <a:rPr lang="en-US" dirty="0"/>
              <a:t> </a:t>
            </a:r>
            <a:r>
              <a:rPr lang="en-US" dirty="0" err="1"/>
              <a:t>tempat</a:t>
            </a:r>
            <a:r>
              <a:rPr lang="en-US" dirty="0"/>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49">
                                            <p:txEl>
                                              <p:pRg st="0" end="0"/>
                                            </p:txEl>
                                          </p:spTgt>
                                        </p:tgtEl>
                                        <p:attrNameLst>
                                          <p:attrName>style.visibility</p:attrName>
                                        </p:attrNameLst>
                                      </p:cBhvr>
                                      <p:to>
                                        <p:strVal val="visible"/>
                                      </p:to>
                                    </p:set>
                                    <p:animEffect transition="in" filter="fade">
                                      <p:cBhvr>
                                        <p:cTn id="7" dur="1750"/>
                                        <p:tgtEl>
                                          <p:spTgt spid="349">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49">
                                            <p:txEl>
                                              <p:pRg st="1" end="1"/>
                                            </p:txEl>
                                          </p:spTgt>
                                        </p:tgtEl>
                                        <p:attrNameLst>
                                          <p:attrName>style.visibility</p:attrName>
                                        </p:attrNameLst>
                                      </p:cBhvr>
                                      <p:to>
                                        <p:strVal val="visible"/>
                                      </p:to>
                                    </p:set>
                                    <p:animEffect transition="in" filter="fade">
                                      <p:cBhvr>
                                        <p:cTn id="10" dur="1750"/>
                                        <p:tgtEl>
                                          <p:spTgt spid="349">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49">
                                            <p:txEl>
                                              <p:pRg st="2" end="2"/>
                                            </p:txEl>
                                          </p:spTgt>
                                        </p:tgtEl>
                                        <p:attrNameLst>
                                          <p:attrName>style.visibility</p:attrName>
                                        </p:attrNameLst>
                                      </p:cBhvr>
                                      <p:to>
                                        <p:strVal val="visible"/>
                                      </p:to>
                                    </p:set>
                                    <p:animEffect transition="in" filter="fade">
                                      <p:cBhvr>
                                        <p:cTn id="13" dur="1750"/>
                                        <p:tgtEl>
                                          <p:spTgt spid="349">
                                            <p:txEl>
                                              <p:pRg st="2" end="2"/>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349">
                                            <p:txEl>
                                              <p:pRg st="3" end="3"/>
                                            </p:txEl>
                                          </p:spTgt>
                                        </p:tgtEl>
                                        <p:attrNameLst>
                                          <p:attrName>style.visibility</p:attrName>
                                        </p:attrNameLst>
                                      </p:cBhvr>
                                      <p:to>
                                        <p:strVal val="visible"/>
                                      </p:to>
                                    </p:set>
                                    <p:animEffect transition="in" filter="fade">
                                      <p:cBhvr>
                                        <p:cTn id="16" dur="1750"/>
                                        <p:tgtEl>
                                          <p:spTgt spid="349">
                                            <p:txEl>
                                              <p:pRg st="3" end="3"/>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49">
                                            <p:txEl>
                                              <p:pRg st="4" end="4"/>
                                            </p:txEl>
                                          </p:spTgt>
                                        </p:tgtEl>
                                        <p:attrNameLst>
                                          <p:attrName>style.visibility</p:attrName>
                                        </p:attrNameLst>
                                      </p:cBhvr>
                                      <p:to>
                                        <p:strVal val="visible"/>
                                      </p:to>
                                    </p:set>
                                    <p:animEffect transition="in" filter="fade">
                                      <p:cBhvr>
                                        <p:cTn id="19" dur="1750"/>
                                        <p:tgtEl>
                                          <p:spTgt spid="349">
                                            <p:txEl>
                                              <p:pRg st="4" end="4"/>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49">
                                            <p:txEl>
                                              <p:pRg st="5" end="5"/>
                                            </p:txEl>
                                          </p:spTgt>
                                        </p:tgtEl>
                                        <p:attrNameLst>
                                          <p:attrName>style.visibility</p:attrName>
                                        </p:attrNameLst>
                                      </p:cBhvr>
                                      <p:to>
                                        <p:strVal val="visible"/>
                                      </p:to>
                                    </p:set>
                                    <p:animEffect transition="in" filter="fade">
                                      <p:cBhvr>
                                        <p:cTn id="22" dur="1750"/>
                                        <p:tgtEl>
                                          <p:spTgt spid="3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title"/>
          </p:nvPr>
        </p:nvSpPr>
        <p:spPr>
          <a:xfrm>
            <a:off x="715100" y="4381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Judul yang Baik</a:t>
            </a:r>
            <a:endParaRPr b="1" dirty="0"/>
          </a:p>
        </p:txBody>
      </p:sp>
      <p:sp>
        <p:nvSpPr>
          <p:cNvPr id="405" name="Google Shape;405;p34"/>
          <p:cNvSpPr txBox="1">
            <a:spLocks noGrp="1"/>
          </p:cNvSpPr>
          <p:nvPr>
            <p:ph type="subTitle" idx="8"/>
          </p:nvPr>
        </p:nvSpPr>
        <p:spPr>
          <a:xfrm>
            <a:off x="838200" y="1504950"/>
            <a:ext cx="3352800" cy="457200"/>
          </a:xfrm>
          <a:prstGeom prst="rect">
            <a:avLst/>
          </a:prstGeom>
        </p:spPr>
        <p:txBody>
          <a:bodyPr spcFirstLastPara="1" wrap="square" lIns="91425" tIns="91425" rIns="91425" bIns="91425" anchor="b" anchorCtr="0">
            <a:noAutofit/>
          </a:bodyPr>
          <a:lstStyle/>
          <a:p>
            <a:pPr marL="0" lvl="0" indent="0" algn="just"/>
            <a:r>
              <a:rPr lang="en-US" sz="1600" dirty="0" err="1"/>
              <a:t>Judul</a:t>
            </a:r>
            <a:r>
              <a:rPr lang="en-US" sz="1600" dirty="0"/>
              <a:t> </a:t>
            </a:r>
            <a:r>
              <a:rPr lang="en-US" sz="1600" dirty="0" err="1"/>
              <a:t>dalam</a:t>
            </a:r>
            <a:r>
              <a:rPr lang="en-US" sz="1600" dirty="0"/>
              <a:t> </a:t>
            </a:r>
            <a:r>
              <a:rPr lang="en-US" sz="1600" dirty="0" err="1"/>
              <a:t>kalimat</a:t>
            </a:r>
            <a:r>
              <a:rPr lang="en-US" sz="1600" dirty="0"/>
              <a:t> </a:t>
            </a:r>
            <a:r>
              <a:rPr lang="en-US" sz="1600" dirty="0" err="1"/>
              <a:t>pernyataan</a:t>
            </a:r>
            <a:endParaRPr sz="1600" dirty="0"/>
          </a:p>
        </p:txBody>
      </p:sp>
      <p:grpSp>
        <p:nvGrpSpPr>
          <p:cNvPr id="425" name="Google Shape;425;p34"/>
          <p:cNvGrpSpPr/>
          <p:nvPr/>
        </p:nvGrpSpPr>
        <p:grpSpPr>
          <a:xfrm>
            <a:off x="457200" y="1581150"/>
            <a:ext cx="266921" cy="369039"/>
            <a:chOff x="-38129425" y="3222550"/>
            <a:chExt cx="228450" cy="315850"/>
          </a:xfrm>
        </p:grpSpPr>
        <p:sp>
          <p:nvSpPr>
            <p:cNvPr id="426"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05;p34"/>
          <p:cNvSpPr txBox="1">
            <a:spLocks noGrp="1"/>
          </p:cNvSpPr>
          <p:nvPr>
            <p:ph type="subTitle" idx="8"/>
          </p:nvPr>
        </p:nvSpPr>
        <p:spPr>
          <a:xfrm>
            <a:off x="838200" y="2343150"/>
            <a:ext cx="3352800" cy="457200"/>
          </a:xfrm>
          <a:prstGeom prst="rect">
            <a:avLst/>
          </a:prstGeom>
        </p:spPr>
        <p:txBody>
          <a:bodyPr spcFirstLastPara="1" wrap="square" lIns="91425" tIns="91425" rIns="91425" bIns="91425" anchor="b" anchorCtr="0">
            <a:noAutofit/>
          </a:bodyPr>
          <a:lstStyle/>
          <a:p>
            <a:pPr marL="0" lvl="0" indent="0" algn="just"/>
            <a:r>
              <a:rPr lang="en-US" sz="1600" dirty="0" err="1"/>
              <a:t>Cukup</a:t>
            </a:r>
            <a:r>
              <a:rPr lang="en-US" sz="1600" dirty="0"/>
              <a:t> </a:t>
            </a:r>
            <a:r>
              <a:rPr lang="en-US" sz="1600" dirty="0" err="1"/>
              <a:t>jelas</a:t>
            </a:r>
            <a:r>
              <a:rPr lang="en-US" sz="1600" dirty="0"/>
              <a:t> </a:t>
            </a:r>
            <a:r>
              <a:rPr lang="en-US" sz="1600" dirty="0" err="1"/>
              <a:t>dan</a:t>
            </a:r>
            <a:r>
              <a:rPr lang="en-US" sz="1600" dirty="0"/>
              <a:t> </a:t>
            </a:r>
            <a:r>
              <a:rPr lang="en-US" sz="1600" dirty="0" err="1"/>
              <a:t>singkat</a:t>
            </a:r>
            <a:endParaRPr sz="1600" dirty="0"/>
          </a:p>
        </p:txBody>
      </p:sp>
      <p:grpSp>
        <p:nvGrpSpPr>
          <p:cNvPr id="45" name="Google Shape;425;p34"/>
          <p:cNvGrpSpPr/>
          <p:nvPr/>
        </p:nvGrpSpPr>
        <p:grpSpPr>
          <a:xfrm>
            <a:off x="457200" y="2419350"/>
            <a:ext cx="266921" cy="369039"/>
            <a:chOff x="-38129425" y="3222550"/>
            <a:chExt cx="228450" cy="315850"/>
          </a:xfrm>
        </p:grpSpPr>
        <p:sp>
          <p:nvSpPr>
            <p:cNvPr id="46"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05;p34"/>
          <p:cNvSpPr txBox="1">
            <a:spLocks noGrp="1"/>
          </p:cNvSpPr>
          <p:nvPr>
            <p:ph type="subTitle" idx="8"/>
          </p:nvPr>
        </p:nvSpPr>
        <p:spPr>
          <a:xfrm>
            <a:off x="838200" y="3181350"/>
            <a:ext cx="3352800" cy="609600"/>
          </a:xfrm>
          <a:prstGeom prst="rect">
            <a:avLst/>
          </a:prstGeom>
        </p:spPr>
        <p:txBody>
          <a:bodyPr spcFirstLastPara="1" wrap="square" lIns="91425" tIns="91425" rIns="91425" bIns="91425" anchor="b" anchorCtr="0">
            <a:noAutofit/>
          </a:bodyPr>
          <a:lstStyle/>
          <a:p>
            <a:pPr marL="0" lvl="0" indent="0" algn="just"/>
            <a:r>
              <a:rPr lang="en-US" sz="1600" dirty="0" err="1"/>
              <a:t>Jumlah</a:t>
            </a:r>
            <a:r>
              <a:rPr lang="en-US" sz="1600" dirty="0"/>
              <a:t> kata </a:t>
            </a:r>
            <a:r>
              <a:rPr lang="en-US" sz="1600" dirty="0" err="1"/>
              <a:t>dalam</a:t>
            </a:r>
            <a:r>
              <a:rPr lang="en-US" sz="1600" dirty="0"/>
              <a:t> </a:t>
            </a:r>
            <a:r>
              <a:rPr lang="en-US" sz="1600" dirty="0" err="1"/>
              <a:t>judul</a:t>
            </a:r>
            <a:r>
              <a:rPr lang="en-US" sz="1600" dirty="0"/>
              <a:t> </a:t>
            </a:r>
            <a:r>
              <a:rPr lang="en-US" sz="1600" dirty="0" err="1"/>
              <a:t>tidak</a:t>
            </a:r>
            <a:r>
              <a:rPr lang="en-US" sz="1600" dirty="0"/>
              <a:t> </a:t>
            </a:r>
            <a:r>
              <a:rPr lang="en-US" sz="1600" dirty="0" err="1"/>
              <a:t>lebih</a:t>
            </a:r>
            <a:r>
              <a:rPr lang="en-US" sz="1600" dirty="0"/>
              <a:t> </a:t>
            </a:r>
            <a:r>
              <a:rPr lang="en-US" sz="1600" dirty="0" err="1"/>
              <a:t>dari</a:t>
            </a:r>
            <a:r>
              <a:rPr lang="en-US" sz="1600" dirty="0"/>
              <a:t> 20 kata</a:t>
            </a:r>
            <a:endParaRPr sz="1600" dirty="0"/>
          </a:p>
        </p:txBody>
      </p:sp>
      <p:grpSp>
        <p:nvGrpSpPr>
          <p:cNvPr id="49" name="Google Shape;425;p34"/>
          <p:cNvGrpSpPr/>
          <p:nvPr/>
        </p:nvGrpSpPr>
        <p:grpSpPr>
          <a:xfrm>
            <a:off x="457200" y="3333750"/>
            <a:ext cx="266921" cy="369039"/>
            <a:chOff x="-38129425" y="3222550"/>
            <a:chExt cx="228450" cy="315850"/>
          </a:xfrm>
        </p:grpSpPr>
        <p:sp>
          <p:nvSpPr>
            <p:cNvPr id="50"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405;p34"/>
          <p:cNvSpPr txBox="1">
            <a:spLocks noGrp="1"/>
          </p:cNvSpPr>
          <p:nvPr>
            <p:ph type="subTitle" idx="8"/>
          </p:nvPr>
        </p:nvSpPr>
        <p:spPr>
          <a:xfrm>
            <a:off x="838200" y="4248150"/>
            <a:ext cx="3352800" cy="609600"/>
          </a:xfrm>
          <a:prstGeom prst="rect">
            <a:avLst/>
          </a:prstGeom>
        </p:spPr>
        <p:txBody>
          <a:bodyPr spcFirstLastPara="1" wrap="square" lIns="91425" tIns="91425" rIns="91425" bIns="91425" anchor="b" anchorCtr="0">
            <a:noAutofit/>
          </a:bodyPr>
          <a:lstStyle/>
          <a:p>
            <a:pPr marL="0" lvl="0" indent="0" algn="just"/>
            <a:r>
              <a:rPr lang="en-US" sz="1600" dirty="0" err="1"/>
              <a:t>Upayakan</a:t>
            </a:r>
            <a:r>
              <a:rPr lang="en-US" sz="1600" dirty="0"/>
              <a:t> </a:t>
            </a:r>
            <a:r>
              <a:rPr lang="en-US" sz="1600" dirty="0" err="1"/>
              <a:t>tidak</a:t>
            </a:r>
            <a:r>
              <a:rPr lang="en-US" sz="1600" dirty="0"/>
              <a:t> </a:t>
            </a:r>
            <a:r>
              <a:rPr lang="en-US" sz="1600" dirty="0" err="1"/>
              <a:t>ada</a:t>
            </a:r>
            <a:r>
              <a:rPr lang="en-US" sz="1600" dirty="0"/>
              <a:t> kata yang </a:t>
            </a:r>
            <a:r>
              <a:rPr lang="en-US" sz="1600" dirty="0" err="1"/>
              <a:t>berulang</a:t>
            </a:r>
            <a:endParaRPr sz="1600" dirty="0"/>
          </a:p>
        </p:txBody>
      </p:sp>
      <p:grpSp>
        <p:nvGrpSpPr>
          <p:cNvPr id="53" name="Google Shape;425;p34"/>
          <p:cNvGrpSpPr/>
          <p:nvPr/>
        </p:nvGrpSpPr>
        <p:grpSpPr>
          <a:xfrm>
            <a:off x="457200" y="4324350"/>
            <a:ext cx="266921" cy="369039"/>
            <a:chOff x="-38129425" y="3222550"/>
            <a:chExt cx="228450" cy="315850"/>
          </a:xfrm>
        </p:grpSpPr>
        <p:sp>
          <p:nvSpPr>
            <p:cNvPr id="54"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405;p34"/>
          <p:cNvSpPr txBox="1">
            <a:spLocks noGrp="1"/>
          </p:cNvSpPr>
          <p:nvPr>
            <p:ph type="subTitle" idx="8"/>
          </p:nvPr>
        </p:nvSpPr>
        <p:spPr>
          <a:xfrm>
            <a:off x="5334000" y="1561743"/>
            <a:ext cx="3581400" cy="629007"/>
          </a:xfrm>
          <a:prstGeom prst="rect">
            <a:avLst/>
          </a:prstGeom>
        </p:spPr>
        <p:txBody>
          <a:bodyPr spcFirstLastPara="1" wrap="square" lIns="91425" tIns="91425" rIns="91425" bIns="91425" anchor="b" anchorCtr="0">
            <a:noAutofit/>
          </a:bodyPr>
          <a:lstStyle/>
          <a:p>
            <a:pPr marL="0" lvl="0" indent="0" algn="just"/>
            <a:r>
              <a:rPr lang="en-US" sz="1600" dirty="0" err="1"/>
              <a:t>Berisi</a:t>
            </a:r>
            <a:r>
              <a:rPr lang="en-US" sz="1600" dirty="0"/>
              <a:t> variable yang </a:t>
            </a:r>
            <a:r>
              <a:rPr lang="en-US" sz="1600" dirty="0" err="1"/>
              <a:t>akan</a:t>
            </a:r>
            <a:r>
              <a:rPr lang="en-US" sz="1600" dirty="0"/>
              <a:t> </a:t>
            </a:r>
            <a:r>
              <a:rPr lang="en-US" sz="1600" dirty="0" err="1"/>
              <a:t>diteliti</a:t>
            </a:r>
            <a:r>
              <a:rPr lang="en-US" sz="1600" dirty="0"/>
              <a:t>, </a:t>
            </a:r>
            <a:r>
              <a:rPr lang="en-US" sz="1600" dirty="0" err="1"/>
              <a:t>meski</a:t>
            </a:r>
            <a:r>
              <a:rPr lang="en-US" sz="1600" dirty="0"/>
              <a:t> </a:t>
            </a:r>
            <a:r>
              <a:rPr lang="en-US" sz="1600" dirty="0" err="1"/>
              <a:t>dapat</a:t>
            </a:r>
            <a:r>
              <a:rPr lang="en-US" sz="1600" dirty="0"/>
              <a:t> </a:t>
            </a:r>
            <a:r>
              <a:rPr lang="en-US" sz="1600" dirty="0" err="1"/>
              <a:t>tersirat</a:t>
            </a:r>
            <a:endParaRPr sz="1600" dirty="0"/>
          </a:p>
        </p:txBody>
      </p:sp>
      <p:grpSp>
        <p:nvGrpSpPr>
          <p:cNvPr id="57" name="Google Shape;425;p34"/>
          <p:cNvGrpSpPr/>
          <p:nvPr/>
        </p:nvGrpSpPr>
        <p:grpSpPr>
          <a:xfrm>
            <a:off x="4953000" y="1714143"/>
            <a:ext cx="266921" cy="369039"/>
            <a:chOff x="-38129425" y="3222550"/>
            <a:chExt cx="228450" cy="315850"/>
          </a:xfrm>
        </p:grpSpPr>
        <p:sp>
          <p:nvSpPr>
            <p:cNvPr id="58"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405;p34"/>
          <p:cNvSpPr txBox="1">
            <a:spLocks noGrp="1"/>
          </p:cNvSpPr>
          <p:nvPr>
            <p:ph type="subTitle" idx="8"/>
          </p:nvPr>
        </p:nvSpPr>
        <p:spPr>
          <a:xfrm>
            <a:off x="5334000" y="2476142"/>
            <a:ext cx="3581400" cy="552807"/>
          </a:xfrm>
          <a:prstGeom prst="rect">
            <a:avLst/>
          </a:prstGeom>
        </p:spPr>
        <p:txBody>
          <a:bodyPr spcFirstLastPara="1" wrap="square" lIns="91425" tIns="91425" rIns="91425" bIns="91425" anchor="b" anchorCtr="0">
            <a:noAutofit/>
          </a:bodyPr>
          <a:lstStyle/>
          <a:p>
            <a:pPr marL="0" lvl="0" indent="0" algn="just"/>
            <a:r>
              <a:rPr lang="fi-FI" sz="1600" dirty="0"/>
              <a:t>Memuat lokasi dan waktu penelitian</a:t>
            </a:r>
            <a:endParaRPr sz="1600" dirty="0"/>
          </a:p>
        </p:txBody>
      </p:sp>
      <p:grpSp>
        <p:nvGrpSpPr>
          <p:cNvPr id="61" name="Google Shape;425;p34"/>
          <p:cNvGrpSpPr/>
          <p:nvPr/>
        </p:nvGrpSpPr>
        <p:grpSpPr>
          <a:xfrm>
            <a:off x="4953000" y="2552343"/>
            <a:ext cx="266921" cy="369039"/>
            <a:chOff x="-38129425" y="3222550"/>
            <a:chExt cx="228450" cy="315850"/>
          </a:xfrm>
        </p:grpSpPr>
        <p:sp>
          <p:nvSpPr>
            <p:cNvPr id="62"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405;p34"/>
          <p:cNvSpPr txBox="1">
            <a:spLocks noGrp="1"/>
          </p:cNvSpPr>
          <p:nvPr>
            <p:ph type="subTitle" idx="8"/>
          </p:nvPr>
        </p:nvSpPr>
        <p:spPr>
          <a:xfrm>
            <a:off x="5363308" y="3314343"/>
            <a:ext cx="3581400" cy="609600"/>
          </a:xfrm>
          <a:prstGeom prst="rect">
            <a:avLst/>
          </a:prstGeom>
        </p:spPr>
        <p:txBody>
          <a:bodyPr spcFirstLastPara="1" wrap="square" lIns="91425" tIns="91425" rIns="91425" bIns="91425" anchor="b" anchorCtr="0">
            <a:noAutofit/>
          </a:bodyPr>
          <a:lstStyle/>
          <a:p>
            <a:pPr marL="0" lvl="0" indent="0" algn="just"/>
            <a:r>
              <a:rPr lang="en-US" sz="1600" dirty="0" err="1"/>
              <a:t>Menggambarkan</a:t>
            </a:r>
            <a:r>
              <a:rPr lang="en-US" sz="1600" dirty="0"/>
              <a:t> </a:t>
            </a:r>
            <a:r>
              <a:rPr lang="en-US" sz="1600" dirty="0" err="1"/>
              <a:t>keseluruhan</a:t>
            </a:r>
            <a:r>
              <a:rPr lang="en-US" sz="1600" dirty="0"/>
              <a:t> </a:t>
            </a:r>
            <a:r>
              <a:rPr lang="en-US" sz="1600" dirty="0" err="1"/>
              <a:t>isi</a:t>
            </a:r>
            <a:r>
              <a:rPr lang="en-US" sz="1600" dirty="0"/>
              <a:t> </a:t>
            </a:r>
            <a:r>
              <a:rPr lang="en-US" sz="1600" dirty="0" err="1"/>
              <a:t>dan</a:t>
            </a:r>
            <a:r>
              <a:rPr lang="en-US" sz="1600" dirty="0"/>
              <a:t> </a:t>
            </a:r>
            <a:r>
              <a:rPr lang="en-US" sz="1600" dirty="0" err="1"/>
              <a:t>kegiatan</a:t>
            </a:r>
            <a:r>
              <a:rPr lang="en-US" sz="1600" dirty="0"/>
              <a:t> </a:t>
            </a:r>
            <a:r>
              <a:rPr lang="en-US" sz="1600" dirty="0" err="1"/>
              <a:t>penelitian</a:t>
            </a:r>
            <a:r>
              <a:rPr lang="en-US" sz="1600" dirty="0"/>
              <a:t> </a:t>
            </a:r>
            <a:endParaRPr sz="1600" dirty="0"/>
          </a:p>
        </p:txBody>
      </p:sp>
      <p:grpSp>
        <p:nvGrpSpPr>
          <p:cNvPr id="65" name="Google Shape;425;p34"/>
          <p:cNvGrpSpPr/>
          <p:nvPr/>
        </p:nvGrpSpPr>
        <p:grpSpPr>
          <a:xfrm>
            <a:off x="4982308" y="3466743"/>
            <a:ext cx="266921" cy="369039"/>
            <a:chOff x="-38129425" y="3222550"/>
            <a:chExt cx="228450" cy="315850"/>
          </a:xfrm>
        </p:grpSpPr>
        <p:sp>
          <p:nvSpPr>
            <p:cNvPr id="66" name="Google Shape;426;p3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7;p3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05">
                                            <p:txEl>
                                              <p:pRg st="0" end="0"/>
                                            </p:txEl>
                                          </p:spTgt>
                                        </p:tgtEl>
                                        <p:attrNameLst>
                                          <p:attrName>style.visibility</p:attrName>
                                        </p:attrNameLst>
                                      </p:cBhvr>
                                      <p:to>
                                        <p:strVal val="visible"/>
                                      </p:to>
                                    </p:set>
                                    <p:anim calcmode="lin" valueType="num">
                                      <p:cBhvr>
                                        <p:cTn id="7" dur="1500" fill="hold"/>
                                        <p:tgtEl>
                                          <p:spTgt spid="405">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405">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405">
                                            <p:txEl>
                                              <p:pRg st="0" end="0"/>
                                            </p:txEl>
                                          </p:spTgt>
                                        </p:tgtEl>
                                      </p:cBhvr>
                                    </p:animEffect>
                                  </p:childTnLst>
                                </p:cTn>
                              </p:par>
                              <p:par>
                                <p:cTn id="10" presetID="53" presetClass="entr" presetSubtype="16" fill="hold" nodeType="withEffect">
                                  <p:stCondLst>
                                    <p:cond delay="250"/>
                                  </p:stCondLst>
                                  <p:childTnLst>
                                    <p:set>
                                      <p:cBhvr>
                                        <p:cTn id="11" dur="1" fill="hold">
                                          <p:stCondLst>
                                            <p:cond delay="0"/>
                                          </p:stCondLst>
                                        </p:cTn>
                                        <p:tgtEl>
                                          <p:spTgt spid="425"/>
                                        </p:tgtEl>
                                        <p:attrNameLst>
                                          <p:attrName>style.visibility</p:attrName>
                                        </p:attrNameLst>
                                      </p:cBhvr>
                                      <p:to>
                                        <p:strVal val="visible"/>
                                      </p:to>
                                    </p:set>
                                    <p:anim calcmode="lin" valueType="num">
                                      <p:cBhvr>
                                        <p:cTn id="12" dur="1500" fill="hold"/>
                                        <p:tgtEl>
                                          <p:spTgt spid="425"/>
                                        </p:tgtEl>
                                        <p:attrNameLst>
                                          <p:attrName>ppt_w</p:attrName>
                                        </p:attrNameLst>
                                      </p:cBhvr>
                                      <p:tavLst>
                                        <p:tav tm="0">
                                          <p:val>
                                            <p:fltVal val="0"/>
                                          </p:val>
                                        </p:tav>
                                        <p:tav tm="100000">
                                          <p:val>
                                            <p:strVal val="#ppt_w"/>
                                          </p:val>
                                        </p:tav>
                                      </p:tavLst>
                                    </p:anim>
                                    <p:anim calcmode="lin" valueType="num">
                                      <p:cBhvr>
                                        <p:cTn id="13" dur="1500" fill="hold"/>
                                        <p:tgtEl>
                                          <p:spTgt spid="425"/>
                                        </p:tgtEl>
                                        <p:attrNameLst>
                                          <p:attrName>ppt_h</p:attrName>
                                        </p:attrNameLst>
                                      </p:cBhvr>
                                      <p:tavLst>
                                        <p:tav tm="0">
                                          <p:val>
                                            <p:fltVal val="0"/>
                                          </p:val>
                                        </p:tav>
                                        <p:tav tm="100000">
                                          <p:val>
                                            <p:strVal val="#ppt_h"/>
                                          </p:val>
                                        </p:tav>
                                      </p:tavLst>
                                    </p:anim>
                                    <p:animEffect transition="in" filter="fade">
                                      <p:cBhvr>
                                        <p:cTn id="14" dur="1500"/>
                                        <p:tgtEl>
                                          <p:spTgt spid="4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4">
                                            <p:txEl>
                                              <p:pRg st="0" end="0"/>
                                            </p:txEl>
                                          </p:spTgt>
                                        </p:tgtEl>
                                        <p:attrNameLst>
                                          <p:attrName>style.visibility</p:attrName>
                                        </p:attrNameLst>
                                      </p:cBhvr>
                                      <p:to>
                                        <p:strVal val="visible"/>
                                      </p:to>
                                    </p:set>
                                    <p:anim calcmode="lin" valueType="num">
                                      <p:cBhvr>
                                        <p:cTn id="19"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4">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p:cTn id="31"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48">
                                            <p:txEl>
                                              <p:pRg st="0" end="0"/>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xEl>
                                              <p:pRg st="0" end="0"/>
                                            </p:txEl>
                                          </p:spTgt>
                                        </p:tgtEl>
                                        <p:attrNameLst>
                                          <p:attrName>style.visibility</p:attrName>
                                        </p:attrNameLst>
                                      </p:cBhvr>
                                      <p:to>
                                        <p:strVal val="visible"/>
                                      </p:to>
                                    </p:set>
                                    <p:anim calcmode="lin" valueType="num">
                                      <p:cBhvr>
                                        <p:cTn id="43"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52">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6">
                                            <p:txEl>
                                              <p:pRg st="0" end="0"/>
                                            </p:txEl>
                                          </p:spTgt>
                                        </p:tgtEl>
                                        <p:attrNameLst>
                                          <p:attrName>style.visibility</p:attrName>
                                        </p:attrNameLst>
                                      </p:cBhvr>
                                      <p:to>
                                        <p:strVal val="visible"/>
                                      </p:to>
                                    </p:set>
                                    <p:anim calcmode="lin" valueType="num">
                                      <p:cBhvr>
                                        <p:cTn id="55"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56">
                                            <p:txEl>
                                              <p:pRg st="0" end="0"/>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0">
                                            <p:txEl>
                                              <p:pRg st="0" end="0"/>
                                            </p:txEl>
                                          </p:spTgt>
                                        </p:tgtEl>
                                        <p:attrNameLst>
                                          <p:attrName>style.visibility</p:attrName>
                                        </p:attrNameLst>
                                      </p:cBhvr>
                                      <p:to>
                                        <p:strVal val="visible"/>
                                      </p:to>
                                    </p:set>
                                    <p:anim calcmode="lin" valueType="num">
                                      <p:cBhvr>
                                        <p:cTn id="67"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60">
                                            <p:txEl>
                                              <p:pRg st="0" end="0"/>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500" fill="hold"/>
                                        <p:tgtEl>
                                          <p:spTgt spid="61"/>
                                        </p:tgtEl>
                                        <p:attrNameLst>
                                          <p:attrName>ppt_w</p:attrName>
                                        </p:attrNameLst>
                                      </p:cBhvr>
                                      <p:tavLst>
                                        <p:tav tm="0">
                                          <p:val>
                                            <p:fltVal val="0"/>
                                          </p:val>
                                        </p:tav>
                                        <p:tav tm="100000">
                                          <p:val>
                                            <p:strVal val="#ppt_w"/>
                                          </p:val>
                                        </p:tav>
                                      </p:tavLst>
                                    </p:anim>
                                    <p:anim calcmode="lin" valueType="num">
                                      <p:cBhvr>
                                        <p:cTn id="73" dur="500" fill="hold"/>
                                        <p:tgtEl>
                                          <p:spTgt spid="61"/>
                                        </p:tgtEl>
                                        <p:attrNameLst>
                                          <p:attrName>ppt_h</p:attrName>
                                        </p:attrNameLst>
                                      </p:cBhvr>
                                      <p:tavLst>
                                        <p:tav tm="0">
                                          <p:val>
                                            <p:fltVal val="0"/>
                                          </p:val>
                                        </p:tav>
                                        <p:tav tm="100000">
                                          <p:val>
                                            <p:strVal val="#ppt_h"/>
                                          </p:val>
                                        </p:tav>
                                      </p:tavLst>
                                    </p:anim>
                                    <p:animEffect transition="in" filter="fade">
                                      <p:cBhvr>
                                        <p:cTn id="74" dur="50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4">
                                            <p:txEl>
                                              <p:pRg st="0" end="0"/>
                                            </p:txEl>
                                          </p:spTgt>
                                        </p:tgtEl>
                                        <p:attrNameLst>
                                          <p:attrName>style.visibility</p:attrName>
                                        </p:attrNameLst>
                                      </p:cBhvr>
                                      <p:to>
                                        <p:strVal val="visible"/>
                                      </p:to>
                                    </p:set>
                                    <p:anim calcmode="lin" valueType="num">
                                      <p:cBhvr>
                                        <p:cTn id="79"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64">
                                            <p:txEl>
                                              <p:pRg st="0" end="0"/>
                                            </p:txEl>
                                          </p:spTgt>
                                        </p:tgtEl>
                                      </p:cBhvr>
                                    </p:animEffect>
                                  </p:childTnLst>
                                </p:cTn>
                              </p:par>
                              <p:par>
                                <p:cTn id="82" presetID="53" presetClass="entr" presetSubtype="16" fill="hold" nodeType="with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build="p"/>
      <p:bldP spid="44" grpId="0" build="p"/>
      <p:bldP spid="48" grpId="0" build="p"/>
      <p:bldP spid="52" grpId="0" build="p"/>
      <p:bldP spid="56" grpId="0" build="p"/>
      <p:bldP spid="60" grpId="0" build="p"/>
      <p:bldP spid="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0"/>
          <p:cNvSpPr txBox="1">
            <a:spLocks noGrp="1"/>
          </p:cNvSpPr>
          <p:nvPr>
            <p:ph type="title" idx="2"/>
          </p:nvPr>
        </p:nvSpPr>
        <p:spPr>
          <a:xfrm>
            <a:off x="785599" y="1200150"/>
            <a:ext cx="7596401" cy="236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PENULISAN </a:t>
            </a:r>
            <a:br>
              <a:rPr lang="en" dirty="0"/>
            </a:br>
            <a:r>
              <a:rPr lang="en" dirty="0"/>
              <a:t>LATAR BELAKANG</a:t>
            </a:r>
            <a:endParaRPr dirty="0"/>
          </a:p>
        </p:txBody>
      </p:sp>
      <p:sp>
        <p:nvSpPr>
          <p:cNvPr id="329" name="Google Shape;329;p30"/>
          <p:cNvSpPr txBox="1"/>
          <p:nvPr/>
        </p:nvSpPr>
        <p:spPr>
          <a:xfrm rot="-216441">
            <a:off x="-666277" y="276038"/>
            <a:ext cx="2903753" cy="657105"/>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sym typeface="Eczar Medium"/>
              </a:rPr>
              <a:t>Latar</a:t>
            </a:r>
            <a:endParaRPr sz="2000" dirty="0">
              <a:solidFill>
                <a:schemeClr val="lt1"/>
              </a:solidFill>
            </a:endParaRPr>
          </a:p>
        </p:txBody>
      </p:sp>
      <p:sp>
        <p:nvSpPr>
          <p:cNvPr id="330" name="Google Shape;330;p30"/>
          <p:cNvSpPr txBox="1"/>
          <p:nvPr/>
        </p:nvSpPr>
        <p:spPr>
          <a:xfrm rot="654993" flipH="1">
            <a:off x="7330017" y="4015011"/>
            <a:ext cx="1799565" cy="77752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accent1"/>
                </a:solidFill>
                <a:latin typeface="Eczar Medium"/>
                <a:sym typeface="Eczar Medium"/>
              </a:rPr>
              <a:t>Belakang</a:t>
            </a:r>
            <a:endParaRPr sz="2000" dirty="0">
              <a:solidFill>
                <a:schemeClr val="accent1"/>
              </a:solidFill>
            </a:endParaRPr>
          </a:p>
        </p:txBody>
      </p:sp>
    </p:spTree>
    <p:extLst>
      <p:ext uri="{BB962C8B-B14F-4D97-AF65-F5344CB8AC3E}">
        <p14:creationId xmlns:p14="http://schemas.microsoft.com/office/powerpoint/2010/main" val="3488436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37"/>
          <p:cNvPicPr preferRelativeResize="0"/>
          <p:nvPr/>
        </p:nvPicPr>
        <p:blipFill>
          <a:blip r:embed="rId3">
            <a:alphaModFix/>
          </a:blip>
          <a:stretch>
            <a:fillRect/>
          </a:stretch>
        </p:blipFill>
        <p:spPr>
          <a:xfrm rot="37">
            <a:off x="7097494" y="-442149"/>
            <a:ext cx="3562012" cy="2324198"/>
          </a:xfrm>
          <a:prstGeom prst="rect">
            <a:avLst/>
          </a:prstGeom>
          <a:noFill/>
          <a:ln>
            <a:noFill/>
          </a:ln>
          <a:effectLst>
            <a:outerShdw blurRad="57150" dist="19050" dir="5400000" algn="bl" rotWithShape="0">
              <a:schemeClr val="dk1">
                <a:alpha val="50000"/>
              </a:schemeClr>
            </a:outerShdw>
          </a:effectLst>
        </p:spPr>
      </p:pic>
      <p:grpSp>
        <p:nvGrpSpPr>
          <p:cNvPr id="448" name="Google Shape;448;p37"/>
          <p:cNvGrpSpPr/>
          <p:nvPr/>
        </p:nvGrpSpPr>
        <p:grpSpPr>
          <a:xfrm>
            <a:off x="457200" y="1595134"/>
            <a:ext cx="3238742" cy="2579707"/>
            <a:chOff x="4924125" y="1219450"/>
            <a:chExt cx="3506650" cy="2793100"/>
          </a:xfrm>
        </p:grpSpPr>
        <p:sp>
          <p:nvSpPr>
            <p:cNvPr id="449" name="Google Shape;449;p37"/>
            <p:cNvSpPr/>
            <p:nvPr/>
          </p:nvSpPr>
          <p:spPr>
            <a:xfrm>
              <a:off x="6230550" y="3482450"/>
              <a:ext cx="897075" cy="367000"/>
            </a:xfrm>
            <a:custGeom>
              <a:avLst/>
              <a:gdLst/>
              <a:ahLst/>
              <a:cxnLst/>
              <a:rect l="l" t="t" r="r" b="b"/>
              <a:pathLst>
                <a:path w="35883" h="14680" extrusionOk="0">
                  <a:moveTo>
                    <a:pt x="0" y="1"/>
                  </a:moveTo>
                  <a:lnTo>
                    <a:pt x="0" y="14680"/>
                  </a:lnTo>
                  <a:lnTo>
                    <a:pt x="35882" y="14680"/>
                  </a:lnTo>
                  <a:lnTo>
                    <a:pt x="358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4924125" y="1219450"/>
              <a:ext cx="3506650" cy="1909625"/>
            </a:xfrm>
            <a:custGeom>
              <a:avLst/>
              <a:gdLst/>
              <a:ahLst/>
              <a:cxnLst/>
              <a:rect l="l" t="t" r="r" b="b"/>
              <a:pathLst>
                <a:path w="140266" h="75027" extrusionOk="0">
                  <a:moveTo>
                    <a:pt x="3327" y="1"/>
                  </a:moveTo>
                  <a:cubicBezTo>
                    <a:pt x="1370" y="1"/>
                    <a:pt x="0" y="555"/>
                    <a:pt x="0" y="2610"/>
                  </a:cubicBezTo>
                  <a:lnTo>
                    <a:pt x="0" y="75026"/>
                  </a:lnTo>
                  <a:lnTo>
                    <a:pt x="140266" y="75026"/>
                  </a:lnTo>
                  <a:lnTo>
                    <a:pt x="140266" y="2610"/>
                  </a:lnTo>
                  <a:cubicBezTo>
                    <a:pt x="140266" y="555"/>
                    <a:pt x="139026" y="1"/>
                    <a:pt x="137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4924125" y="3095100"/>
              <a:ext cx="3506650" cy="407775"/>
            </a:xfrm>
            <a:custGeom>
              <a:avLst/>
              <a:gdLst/>
              <a:ahLst/>
              <a:cxnLst/>
              <a:rect l="l" t="t" r="r" b="b"/>
              <a:pathLst>
                <a:path w="140266" h="16311" extrusionOk="0">
                  <a:moveTo>
                    <a:pt x="0" y="0"/>
                  </a:moveTo>
                  <a:lnTo>
                    <a:pt x="0" y="12233"/>
                  </a:lnTo>
                  <a:cubicBezTo>
                    <a:pt x="0" y="14190"/>
                    <a:pt x="1370" y="16310"/>
                    <a:pt x="3327" y="16310"/>
                  </a:cubicBezTo>
                  <a:lnTo>
                    <a:pt x="137069" y="16310"/>
                  </a:lnTo>
                  <a:cubicBezTo>
                    <a:pt x="139026" y="16310"/>
                    <a:pt x="140266" y="14190"/>
                    <a:pt x="140266" y="12233"/>
                  </a:cubicBezTo>
                  <a:lnTo>
                    <a:pt x="1402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5945125" y="3849425"/>
              <a:ext cx="1467925" cy="163125"/>
            </a:xfrm>
            <a:custGeom>
              <a:avLst/>
              <a:gdLst/>
              <a:ahLst/>
              <a:cxnLst/>
              <a:rect l="l" t="t" r="r" b="b"/>
              <a:pathLst>
                <a:path w="58717" h="6525" extrusionOk="0">
                  <a:moveTo>
                    <a:pt x="3262" y="1"/>
                  </a:moveTo>
                  <a:cubicBezTo>
                    <a:pt x="1468" y="1"/>
                    <a:pt x="0" y="1469"/>
                    <a:pt x="0" y="3263"/>
                  </a:cubicBezTo>
                  <a:cubicBezTo>
                    <a:pt x="0" y="5057"/>
                    <a:pt x="1468" y="6525"/>
                    <a:pt x="3262" y="6525"/>
                  </a:cubicBezTo>
                  <a:lnTo>
                    <a:pt x="55454" y="6525"/>
                  </a:lnTo>
                  <a:cubicBezTo>
                    <a:pt x="57248" y="6525"/>
                    <a:pt x="58716" y="5057"/>
                    <a:pt x="58716" y="3263"/>
                  </a:cubicBezTo>
                  <a:cubicBezTo>
                    <a:pt x="58716" y="1469"/>
                    <a:pt x="57248" y="1"/>
                    <a:pt x="55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6597525" y="3197025"/>
              <a:ext cx="163125" cy="163125"/>
            </a:xfrm>
            <a:custGeom>
              <a:avLst/>
              <a:gdLst/>
              <a:ahLst/>
              <a:cxnLst/>
              <a:rect l="l" t="t" r="r" b="b"/>
              <a:pathLst>
                <a:path w="6525" h="6525" extrusionOk="0">
                  <a:moveTo>
                    <a:pt x="3262" y="1"/>
                  </a:moveTo>
                  <a:cubicBezTo>
                    <a:pt x="1468" y="1"/>
                    <a:pt x="0" y="1469"/>
                    <a:pt x="0" y="3263"/>
                  </a:cubicBezTo>
                  <a:cubicBezTo>
                    <a:pt x="0" y="5057"/>
                    <a:pt x="1468" y="6525"/>
                    <a:pt x="3262" y="6525"/>
                  </a:cubicBezTo>
                  <a:cubicBezTo>
                    <a:pt x="5056" y="6525"/>
                    <a:pt x="6524" y="5057"/>
                    <a:pt x="6524" y="3263"/>
                  </a:cubicBezTo>
                  <a:cubicBezTo>
                    <a:pt x="6524" y="1469"/>
                    <a:pt x="5056" y="1"/>
                    <a:pt x="3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5" name="Google Shape;455;p37"/>
          <p:cNvPicPr preferRelativeResize="0"/>
          <p:nvPr/>
        </p:nvPicPr>
        <p:blipFill>
          <a:blip r:embed="rId4">
            <a:alphaModFix/>
          </a:blip>
          <a:stretch>
            <a:fillRect/>
          </a:stretch>
        </p:blipFill>
        <p:spPr>
          <a:xfrm>
            <a:off x="6824675" y="619399"/>
            <a:ext cx="2985676" cy="1365947"/>
          </a:xfrm>
          <a:prstGeom prst="rect">
            <a:avLst/>
          </a:prstGeom>
          <a:noFill/>
          <a:ln>
            <a:noFill/>
          </a:ln>
        </p:spPr>
      </p:pic>
      <p:pic>
        <p:nvPicPr>
          <p:cNvPr id="456" name="Google Shape;456;p37"/>
          <p:cNvPicPr preferRelativeResize="0"/>
          <p:nvPr/>
        </p:nvPicPr>
        <p:blipFill>
          <a:blip r:embed="rId5">
            <a:alphaModFix/>
          </a:blip>
          <a:stretch>
            <a:fillRect/>
          </a:stretch>
        </p:blipFill>
        <p:spPr>
          <a:xfrm>
            <a:off x="6470800" y="232250"/>
            <a:ext cx="1258140" cy="975400"/>
          </a:xfrm>
          <a:prstGeom prst="rect">
            <a:avLst/>
          </a:prstGeom>
          <a:noFill/>
          <a:ln>
            <a:noFill/>
          </a:ln>
          <a:effectLst>
            <a:outerShdw blurRad="57150" dist="19050" dir="5400000" algn="bl" rotWithShape="0">
              <a:schemeClr val="dk1">
                <a:alpha val="50000"/>
              </a:schemeClr>
            </a:outerShdw>
          </a:effectLst>
        </p:spPr>
      </p:pic>
      <p:sp>
        <p:nvSpPr>
          <p:cNvPr id="3" name="Rectangle 2"/>
          <p:cNvSpPr/>
          <p:nvPr/>
        </p:nvSpPr>
        <p:spPr>
          <a:xfrm>
            <a:off x="609600" y="1812136"/>
            <a:ext cx="2987601" cy="13692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a:effectLst>
                  <a:glow rad="228600">
                    <a:schemeClr val="accent1">
                      <a:satMod val="175000"/>
                      <a:alpha val="40000"/>
                    </a:schemeClr>
                  </a:glow>
                </a:effectLst>
              </a:rPr>
              <a:t>Latar</a:t>
            </a:r>
            <a:r>
              <a:rPr lang="en-US" sz="2000" b="1" dirty="0">
                <a:effectLst>
                  <a:glow rad="228600">
                    <a:schemeClr val="accent1">
                      <a:satMod val="175000"/>
                      <a:alpha val="40000"/>
                    </a:schemeClr>
                  </a:glow>
                </a:effectLst>
              </a:rPr>
              <a:t> </a:t>
            </a:r>
            <a:r>
              <a:rPr lang="en-US" sz="2000" b="1" dirty="0" err="1">
                <a:effectLst>
                  <a:glow rad="228600">
                    <a:schemeClr val="accent1">
                      <a:satMod val="175000"/>
                      <a:alpha val="40000"/>
                    </a:schemeClr>
                  </a:glow>
                </a:effectLst>
              </a:rPr>
              <a:t>Belakang</a:t>
            </a:r>
            <a:endParaRPr lang="en-US" sz="2000" b="1" dirty="0">
              <a:effectLst>
                <a:glow rad="228600">
                  <a:schemeClr val="accent1">
                    <a:satMod val="175000"/>
                    <a:alpha val="40000"/>
                  </a:schemeClr>
                </a:glow>
              </a:effectLst>
            </a:endParaRPr>
          </a:p>
        </p:txBody>
      </p:sp>
      <p:sp>
        <p:nvSpPr>
          <p:cNvPr id="447" name="Google Shape;447;p37"/>
          <p:cNvSpPr txBox="1">
            <a:spLocks noGrp="1"/>
          </p:cNvSpPr>
          <p:nvPr>
            <p:ph type="title"/>
          </p:nvPr>
        </p:nvSpPr>
        <p:spPr>
          <a:xfrm>
            <a:off x="4007400" y="895350"/>
            <a:ext cx="4679399" cy="3733800"/>
          </a:xfrm>
          <a:prstGeom prst="rect">
            <a:avLst/>
          </a:prstGeom>
        </p:spPr>
        <p:txBody>
          <a:bodyPr spcFirstLastPara="1" wrap="square" lIns="91425" tIns="91425" rIns="91425" bIns="91425" anchor="t" anchorCtr="0">
            <a:noAutofit/>
          </a:bodyPr>
          <a:lstStyle/>
          <a:p>
            <a:pPr lvl="0" algn="just">
              <a:lnSpc>
                <a:spcPct val="200000"/>
              </a:lnSpc>
            </a:pPr>
            <a:r>
              <a:rPr lang="en-US" sz="1400" dirty="0" err="1"/>
              <a:t>Latar</a:t>
            </a:r>
            <a:r>
              <a:rPr lang="en-US" sz="1400" dirty="0"/>
              <a:t> </a:t>
            </a:r>
            <a:r>
              <a:rPr lang="en-US" sz="1400" dirty="0" err="1"/>
              <a:t>belakang</a:t>
            </a:r>
            <a:r>
              <a:rPr lang="en-US" sz="1400" dirty="0"/>
              <a:t> </a:t>
            </a:r>
            <a:r>
              <a:rPr lang="en-US" sz="1400" dirty="0" err="1"/>
              <a:t>diuraikan</a:t>
            </a:r>
            <a:r>
              <a:rPr lang="en-US" sz="1400" dirty="0"/>
              <a:t> </a:t>
            </a:r>
            <a:r>
              <a:rPr lang="en-US" sz="1400" dirty="0" err="1"/>
              <a:t>tentang</a:t>
            </a:r>
            <a:r>
              <a:rPr lang="en-US" sz="1400" dirty="0"/>
              <a:t> </a:t>
            </a:r>
            <a:r>
              <a:rPr lang="en-US" sz="1400" dirty="0" err="1"/>
              <a:t>alasan</a:t>
            </a:r>
            <a:r>
              <a:rPr lang="en-US" sz="1400" dirty="0"/>
              <a:t> (</a:t>
            </a:r>
            <a:r>
              <a:rPr lang="en-US" sz="1400" dirty="0" err="1"/>
              <a:t>justifikasi</a:t>
            </a:r>
            <a:r>
              <a:rPr lang="en-US" sz="1400" dirty="0"/>
              <a:t>) </a:t>
            </a:r>
            <a:r>
              <a:rPr lang="en-US" sz="1400" dirty="0" err="1"/>
              <a:t>mengapa</a:t>
            </a:r>
            <a:r>
              <a:rPr lang="en-US" sz="1400" dirty="0"/>
              <a:t> </a:t>
            </a:r>
            <a:r>
              <a:rPr lang="en-US" sz="1400" dirty="0" err="1"/>
              <a:t>penelitian</a:t>
            </a:r>
            <a:r>
              <a:rPr lang="en-US" sz="1400" dirty="0"/>
              <a:t> </a:t>
            </a:r>
            <a:r>
              <a:rPr lang="en-US" sz="1400" dirty="0" err="1"/>
              <a:t>tersebut</a:t>
            </a:r>
            <a:r>
              <a:rPr lang="en-US" sz="1400" dirty="0"/>
              <a:t> </a:t>
            </a:r>
            <a:r>
              <a:rPr lang="en-US" sz="1400" dirty="0" err="1"/>
              <a:t>perlu</a:t>
            </a:r>
            <a:r>
              <a:rPr lang="en-US" sz="1400" dirty="0"/>
              <a:t> </a:t>
            </a:r>
            <a:r>
              <a:rPr lang="en-US" sz="1400" dirty="0" err="1"/>
              <a:t>dilakukan</a:t>
            </a:r>
            <a:r>
              <a:rPr lang="en-US" sz="1400" dirty="0"/>
              <a:t> </a:t>
            </a:r>
            <a:r>
              <a:rPr lang="en-US" sz="1400" dirty="0" err="1"/>
              <a:t>dengan</a:t>
            </a:r>
            <a:r>
              <a:rPr lang="en-US" sz="1400" dirty="0"/>
              <a:t> </a:t>
            </a:r>
            <a:r>
              <a:rPr lang="en-US" sz="1400" dirty="0" err="1"/>
              <a:t>menguraikan</a:t>
            </a:r>
            <a:r>
              <a:rPr lang="en-US" sz="1400" dirty="0"/>
              <a:t> </a:t>
            </a:r>
            <a:r>
              <a:rPr lang="en-US" sz="1400" dirty="0" err="1"/>
              <a:t>besaran</a:t>
            </a:r>
            <a:r>
              <a:rPr lang="en-US" sz="1400" dirty="0"/>
              <a:t> </a:t>
            </a:r>
            <a:r>
              <a:rPr lang="en-US" sz="1400" dirty="0" err="1"/>
              <a:t>masalah</a:t>
            </a:r>
            <a:r>
              <a:rPr lang="en-US" sz="1400" dirty="0"/>
              <a:t>, </a:t>
            </a:r>
            <a:r>
              <a:rPr lang="en-US" sz="1400" dirty="0" err="1"/>
              <a:t>keseriusan</a:t>
            </a:r>
            <a:r>
              <a:rPr lang="en-US" sz="1400" dirty="0"/>
              <a:t> </a:t>
            </a:r>
            <a:r>
              <a:rPr lang="en-US" sz="1400" dirty="0" err="1"/>
              <a:t>masalah</a:t>
            </a:r>
            <a:r>
              <a:rPr lang="en-US" sz="1400" dirty="0"/>
              <a:t>, </a:t>
            </a:r>
            <a:r>
              <a:rPr lang="en-US" sz="1400" dirty="0" err="1"/>
              <a:t>kesensitifan</a:t>
            </a:r>
            <a:r>
              <a:rPr lang="en-US" sz="1400" dirty="0"/>
              <a:t> </a:t>
            </a:r>
            <a:r>
              <a:rPr lang="en-US" sz="1400" dirty="0" err="1"/>
              <a:t>masalah</a:t>
            </a:r>
            <a:r>
              <a:rPr lang="en-US" sz="1400" dirty="0"/>
              <a:t>, </a:t>
            </a:r>
            <a:r>
              <a:rPr lang="en-US" sz="1400" dirty="0" err="1"/>
              <a:t>adanya</a:t>
            </a:r>
            <a:r>
              <a:rPr lang="en-US" sz="1400" dirty="0"/>
              <a:t> </a:t>
            </a:r>
            <a:r>
              <a:rPr lang="en-US" sz="1400" dirty="0" err="1"/>
              <a:t>kebijakan</a:t>
            </a:r>
            <a:r>
              <a:rPr lang="en-US" sz="1400" dirty="0"/>
              <a:t>, </a:t>
            </a:r>
            <a:r>
              <a:rPr lang="en-US" sz="1400" dirty="0" err="1"/>
              <a:t>kemudian</a:t>
            </a:r>
            <a:r>
              <a:rPr lang="en-US" sz="1400" dirty="0"/>
              <a:t> data </a:t>
            </a:r>
            <a:r>
              <a:rPr lang="en-US" sz="1400" dirty="0" err="1"/>
              <a:t>dukung</a:t>
            </a:r>
            <a:r>
              <a:rPr lang="en-US" sz="1400" dirty="0"/>
              <a:t> </a:t>
            </a:r>
            <a:r>
              <a:rPr lang="en-US" sz="1400" dirty="0" err="1"/>
              <a:t>seperti</a:t>
            </a:r>
            <a:r>
              <a:rPr lang="en-US" sz="1400" dirty="0"/>
              <a:t> </a:t>
            </a:r>
            <a:r>
              <a:rPr lang="en-US" sz="1400" dirty="0" err="1"/>
              <a:t>jumlah</a:t>
            </a:r>
            <a:r>
              <a:rPr lang="en-US" sz="1400" dirty="0"/>
              <a:t> </a:t>
            </a:r>
            <a:r>
              <a:rPr lang="en-US" sz="1400" dirty="0" err="1"/>
              <a:t>kasus</a:t>
            </a:r>
            <a:r>
              <a:rPr lang="en-US" sz="1400" dirty="0"/>
              <a:t> </a:t>
            </a:r>
            <a:r>
              <a:rPr lang="en-US" sz="1400" dirty="0" err="1"/>
              <a:t>atau</a:t>
            </a:r>
            <a:r>
              <a:rPr lang="en-US" sz="1400" dirty="0"/>
              <a:t> </a:t>
            </a:r>
            <a:r>
              <a:rPr lang="en-US" sz="1400" dirty="0" err="1"/>
              <a:t>angka</a:t>
            </a:r>
            <a:r>
              <a:rPr lang="en-US" sz="1400" dirty="0"/>
              <a:t> </a:t>
            </a:r>
            <a:r>
              <a:rPr lang="en-US" sz="1400" dirty="0" err="1"/>
              <a:t>proporsi</a:t>
            </a:r>
            <a:r>
              <a:rPr lang="en-US" sz="1400" dirty="0"/>
              <a:t> </a:t>
            </a:r>
            <a:r>
              <a:rPr lang="en-US" sz="1400" dirty="0" err="1"/>
              <a:t>kejadian</a:t>
            </a:r>
            <a:r>
              <a:rPr lang="en-US" sz="1400" dirty="0"/>
              <a:t> </a:t>
            </a:r>
            <a:r>
              <a:rPr lang="en-US" sz="1400" dirty="0" err="1"/>
              <a:t>diawali</a:t>
            </a:r>
            <a:r>
              <a:rPr lang="en-US" sz="1400" dirty="0"/>
              <a:t> </a:t>
            </a:r>
            <a:r>
              <a:rPr lang="en-US" sz="1400" dirty="0" err="1"/>
              <a:t>dari</a:t>
            </a:r>
            <a:r>
              <a:rPr lang="en-US" sz="1400" dirty="0"/>
              <a:t> </a:t>
            </a:r>
            <a:r>
              <a:rPr lang="en-US" sz="1400" dirty="0" err="1"/>
              <a:t>mulai</a:t>
            </a:r>
            <a:r>
              <a:rPr lang="en-US" sz="1400" dirty="0"/>
              <a:t> data global/</a:t>
            </a:r>
            <a:r>
              <a:rPr lang="en-US" sz="1400" dirty="0" err="1"/>
              <a:t>dunia</a:t>
            </a:r>
            <a:r>
              <a:rPr lang="en-US" sz="1400" dirty="0"/>
              <a:t>, </a:t>
            </a:r>
            <a:r>
              <a:rPr lang="en-US" sz="1400" dirty="0" err="1"/>
              <a:t>kemudian</a:t>
            </a:r>
            <a:r>
              <a:rPr lang="en-US" sz="1400" dirty="0"/>
              <a:t> data </a:t>
            </a:r>
            <a:r>
              <a:rPr lang="en-US" sz="1400" dirty="0" err="1"/>
              <a:t>nasional</a:t>
            </a:r>
            <a:r>
              <a:rPr lang="en-US" sz="1400" dirty="0"/>
              <a:t>, data regional, </a:t>
            </a:r>
            <a:r>
              <a:rPr lang="en-US" sz="1400" dirty="0" err="1"/>
              <a:t>kabupaten</a:t>
            </a:r>
            <a:r>
              <a:rPr lang="en-US" sz="1400" dirty="0"/>
              <a:t>/</a:t>
            </a:r>
            <a:r>
              <a:rPr lang="en-US" sz="1400" dirty="0" err="1"/>
              <a:t>kota</a:t>
            </a:r>
            <a:r>
              <a:rPr lang="en-US" sz="1400" dirty="0"/>
              <a:t> </a:t>
            </a:r>
            <a:r>
              <a:rPr lang="en-US" sz="1400" dirty="0" err="1"/>
              <a:t>hingga</a:t>
            </a:r>
            <a:r>
              <a:rPr lang="en-US" sz="1400" dirty="0"/>
              <a:t> </a:t>
            </a:r>
            <a:r>
              <a:rPr lang="en-US" sz="1400" dirty="0" err="1"/>
              <a:t>tempat</a:t>
            </a:r>
            <a:r>
              <a:rPr lang="en-US" sz="1400" dirty="0"/>
              <a:t>/</a:t>
            </a:r>
            <a:r>
              <a:rPr lang="en-US" sz="1400" dirty="0" err="1"/>
              <a:t>lokasi</a:t>
            </a:r>
            <a:r>
              <a:rPr lang="en-US" sz="1400" dirty="0"/>
              <a:t> </a:t>
            </a:r>
            <a:r>
              <a:rPr lang="en-US" sz="1400" dirty="0" err="1"/>
              <a:t>masalah</a:t>
            </a:r>
            <a:r>
              <a:rPr lang="en-US" sz="1400" dirty="0"/>
              <a:t> </a:t>
            </a:r>
            <a:r>
              <a:rPr lang="en-US" sz="1400" dirty="0" err="1"/>
              <a:t>tersebut</a:t>
            </a:r>
            <a:r>
              <a:rPr lang="en-US" sz="1400" dirty="0"/>
              <a:t> </a:t>
            </a:r>
            <a:r>
              <a:rPr lang="en-US" sz="1400" dirty="0" err="1"/>
              <a:t>terjadi</a:t>
            </a:r>
            <a:endParaRPr sz="1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500"/>
                                        <p:tgtEl>
                                          <p:spTgt spid="447"/>
                                        </p:tgtEl>
                                      </p:cBhvr>
                                    </p:animEffect>
                                    <p:anim calcmode="lin" valueType="num">
                                      <p:cBhvr>
                                        <p:cTn id="8" dur="1500" fill="hold"/>
                                        <p:tgtEl>
                                          <p:spTgt spid="447"/>
                                        </p:tgtEl>
                                        <p:attrNameLst>
                                          <p:attrName>ppt_x</p:attrName>
                                        </p:attrNameLst>
                                      </p:cBhvr>
                                      <p:tavLst>
                                        <p:tav tm="0">
                                          <p:val>
                                            <p:strVal val="#ppt_x"/>
                                          </p:val>
                                        </p:tav>
                                        <p:tav tm="100000">
                                          <p:val>
                                            <p:strVal val="#ppt_x"/>
                                          </p:val>
                                        </p:tav>
                                      </p:tavLst>
                                    </p:anim>
                                    <p:anim calcmode="lin" valueType="num">
                                      <p:cBhvr>
                                        <p:cTn id="9" dur="1500" fill="hold"/>
                                        <p:tgtEl>
                                          <p:spTgt spid="4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8"/>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Proporsi Data</a:t>
            </a:r>
            <a:endParaRPr b="1" dirty="0"/>
          </a:p>
        </p:txBody>
      </p:sp>
      <p:graphicFrame>
        <p:nvGraphicFramePr>
          <p:cNvPr id="58" name="Diagram 57"/>
          <p:cNvGraphicFramePr/>
          <p:nvPr>
            <p:extLst>
              <p:ext uri="{D42A27DB-BD31-4B8C-83A1-F6EECF244321}">
                <p14:modId xmlns:p14="http://schemas.microsoft.com/office/powerpoint/2010/main" val="4020533584"/>
              </p:ext>
            </p:extLst>
          </p:nvPr>
        </p:nvGraphicFramePr>
        <p:xfrm>
          <a:off x="457200" y="1504950"/>
          <a:ext cx="4038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Diagram 58"/>
          <p:cNvGraphicFramePr/>
          <p:nvPr>
            <p:extLst>
              <p:ext uri="{D42A27DB-BD31-4B8C-83A1-F6EECF244321}">
                <p14:modId xmlns:p14="http://schemas.microsoft.com/office/powerpoint/2010/main" val="1173754702"/>
              </p:ext>
            </p:extLst>
          </p:nvPr>
        </p:nvGraphicFramePr>
        <p:xfrm>
          <a:off x="3962400" y="1581150"/>
          <a:ext cx="4495800"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0"/>
          <p:cNvSpPr txBox="1">
            <a:spLocks noGrp="1"/>
          </p:cNvSpPr>
          <p:nvPr>
            <p:ph type="title" idx="2"/>
          </p:nvPr>
        </p:nvSpPr>
        <p:spPr>
          <a:xfrm>
            <a:off x="785599" y="1200150"/>
            <a:ext cx="7596401" cy="236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RUMUSAN MASALAH</a:t>
            </a:r>
            <a:endParaRPr dirty="0"/>
          </a:p>
        </p:txBody>
      </p:sp>
      <p:sp>
        <p:nvSpPr>
          <p:cNvPr id="329" name="Google Shape;329;p30"/>
          <p:cNvSpPr txBox="1"/>
          <p:nvPr/>
        </p:nvSpPr>
        <p:spPr>
          <a:xfrm rot="-216441">
            <a:off x="-666277" y="276038"/>
            <a:ext cx="2903753" cy="657105"/>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sym typeface="Eczar Medium"/>
              </a:rPr>
              <a:t>Rumusan</a:t>
            </a:r>
            <a:endParaRPr sz="2000" dirty="0">
              <a:solidFill>
                <a:schemeClr val="lt1"/>
              </a:solidFill>
            </a:endParaRPr>
          </a:p>
        </p:txBody>
      </p:sp>
      <p:sp>
        <p:nvSpPr>
          <p:cNvPr id="330" name="Google Shape;330;p30"/>
          <p:cNvSpPr txBox="1"/>
          <p:nvPr/>
        </p:nvSpPr>
        <p:spPr>
          <a:xfrm rot="654993" flipH="1">
            <a:off x="7330017" y="4015011"/>
            <a:ext cx="1799565" cy="77752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accent1"/>
                </a:solidFill>
                <a:latin typeface="Eczar Medium"/>
                <a:sym typeface="Eczar Medium"/>
              </a:rPr>
              <a:t>Masalah</a:t>
            </a:r>
            <a:endParaRPr sz="2000" dirty="0">
              <a:solidFill>
                <a:schemeClr val="accent1"/>
              </a:solidFill>
            </a:endParaRPr>
          </a:p>
        </p:txBody>
      </p:sp>
    </p:spTree>
    <p:extLst>
      <p:ext uri="{BB962C8B-B14F-4D97-AF65-F5344CB8AC3E}">
        <p14:creationId xmlns:p14="http://schemas.microsoft.com/office/powerpoint/2010/main" val="3447943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25" name="Google Shape;644;p46"/>
          <p:cNvPicPr preferRelativeResize="0"/>
          <p:nvPr/>
        </p:nvPicPr>
        <p:blipFill>
          <a:blip r:embed="rId3">
            <a:alphaModFix/>
          </a:blip>
          <a:stretch>
            <a:fillRect/>
          </a:stretch>
        </p:blipFill>
        <p:spPr>
          <a:xfrm>
            <a:off x="1219200" y="895350"/>
            <a:ext cx="6858000" cy="3760643"/>
          </a:xfrm>
          <a:prstGeom prst="rect">
            <a:avLst/>
          </a:prstGeom>
          <a:noFill/>
          <a:ln>
            <a:noFill/>
          </a:ln>
          <a:effectLst>
            <a:outerShdw blurRad="57150" dist="19050" dir="5400000" algn="bl" rotWithShape="0">
              <a:schemeClr val="dk1">
                <a:alpha val="50000"/>
              </a:schemeClr>
            </a:outerShdw>
          </a:effectLst>
        </p:spPr>
      </p:pic>
      <p:sp>
        <p:nvSpPr>
          <p:cNvPr id="523" name="Google Shape;523;p39"/>
          <p:cNvSpPr txBox="1">
            <a:spLocks noGrp="1"/>
          </p:cNvSpPr>
          <p:nvPr>
            <p:ph type="title"/>
          </p:nvPr>
        </p:nvSpPr>
        <p:spPr>
          <a:xfrm>
            <a:off x="2286000" y="1809750"/>
            <a:ext cx="5334000" cy="1503623"/>
          </a:xfrm>
          <a:prstGeom prst="rect">
            <a:avLst/>
          </a:prstGeom>
        </p:spPr>
        <p:txBody>
          <a:bodyPr spcFirstLastPara="1" wrap="square" lIns="91425" tIns="91425" rIns="91425" bIns="91425" anchor="t" anchorCtr="0">
            <a:noAutofit/>
          </a:bodyPr>
          <a:lstStyle/>
          <a:p>
            <a:pPr lvl="0">
              <a:lnSpc>
                <a:spcPct val="150000"/>
              </a:lnSpc>
            </a:pPr>
            <a:r>
              <a:rPr lang="sv-SE" sz="1800" dirty="0"/>
              <a:t>Masalah adalah suatu kesenjangan (gap) antara teori dan kenyataan atau perbedaan antara teori dengan praktiknya.</a:t>
            </a:r>
            <a:endParaRPr sz="1800" dirty="0"/>
          </a:p>
        </p:txBody>
      </p:sp>
      <p:pic>
        <p:nvPicPr>
          <p:cNvPr id="27" name="Google Shape;648;p46"/>
          <p:cNvPicPr preferRelativeResize="0"/>
          <p:nvPr/>
        </p:nvPicPr>
        <p:blipFill>
          <a:blip r:embed="rId4">
            <a:alphaModFix/>
          </a:blip>
          <a:stretch>
            <a:fillRect/>
          </a:stretch>
        </p:blipFill>
        <p:spPr>
          <a:xfrm rot="-7199975">
            <a:off x="1856172" y="171875"/>
            <a:ext cx="1316856" cy="1527408"/>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0"/>
          <p:cNvSpPr txBox="1">
            <a:spLocks noGrp="1"/>
          </p:cNvSpPr>
          <p:nvPr>
            <p:ph type="title"/>
          </p:nvPr>
        </p:nvSpPr>
        <p:spPr>
          <a:xfrm>
            <a:off x="715100" y="3619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Sumber Masalah Penelitian</a:t>
            </a:r>
            <a:endParaRPr b="1" dirty="0"/>
          </a:p>
        </p:txBody>
      </p:sp>
      <p:sp>
        <p:nvSpPr>
          <p:cNvPr id="2" name="Oval 1"/>
          <p:cNvSpPr/>
          <p:nvPr/>
        </p:nvSpPr>
        <p:spPr>
          <a:xfrm>
            <a:off x="1143000" y="1200150"/>
            <a:ext cx="19050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n>
                  <a:solidFill>
                    <a:schemeClr val="accent6">
                      <a:lumMod val="50000"/>
                    </a:schemeClr>
                  </a:solidFill>
                </a:ln>
                <a:solidFill>
                  <a:schemeClr val="accent2">
                    <a:lumMod val="50000"/>
                  </a:schemeClr>
                </a:solidFill>
                <a:effectLst>
                  <a:glow rad="139700">
                    <a:schemeClr val="accent1">
                      <a:satMod val="175000"/>
                      <a:alpha val="40000"/>
                    </a:schemeClr>
                  </a:glow>
                </a:effectLst>
              </a:rPr>
              <a:t>Kepustakaan</a:t>
            </a:r>
            <a:endPar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endParaRPr>
          </a:p>
        </p:txBody>
      </p:sp>
      <p:sp>
        <p:nvSpPr>
          <p:cNvPr id="34" name="Oval 33"/>
          <p:cNvSpPr/>
          <p:nvPr/>
        </p:nvSpPr>
        <p:spPr>
          <a:xfrm>
            <a:off x="1143000" y="3257550"/>
            <a:ext cx="19050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n>
                  <a:solidFill>
                    <a:schemeClr val="accent6">
                      <a:lumMod val="50000"/>
                    </a:schemeClr>
                  </a:solidFill>
                </a:ln>
                <a:solidFill>
                  <a:schemeClr val="accent2">
                    <a:lumMod val="50000"/>
                  </a:schemeClr>
                </a:solidFill>
                <a:effectLst>
                  <a:glow rad="139700">
                    <a:schemeClr val="accent1">
                      <a:satMod val="175000"/>
                      <a:alpha val="40000"/>
                    </a:schemeClr>
                  </a:glow>
                </a:effectLst>
              </a:rPr>
              <a:t>Pengalaman</a:t>
            </a:r>
            <a:endPar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endParaRPr>
          </a:p>
        </p:txBody>
      </p:sp>
      <p:sp>
        <p:nvSpPr>
          <p:cNvPr id="35" name="Oval 34"/>
          <p:cNvSpPr/>
          <p:nvPr/>
        </p:nvSpPr>
        <p:spPr>
          <a:xfrm>
            <a:off x="6096000" y="1200150"/>
            <a:ext cx="19050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n>
                  <a:solidFill>
                    <a:schemeClr val="accent6">
                      <a:lumMod val="50000"/>
                    </a:schemeClr>
                  </a:solidFill>
                </a:ln>
                <a:solidFill>
                  <a:schemeClr val="accent2">
                    <a:lumMod val="50000"/>
                  </a:schemeClr>
                </a:solidFill>
                <a:effectLst>
                  <a:glow rad="139700">
                    <a:schemeClr val="accent1">
                      <a:satMod val="175000"/>
                      <a:alpha val="40000"/>
                    </a:schemeClr>
                  </a:glow>
                </a:effectLst>
              </a:rPr>
              <a:t>Pendapat</a:t>
            </a:r>
            <a:r>
              <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rPr>
              <a:t> </a:t>
            </a:r>
            <a:r>
              <a:rPr lang="en-US" dirty="0" err="1">
                <a:ln>
                  <a:solidFill>
                    <a:schemeClr val="accent6">
                      <a:lumMod val="50000"/>
                    </a:schemeClr>
                  </a:solidFill>
                </a:ln>
                <a:solidFill>
                  <a:schemeClr val="accent2">
                    <a:lumMod val="50000"/>
                  </a:schemeClr>
                </a:solidFill>
                <a:effectLst>
                  <a:glow rad="139700">
                    <a:schemeClr val="accent1">
                      <a:satMod val="175000"/>
                      <a:alpha val="40000"/>
                    </a:schemeClr>
                  </a:glow>
                </a:effectLst>
              </a:rPr>
              <a:t>Ahli</a:t>
            </a:r>
            <a:endPar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endParaRPr>
          </a:p>
        </p:txBody>
      </p:sp>
      <p:sp>
        <p:nvSpPr>
          <p:cNvPr id="36" name="Oval 35"/>
          <p:cNvSpPr/>
          <p:nvPr/>
        </p:nvSpPr>
        <p:spPr>
          <a:xfrm>
            <a:off x="6096000" y="3257550"/>
            <a:ext cx="19050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n>
                  <a:solidFill>
                    <a:schemeClr val="accent6">
                      <a:lumMod val="50000"/>
                    </a:schemeClr>
                  </a:solidFill>
                </a:ln>
                <a:solidFill>
                  <a:schemeClr val="accent2">
                    <a:lumMod val="50000"/>
                  </a:schemeClr>
                </a:solidFill>
                <a:effectLst>
                  <a:glow rad="139700">
                    <a:schemeClr val="accent1">
                      <a:satMod val="175000"/>
                      <a:alpha val="40000"/>
                    </a:schemeClr>
                  </a:glow>
                </a:effectLst>
              </a:rPr>
              <a:t>Berita</a:t>
            </a:r>
            <a:r>
              <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rPr>
              <a:t> </a:t>
            </a:r>
            <a:r>
              <a:rPr lang="en-US" dirty="0" err="1">
                <a:ln>
                  <a:solidFill>
                    <a:schemeClr val="accent6">
                      <a:lumMod val="50000"/>
                    </a:schemeClr>
                  </a:solidFill>
                </a:ln>
                <a:solidFill>
                  <a:schemeClr val="accent2">
                    <a:lumMod val="50000"/>
                  </a:schemeClr>
                </a:solidFill>
                <a:effectLst>
                  <a:glow rad="139700">
                    <a:schemeClr val="accent1">
                      <a:satMod val="175000"/>
                      <a:alpha val="40000"/>
                    </a:schemeClr>
                  </a:glow>
                </a:effectLst>
              </a:rPr>
              <a:t>Terkini</a:t>
            </a:r>
            <a:endPar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endParaRPr>
          </a:p>
        </p:txBody>
      </p:sp>
      <p:sp>
        <p:nvSpPr>
          <p:cNvPr id="37" name="Oval 36"/>
          <p:cNvSpPr/>
          <p:nvPr/>
        </p:nvSpPr>
        <p:spPr>
          <a:xfrm>
            <a:off x="3657600" y="2089638"/>
            <a:ext cx="1905000" cy="167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chemeClr val="accent6">
                      <a:lumMod val="50000"/>
                    </a:schemeClr>
                  </a:solidFill>
                </a:ln>
                <a:solidFill>
                  <a:schemeClr val="accent2">
                    <a:lumMod val="50000"/>
                  </a:schemeClr>
                </a:solidFill>
                <a:effectLst>
                  <a:glow rad="139700">
                    <a:schemeClr val="accent1">
                      <a:satMod val="175000"/>
                      <a:alpha val="40000"/>
                    </a:schemeClr>
                  </a:glow>
                </a:effectLst>
              </a:rPr>
              <a:t>Seminar</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80">
                                          <p:stCondLst>
                                            <p:cond delay="0"/>
                                          </p:stCondLst>
                                        </p:cTn>
                                        <p:tgtEl>
                                          <p:spTgt spid="34"/>
                                        </p:tgtEl>
                                      </p:cBhvr>
                                    </p:animEffect>
                                    <p:anim calcmode="lin" valueType="num">
                                      <p:cBhvr>
                                        <p:cTn id="2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1" dur="26">
                                          <p:stCondLst>
                                            <p:cond delay="650"/>
                                          </p:stCondLst>
                                        </p:cTn>
                                        <p:tgtEl>
                                          <p:spTgt spid="34"/>
                                        </p:tgtEl>
                                      </p:cBhvr>
                                      <p:to x="100000" y="60000"/>
                                    </p:animScale>
                                    <p:animScale>
                                      <p:cBhvr>
                                        <p:cTn id="32" dur="166" decel="50000">
                                          <p:stCondLst>
                                            <p:cond delay="676"/>
                                          </p:stCondLst>
                                        </p:cTn>
                                        <p:tgtEl>
                                          <p:spTgt spid="34"/>
                                        </p:tgtEl>
                                      </p:cBhvr>
                                      <p:to x="100000" y="100000"/>
                                    </p:animScale>
                                    <p:animScale>
                                      <p:cBhvr>
                                        <p:cTn id="33" dur="26">
                                          <p:stCondLst>
                                            <p:cond delay="1312"/>
                                          </p:stCondLst>
                                        </p:cTn>
                                        <p:tgtEl>
                                          <p:spTgt spid="34"/>
                                        </p:tgtEl>
                                      </p:cBhvr>
                                      <p:to x="100000" y="80000"/>
                                    </p:animScale>
                                    <p:animScale>
                                      <p:cBhvr>
                                        <p:cTn id="34" dur="166" decel="50000">
                                          <p:stCondLst>
                                            <p:cond delay="1338"/>
                                          </p:stCondLst>
                                        </p:cTn>
                                        <p:tgtEl>
                                          <p:spTgt spid="34"/>
                                        </p:tgtEl>
                                      </p:cBhvr>
                                      <p:to x="100000" y="100000"/>
                                    </p:animScale>
                                    <p:animScale>
                                      <p:cBhvr>
                                        <p:cTn id="35" dur="26">
                                          <p:stCondLst>
                                            <p:cond delay="1642"/>
                                          </p:stCondLst>
                                        </p:cTn>
                                        <p:tgtEl>
                                          <p:spTgt spid="34"/>
                                        </p:tgtEl>
                                      </p:cBhvr>
                                      <p:to x="100000" y="90000"/>
                                    </p:animScale>
                                    <p:animScale>
                                      <p:cBhvr>
                                        <p:cTn id="36" dur="166" decel="50000">
                                          <p:stCondLst>
                                            <p:cond delay="1668"/>
                                          </p:stCondLst>
                                        </p:cTn>
                                        <p:tgtEl>
                                          <p:spTgt spid="34"/>
                                        </p:tgtEl>
                                      </p:cBhvr>
                                      <p:to x="100000" y="100000"/>
                                    </p:animScale>
                                    <p:animScale>
                                      <p:cBhvr>
                                        <p:cTn id="37" dur="26">
                                          <p:stCondLst>
                                            <p:cond delay="1808"/>
                                          </p:stCondLst>
                                        </p:cTn>
                                        <p:tgtEl>
                                          <p:spTgt spid="34"/>
                                        </p:tgtEl>
                                      </p:cBhvr>
                                      <p:to x="100000" y="95000"/>
                                    </p:animScale>
                                    <p:animScale>
                                      <p:cBhvr>
                                        <p:cTn id="38" dur="166" decel="50000">
                                          <p:stCondLst>
                                            <p:cond delay="1834"/>
                                          </p:stCondLst>
                                        </p:cTn>
                                        <p:tgtEl>
                                          <p:spTgt spid="3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80">
                                          <p:stCondLst>
                                            <p:cond delay="0"/>
                                          </p:stCondLst>
                                        </p:cTn>
                                        <p:tgtEl>
                                          <p:spTgt spid="37"/>
                                        </p:tgtEl>
                                      </p:cBhvr>
                                    </p:animEffect>
                                    <p:anim calcmode="lin" valueType="num">
                                      <p:cBhvr>
                                        <p:cTn id="4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49" dur="26">
                                          <p:stCondLst>
                                            <p:cond delay="650"/>
                                          </p:stCondLst>
                                        </p:cTn>
                                        <p:tgtEl>
                                          <p:spTgt spid="37"/>
                                        </p:tgtEl>
                                      </p:cBhvr>
                                      <p:to x="100000" y="60000"/>
                                    </p:animScale>
                                    <p:animScale>
                                      <p:cBhvr>
                                        <p:cTn id="50" dur="166" decel="50000">
                                          <p:stCondLst>
                                            <p:cond delay="676"/>
                                          </p:stCondLst>
                                        </p:cTn>
                                        <p:tgtEl>
                                          <p:spTgt spid="37"/>
                                        </p:tgtEl>
                                      </p:cBhvr>
                                      <p:to x="100000" y="100000"/>
                                    </p:animScale>
                                    <p:animScale>
                                      <p:cBhvr>
                                        <p:cTn id="51" dur="26">
                                          <p:stCondLst>
                                            <p:cond delay="1312"/>
                                          </p:stCondLst>
                                        </p:cTn>
                                        <p:tgtEl>
                                          <p:spTgt spid="37"/>
                                        </p:tgtEl>
                                      </p:cBhvr>
                                      <p:to x="100000" y="80000"/>
                                    </p:animScale>
                                    <p:animScale>
                                      <p:cBhvr>
                                        <p:cTn id="52" dur="166" decel="50000">
                                          <p:stCondLst>
                                            <p:cond delay="1338"/>
                                          </p:stCondLst>
                                        </p:cTn>
                                        <p:tgtEl>
                                          <p:spTgt spid="37"/>
                                        </p:tgtEl>
                                      </p:cBhvr>
                                      <p:to x="100000" y="100000"/>
                                    </p:animScale>
                                    <p:animScale>
                                      <p:cBhvr>
                                        <p:cTn id="53" dur="26">
                                          <p:stCondLst>
                                            <p:cond delay="1642"/>
                                          </p:stCondLst>
                                        </p:cTn>
                                        <p:tgtEl>
                                          <p:spTgt spid="37"/>
                                        </p:tgtEl>
                                      </p:cBhvr>
                                      <p:to x="100000" y="90000"/>
                                    </p:animScale>
                                    <p:animScale>
                                      <p:cBhvr>
                                        <p:cTn id="54" dur="166" decel="50000">
                                          <p:stCondLst>
                                            <p:cond delay="1668"/>
                                          </p:stCondLst>
                                        </p:cTn>
                                        <p:tgtEl>
                                          <p:spTgt spid="37"/>
                                        </p:tgtEl>
                                      </p:cBhvr>
                                      <p:to x="100000" y="100000"/>
                                    </p:animScale>
                                    <p:animScale>
                                      <p:cBhvr>
                                        <p:cTn id="55" dur="26">
                                          <p:stCondLst>
                                            <p:cond delay="1808"/>
                                          </p:stCondLst>
                                        </p:cTn>
                                        <p:tgtEl>
                                          <p:spTgt spid="37"/>
                                        </p:tgtEl>
                                      </p:cBhvr>
                                      <p:to x="100000" y="95000"/>
                                    </p:animScale>
                                    <p:animScale>
                                      <p:cBhvr>
                                        <p:cTn id="56" dur="166" decel="50000">
                                          <p:stCondLst>
                                            <p:cond delay="1834"/>
                                          </p:stCondLst>
                                        </p:cTn>
                                        <p:tgtEl>
                                          <p:spTgt spid="3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80">
                                          <p:stCondLst>
                                            <p:cond delay="0"/>
                                          </p:stCondLst>
                                        </p:cTn>
                                        <p:tgtEl>
                                          <p:spTgt spid="35"/>
                                        </p:tgtEl>
                                      </p:cBhvr>
                                    </p:animEffect>
                                    <p:anim calcmode="lin" valueType="num">
                                      <p:cBhvr>
                                        <p:cTn id="6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67" dur="26">
                                          <p:stCondLst>
                                            <p:cond delay="650"/>
                                          </p:stCondLst>
                                        </p:cTn>
                                        <p:tgtEl>
                                          <p:spTgt spid="35"/>
                                        </p:tgtEl>
                                      </p:cBhvr>
                                      <p:to x="100000" y="60000"/>
                                    </p:animScale>
                                    <p:animScale>
                                      <p:cBhvr>
                                        <p:cTn id="68" dur="166" decel="50000">
                                          <p:stCondLst>
                                            <p:cond delay="676"/>
                                          </p:stCondLst>
                                        </p:cTn>
                                        <p:tgtEl>
                                          <p:spTgt spid="35"/>
                                        </p:tgtEl>
                                      </p:cBhvr>
                                      <p:to x="100000" y="100000"/>
                                    </p:animScale>
                                    <p:animScale>
                                      <p:cBhvr>
                                        <p:cTn id="69" dur="26">
                                          <p:stCondLst>
                                            <p:cond delay="1312"/>
                                          </p:stCondLst>
                                        </p:cTn>
                                        <p:tgtEl>
                                          <p:spTgt spid="35"/>
                                        </p:tgtEl>
                                      </p:cBhvr>
                                      <p:to x="100000" y="80000"/>
                                    </p:animScale>
                                    <p:animScale>
                                      <p:cBhvr>
                                        <p:cTn id="70" dur="166" decel="50000">
                                          <p:stCondLst>
                                            <p:cond delay="1338"/>
                                          </p:stCondLst>
                                        </p:cTn>
                                        <p:tgtEl>
                                          <p:spTgt spid="35"/>
                                        </p:tgtEl>
                                      </p:cBhvr>
                                      <p:to x="100000" y="100000"/>
                                    </p:animScale>
                                    <p:animScale>
                                      <p:cBhvr>
                                        <p:cTn id="71" dur="26">
                                          <p:stCondLst>
                                            <p:cond delay="1642"/>
                                          </p:stCondLst>
                                        </p:cTn>
                                        <p:tgtEl>
                                          <p:spTgt spid="35"/>
                                        </p:tgtEl>
                                      </p:cBhvr>
                                      <p:to x="100000" y="90000"/>
                                    </p:animScale>
                                    <p:animScale>
                                      <p:cBhvr>
                                        <p:cTn id="72" dur="166" decel="50000">
                                          <p:stCondLst>
                                            <p:cond delay="1668"/>
                                          </p:stCondLst>
                                        </p:cTn>
                                        <p:tgtEl>
                                          <p:spTgt spid="35"/>
                                        </p:tgtEl>
                                      </p:cBhvr>
                                      <p:to x="100000" y="100000"/>
                                    </p:animScale>
                                    <p:animScale>
                                      <p:cBhvr>
                                        <p:cTn id="73" dur="26">
                                          <p:stCondLst>
                                            <p:cond delay="1808"/>
                                          </p:stCondLst>
                                        </p:cTn>
                                        <p:tgtEl>
                                          <p:spTgt spid="35"/>
                                        </p:tgtEl>
                                      </p:cBhvr>
                                      <p:to x="100000" y="95000"/>
                                    </p:animScale>
                                    <p:animScale>
                                      <p:cBhvr>
                                        <p:cTn id="74" dur="166" decel="50000">
                                          <p:stCondLst>
                                            <p:cond delay="1834"/>
                                          </p:stCondLst>
                                        </p:cTn>
                                        <p:tgtEl>
                                          <p:spTgt spid="3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80">
                                          <p:stCondLst>
                                            <p:cond delay="0"/>
                                          </p:stCondLst>
                                        </p:cTn>
                                        <p:tgtEl>
                                          <p:spTgt spid="36"/>
                                        </p:tgtEl>
                                      </p:cBhvr>
                                    </p:animEffect>
                                    <p:anim calcmode="lin" valueType="num">
                                      <p:cBhvr>
                                        <p:cTn id="8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5" dur="26">
                                          <p:stCondLst>
                                            <p:cond delay="650"/>
                                          </p:stCondLst>
                                        </p:cTn>
                                        <p:tgtEl>
                                          <p:spTgt spid="36"/>
                                        </p:tgtEl>
                                      </p:cBhvr>
                                      <p:to x="100000" y="60000"/>
                                    </p:animScale>
                                    <p:animScale>
                                      <p:cBhvr>
                                        <p:cTn id="86" dur="166" decel="50000">
                                          <p:stCondLst>
                                            <p:cond delay="676"/>
                                          </p:stCondLst>
                                        </p:cTn>
                                        <p:tgtEl>
                                          <p:spTgt spid="36"/>
                                        </p:tgtEl>
                                      </p:cBhvr>
                                      <p:to x="100000" y="100000"/>
                                    </p:animScale>
                                    <p:animScale>
                                      <p:cBhvr>
                                        <p:cTn id="87" dur="26">
                                          <p:stCondLst>
                                            <p:cond delay="1312"/>
                                          </p:stCondLst>
                                        </p:cTn>
                                        <p:tgtEl>
                                          <p:spTgt spid="36"/>
                                        </p:tgtEl>
                                      </p:cBhvr>
                                      <p:to x="100000" y="80000"/>
                                    </p:animScale>
                                    <p:animScale>
                                      <p:cBhvr>
                                        <p:cTn id="88" dur="166" decel="50000">
                                          <p:stCondLst>
                                            <p:cond delay="1338"/>
                                          </p:stCondLst>
                                        </p:cTn>
                                        <p:tgtEl>
                                          <p:spTgt spid="36"/>
                                        </p:tgtEl>
                                      </p:cBhvr>
                                      <p:to x="100000" y="100000"/>
                                    </p:animScale>
                                    <p:animScale>
                                      <p:cBhvr>
                                        <p:cTn id="89" dur="26">
                                          <p:stCondLst>
                                            <p:cond delay="1642"/>
                                          </p:stCondLst>
                                        </p:cTn>
                                        <p:tgtEl>
                                          <p:spTgt spid="36"/>
                                        </p:tgtEl>
                                      </p:cBhvr>
                                      <p:to x="100000" y="90000"/>
                                    </p:animScale>
                                    <p:animScale>
                                      <p:cBhvr>
                                        <p:cTn id="90" dur="166" decel="50000">
                                          <p:stCondLst>
                                            <p:cond delay="1668"/>
                                          </p:stCondLst>
                                        </p:cTn>
                                        <p:tgtEl>
                                          <p:spTgt spid="36"/>
                                        </p:tgtEl>
                                      </p:cBhvr>
                                      <p:to x="100000" y="100000"/>
                                    </p:animScale>
                                    <p:animScale>
                                      <p:cBhvr>
                                        <p:cTn id="91" dur="26">
                                          <p:stCondLst>
                                            <p:cond delay="1808"/>
                                          </p:stCondLst>
                                        </p:cTn>
                                        <p:tgtEl>
                                          <p:spTgt spid="36"/>
                                        </p:tgtEl>
                                      </p:cBhvr>
                                      <p:to x="100000" y="95000"/>
                                    </p:animScale>
                                    <p:animScale>
                                      <p:cBhvr>
                                        <p:cTn id="92"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1"/>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t>Langkah-langkah Menemukan Masalah</a:t>
            </a:r>
            <a:endParaRPr sz="3200" b="1" dirty="0"/>
          </a:p>
        </p:txBody>
      </p:sp>
      <p:sp>
        <p:nvSpPr>
          <p:cNvPr id="4" name="Google Shape;594;p42"/>
          <p:cNvSpPr txBox="1"/>
          <p:nvPr/>
        </p:nvSpPr>
        <p:spPr>
          <a:xfrm>
            <a:off x="1143000" y="1581150"/>
            <a:ext cx="7010400" cy="3047999"/>
          </a:xfrm>
          <a:prstGeom prst="rect">
            <a:avLst/>
          </a:prstGeom>
          <a:noFill/>
          <a:ln>
            <a:noFill/>
          </a:ln>
        </p:spPr>
        <p:txBody>
          <a:bodyPr spcFirstLastPara="1" wrap="square" lIns="91425" tIns="91425" rIns="91425" bIns="91425" anchor="t" anchorCtr="0">
            <a:noAutofit/>
          </a:bodyPr>
          <a:lstStyle/>
          <a:p>
            <a:pPr marL="342900" lvl="0" indent="-342900" algn="just">
              <a:lnSpc>
                <a:spcPct val="200000"/>
              </a:lnSpc>
              <a:buFont typeface="+mj-lt"/>
              <a:buAutoNum type="arabicPeriod"/>
            </a:pPr>
            <a:r>
              <a:rPr lang="en-US" dirty="0" err="1">
                <a:solidFill>
                  <a:srgbClr val="434C47"/>
                </a:solidFill>
                <a:latin typeface="Archivo"/>
                <a:ea typeface="Archivo"/>
                <a:cs typeface="Archivo"/>
                <a:sym typeface="Archivo"/>
              </a:rPr>
              <a:t>Menentukan</a:t>
            </a:r>
            <a:r>
              <a:rPr lang="en-US" dirty="0">
                <a:solidFill>
                  <a:srgbClr val="434C47"/>
                </a:solidFill>
                <a:latin typeface="Archivo"/>
                <a:ea typeface="Archivo"/>
                <a:cs typeface="Archivo"/>
                <a:sym typeface="Archivo"/>
              </a:rPr>
              <a:t> area </a:t>
            </a:r>
            <a:r>
              <a:rPr lang="en-US" dirty="0" err="1">
                <a:solidFill>
                  <a:srgbClr val="434C47"/>
                </a:solidFill>
                <a:latin typeface="Archivo"/>
                <a:ea typeface="Archivo"/>
                <a:cs typeface="Archivo"/>
                <a:sym typeface="Archivo"/>
              </a:rPr>
              <a:t>penelitian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atau</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pekerjaan</a:t>
            </a:r>
            <a:r>
              <a:rPr lang="en-US" dirty="0">
                <a:solidFill>
                  <a:srgbClr val="434C47"/>
                </a:solidFill>
                <a:latin typeface="Archivo"/>
                <a:ea typeface="Archivo"/>
                <a:cs typeface="Archivo"/>
                <a:sym typeface="Archivo"/>
              </a:rPr>
              <a:t> yang </a:t>
            </a:r>
            <a:r>
              <a:rPr lang="en-US" dirty="0" err="1">
                <a:solidFill>
                  <a:srgbClr val="434C47"/>
                </a:solidFill>
                <a:latin typeface="Archivo"/>
                <a:ea typeface="Archivo"/>
                <a:cs typeface="Archivo"/>
                <a:sym typeface="Archivo"/>
              </a:rPr>
              <a:t>selama</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ini</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digeluti</a:t>
            </a:r>
            <a:endParaRPr lang="en-US" dirty="0">
              <a:solidFill>
                <a:srgbClr val="434C47"/>
              </a:solidFill>
              <a:latin typeface="Archivo"/>
              <a:ea typeface="Archivo"/>
              <a:cs typeface="Archivo"/>
              <a:sym typeface="Archivo"/>
            </a:endParaRPr>
          </a:p>
          <a:p>
            <a:pPr marL="342900" lvl="0" indent="-342900" algn="just">
              <a:lnSpc>
                <a:spcPct val="200000"/>
              </a:lnSpc>
              <a:buFont typeface="+mj-lt"/>
              <a:buAutoNum type="arabicPeriod"/>
            </a:pPr>
            <a:r>
              <a:rPr lang="en-US" dirty="0" err="1">
                <a:solidFill>
                  <a:srgbClr val="434C47"/>
                </a:solidFill>
                <a:latin typeface="Archivo"/>
                <a:ea typeface="Archivo"/>
                <a:cs typeface="Archivo"/>
                <a:sym typeface="Archivo"/>
              </a:rPr>
              <a:t>Menentukan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topik</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penelitian</a:t>
            </a:r>
            <a:r>
              <a:rPr lang="en-US" dirty="0">
                <a:solidFill>
                  <a:srgbClr val="434C47"/>
                </a:solidFill>
                <a:latin typeface="Archivo"/>
                <a:ea typeface="Archivo"/>
                <a:cs typeface="Archivo"/>
                <a:sym typeface="Archivo"/>
              </a:rPr>
              <a:t>:</a:t>
            </a:r>
          </a:p>
          <a:p>
            <a:pPr marL="342900" lvl="0" indent="-342900" algn="just">
              <a:lnSpc>
                <a:spcPct val="200000"/>
              </a:lnSpc>
              <a:buFont typeface="+mj-lt"/>
              <a:buAutoNum type="arabicPeriod"/>
            </a:pPr>
            <a:endParaRPr lang="en-US" dirty="0">
              <a:solidFill>
                <a:srgbClr val="434C47"/>
              </a:solidFill>
              <a:latin typeface="Archivo"/>
              <a:ea typeface="Archivo"/>
              <a:cs typeface="Archivo"/>
              <a:sym typeface="Archivo"/>
            </a:endParaRPr>
          </a:p>
          <a:p>
            <a:pPr marL="342900" lvl="0" indent="-342900" algn="just">
              <a:lnSpc>
                <a:spcPct val="200000"/>
              </a:lnSpc>
              <a:buFont typeface="+mj-lt"/>
              <a:buAutoNum type="arabicPeriod"/>
            </a:pPr>
            <a:endParaRPr lang="en-US" dirty="0">
              <a:solidFill>
                <a:srgbClr val="434C47"/>
              </a:solidFill>
              <a:latin typeface="Archivo"/>
              <a:ea typeface="Archivo"/>
              <a:cs typeface="Archivo"/>
              <a:sym typeface="Archivo"/>
            </a:endParaRPr>
          </a:p>
          <a:p>
            <a:pPr marL="342900" lvl="0" indent="-342900" algn="just">
              <a:lnSpc>
                <a:spcPct val="200000"/>
              </a:lnSpc>
              <a:buFont typeface="+mj-lt"/>
              <a:buAutoNum type="arabicPeriod"/>
            </a:pPr>
            <a:endParaRPr lang="en-US" dirty="0">
              <a:solidFill>
                <a:srgbClr val="434C47"/>
              </a:solidFill>
              <a:latin typeface="Archivo"/>
              <a:ea typeface="Archivo"/>
              <a:cs typeface="Archivo"/>
              <a:sym typeface="Archivo"/>
            </a:endParaRPr>
          </a:p>
          <a:p>
            <a:pPr marL="342900" lvl="0" indent="-342900" algn="just">
              <a:lnSpc>
                <a:spcPct val="200000"/>
              </a:lnSpc>
              <a:buFont typeface="+mj-lt"/>
              <a:buAutoNum type="arabicPeriod"/>
            </a:pPr>
            <a:r>
              <a:rPr lang="en-US" dirty="0" err="1">
                <a:solidFill>
                  <a:srgbClr val="434C47"/>
                </a:solidFill>
                <a:latin typeface="Archivo"/>
                <a:ea typeface="Archivo"/>
                <a:cs typeface="Archivo"/>
                <a:sym typeface="Archivo"/>
              </a:rPr>
              <a:t>Menentukan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masalah</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penelitian</a:t>
            </a:r>
            <a:endParaRPr lang="en-US" dirty="0">
              <a:solidFill>
                <a:srgbClr val="434C47"/>
              </a:solidFill>
              <a:latin typeface="Archivo"/>
              <a:ea typeface="Archivo"/>
              <a:cs typeface="Archivo"/>
              <a:sym typeface="Archivo"/>
            </a:endParaRPr>
          </a:p>
        </p:txBody>
      </p:sp>
      <p:sp>
        <p:nvSpPr>
          <p:cNvPr id="5" name="Google Shape;596;p42"/>
          <p:cNvSpPr txBox="1"/>
          <p:nvPr/>
        </p:nvSpPr>
        <p:spPr>
          <a:xfrm>
            <a:off x="1447800" y="2419351"/>
            <a:ext cx="6705600" cy="1523999"/>
          </a:xfrm>
          <a:prstGeom prst="rect">
            <a:avLst/>
          </a:prstGeom>
          <a:noFill/>
          <a:ln>
            <a:noFill/>
          </a:ln>
        </p:spPr>
        <p:txBody>
          <a:bodyPr spcFirstLastPara="1" wrap="square" lIns="91425" tIns="91425" rIns="91425" bIns="91425" anchor="t" anchorCtr="0">
            <a:noAutofit/>
          </a:bodyPr>
          <a:lstStyle/>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Topik</a:t>
            </a:r>
            <a:r>
              <a:rPr lang="en-US" dirty="0">
                <a:solidFill>
                  <a:srgbClr val="434C47"/>
                </a:solidFill>
                <a:latin typeface="Archivo"/>
                <a:ea typeface="Archivo"/>
                <a:cs typeface="Archivo"/>
                <a:sym typeface="Archivo"/>
              </a:rPr>
              <a:t> yang </a:t>
            </a:r>
            <a:r>
              <a:rPr lang="en-US" dirty="0" err="1">
                <a:solidFill>
                  <a:srgbClr val="434C47"/>
                </a:solidFill>
                <a:latin typeface="Archivo"/>
                <a:ea typeface="Archivo"/>
                <a:cs typeface="Archivo"/>
                <a:sym typeface="Archivo"/>
              </a:rPr>
              <a:t>ditentukan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merupakan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hal</a:t>
            </a:r>
            <a:r>
              <a:rPr lang="en-US" dirty="0">
                <a:solidFill>
                  <a:srgbClr val="434C47"/>
                </a:solidFill>
                <a:latin typeface="Archivo"/>
                <a:ea typeface="Archivo"/>
                <a:cs typeface="Archivo"/>
                <a:sym typeface="Archivo"/>
              </a:rPr>
              <a:t> yang </a:t>
            </a:r>
            <a:r>
              <a:rPr lang="en-US" dirty="0" err="1">
                <a:solidFill>
                  <a:srgbClr val="434C47"/>
                </a:solidFill>
                <a:latin typeface="Archivo"/>
                <a:ea typeface="Archivo"/>
                <a:cs typeface="Archivo"/>
                <a:sym typeface="Archivo"/>
              </a:rPr>
              <a:t>menjadi</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minat</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dan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menarik</a:t>
            </a:r>
            <a:endParaRPr lang="en-US" dirty="0">
              <a:solidFill>
                <a:srgbClr val="434C47"/>
              </a:solidFill>
              <a:latin typeface="Archivo"/>
              <a:ea typeface="Archivo"/>
              <a:cs typeface="Archivo"/>
              <a:sym typeface="Archivo"/>
            </a:endParaRPr>
          </a:p>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Topik</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penelitian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harus</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spesifik</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dan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fokus</a:t>
            </a:r>
            <a:endParaRPr lang="en-US" dirty="0">
              <a:solidFill>
                <a:srgbClr val="434C47"/>
              </a:solidFill>
              <a:latin typeface="Archivo"/>
              <a:ea typeface="Archivo"/>
              <a:cs typeface="Archivo"/>
              <a:sym typeface="Archivo"/>
            </a:endParaRPr>
          </a:p>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Topik</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penelitian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merupakan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bidang</a:t>
            </a:r>
            <a:r>
              <a:rPr lang="en-US" dirty="0">
                <a:solidFill>
                  <a:srgbClr val="434C47"/>
                </a:solidFill>
                <a:latin typeface="Archivo"/>
                <a:ea typeface="Archivo"/>
                <a:cs typeface="Archivo"/>
                <a:sym typeface="Archivo"/>
              </a:rPr>
              <a:t> yang </a:t>
            </a:r>
            <a:r>
              <a:rPr lang="en-US" dirty="0" err="1">
                <a:solidFill>
                  <a:srgbClr val="434C47"/>
                </a:solidFill>
                <a:latin typeface="Archivo"/>
                <a:ea typeface="Archivo"/>
                <a:cs typeface="Archivo"/>
                <a:sym typeface="Archivo"/>
              </a:rPr>
              <a:t>dikuasai</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oleh</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peneliti</a:t>
            </a:r>
            <a:endParaRPr dirty="0">
              <a:solidFill>
                <a:srgbClr val="434C47"/>
              </a:solidFill>
              <a:latin typeface="Archivo"/>
              <a:ea typeface="Archivo"/>
              <a:cs typeface="Archivo"/>
              <a:sym typeface="Archivo"/>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ppt_x</p:attrName>
                                        </p:attrNameLst>
                                      </p:cBhvr>
                                      <p:tavLst>
                                        <p:tav tm="0">
                                          <p:val>
                                            <p:strVal val="#ppt_x"/>
                                          </p:val>
                                        </p:tav>
                                        <p:tav tm="100000">
                                          <p:val>
                                            <p:strVal val="#ppt_x"/>
                                          </p:val>
                                        </p:tav>
                                      </p:tavLst>
                                    </p:anim>
                                    <p:anim calcmode="lin" valueType="num">
                                      <p:cBhvr>
                                        <p:cTn id="14"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715100" y="1200150"/>
            <a:ext cx="7713900" cy="3027350"/>
          </a:xfrm>
          <a:prstGeom prst="rect">
            <a:avLst/>
          </a:prstGeom>
        </p:spPr>
        <p:txBody>
          <a:bodyPr spcFirstLastPara="1" wrap="square" lIns="91425" tIns="91425" rIns="91425" bIns="91425" anchor="t" anchorCtr="0">
            <a:noAutofit/>
          </a:bodyPr>
          <a:lstStyle/>
          <a:p>
            <a:pPr lvl="0"/>
            <a:r>
              <a:rPr lang="sv-SE" sz="2400" dirty="0"/>
              <a:t>Al-Quran surat Al-Baqarah ayat 31 “Allah mengajarkan Adam nama-nama semuanya”.</a:t>
            </a:r>
            <a:br>
              <a:rPr lang="sv-SE" sz="2400" dirty="0"/>
            </a:br>
            <a:br>
              <a:rPr lang="sv-SE" sz="2400" dirty="0"/>
            </a:br>
            <a:br>
              <a:rPr lang="sv-SE" sz="2400" dirty="0"/>
            </a:br>
            <a:r>
              <a:rPr lang="sv-SE" sz="2400" dirty="0"/>
              <a:t>Yang dimaksud nama-nama pada ayat tersebut adalah sifat, ciri, dan hukum sesuatu. Ini berarti manusia berpotensi mengetahui rahasia alam raya.</a:t>
            </a:r>
            <a:br>
              <a:rPr lang="sv-SE" sz="2400" dirty="0"/>
            </a:br>
            <a:br>
              <a:rPr lang="sv-SE" sz="2400" dirty="0"/>
            </a:br>
            <a:endParaRPr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1"/>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t>Syarat Masalah Penelitian</a:t>
            </a:r>
            <a:endParaRPr sz="3200" b="1" dirty="0"/>
          </a:p>
        </p:txBody>
      </p:sp>
      <p:sp>
        <p:nvSpPr>
          <p:cNvPr id="4" name="Google Shape;594;p42"/>
          <p:cNvSpPr txBox="1"/>
          <p:nvPr/>
        </p:nvSpPr>
        <p:spPr>
          <a:xfrm>
            <a:off x="1143000" y="1276350"/>
            <a:ext cx="7010400" cy="3047999"/>
          </a:xfrm>
          <a:prstGeom prst="rect">
            <a:avLst/>
          </a:prstGeom>
          <a:noFill/>
          <a:ln>
            <a:noFill/>
          </a:ln>
        </p:spPr>
        <p:txBody>
          <a:bodyPr spcFirstLastPara="1" wrap="square" lIns="91425" tIns="91425" rIns="91425" bIns="91425" anchor="t" anchorCtr="0">
            <a:noAutofit/>
          </a:bodyPr>
          <a:lstStyle/>
          <a:p>
            <a:pPr marL="342900" lvl="0" indent="-342900" algn="just">
              <a:lnSpc>
                <a:spcPct val="200000"/>
              </a:lnSpc>
              <a:buFont typeface="+mj-lt"/>
              <a:buAutoNum type="arabicPeriod"/>
            </a:pPr>
            <a:r>
              <a:rPr lang="en-US" dirty="0" err="1">
                <a:solidFill>
                  <a:srgbClr val="434C47"/>
                </a:solidFill>
                <a:latin typeface="Archivo"/>
                <a:ea typeface="Archivo"/>
                <a:cs typeface="Archivo"/>
                <a:sym typeface="Archivo"/>
              </a:rPr>
              <a:t>Besaran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Masalah</a:t>
            </a:r>
            <a:r>
              <a:rPr lang="en-US" dirty="0">
                <a:solidFill>
                  <a:srgbClr val="434C47"/>
                </a:solidFill>
                <a:latin typeface="Archivo"/>
                <a:ea typeface="Archivo"/>
                <a:cs typeface="Archivo"/>
                <a:sym typeface="Archivo"/>
              </a:rPr>
              <a:t> (magnitude of the problem). </a:t>
            </a:r>
          </a:p>
          <a:p>
            <a:pPr marL="342900" lvl="0" indent="-342900" algn="just">
              <a:lnSpc>
                <a:spcPct val="200000"/>
              </a:lnSpc>
              <a:buFont typeface="+mj-lt"/>
              <a:buAutoNum type="arabicPeriod"/>
            </a:pPr>
            <a:r>
              <a:rPr lang="en-US" dirty="0" err="1">
                <a:solidFill>
                  <a:srgbClr val="434C47"/>
                </a:solidFill>
                <a:latin typeface="Archivo"/>
                <a:ea typeface="Archivo"/>
                <a:cs typeface="Archivo"/>
                <a:sym typeface="Archivo"/>
              </a:rPr>
              <a:t>Keseriusan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Masalah</a:t>
            </a:r>
            <a:r>
              <a:rPr lang="en-US" dirty="0">
                <a:solidFill>
                  <a:srgbClr val="434C47"/>
                </a:solidFill>
                <a:latin typeface="Archivo"/>
                <a:ea typeface="Archivo"/>
                <a:cs typeface="Archivo"/>
                <a:sym typeface="Archivo"/>
              </a:rPr>
              <a:t>.</a:t>
            </a:r>
          </a:p>
          <a:p>
            <a:pPr marL="342900" lvl="0" indent="-342900" algn="just">
              <a:lnSpc>
                <a:spcPct val="200000"/>
              </a:lnSpc>
              <a:buFont typeface="+mj-lt"/>
              <a:buAutoNum type="arabicPeriod"/>
            </a:pPr>
            <a:r>
              <a:rPr lang="en-US" dirty="0" err="1">
                <a:solidFill>
                  <a:srgbClr val="434C47"/>
                </a:solidFill>
                <a:latin typeface="Archivo"/>
                <a:ea typeface="Archivo"/>
                <a:cs typeface="Archivo"/>
                <a:sym typeface="Archivo"/>
              </a:rPr>
              <a:t>Kesensitifan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Masalah</a:t>
            </a:r>
            <a:r>
              <a:rPr lang="en-US" dirty="0">
                <a:solidFill>
                  <a:srgbClr val="434C47"/>
                </a:solidFill>
                <a:latin typeface="Archivo"/>
                <a:ea typeface="Archivo"/>
                <a:cs typeface="Archivo"/>
                <a:sym typeface="Archivo"/>
              </a:rPr>
              <a:t>.</a:t>
            </a:r>
          </a:p>
        </p:txBody>
      </p:sp>
      <p:sp>
        <p:nvSpPr>
          <p:cNvPr id="5" name="Google Shape;596;p42"/>
          <p:cNvSpPr txBox="1"/>
          <p:nvPr/>
        </p:nvSpPr>
        <p:spPr>
          <a:xfrm>
            <a:off x="1447800" y="2571750"/>
            <a:ext cx="6705600" cy="2286000"/>
          </a:xfrm>
          <a:prstGeom prst="rect">
            <a:avLst/>
          </a:prstGeom>
          <a:noFill/>
          <a:ln>
            <a:noFill/>
          </a:ln>
        </p:spPr>
        <p:txBody>
          <a:bodyPr spcFirstLastPara="1" wrap="square" lIns="91425" tIns="91425" rIns="91425" bIns="91425" anchor="t" anchorCtr="0">
            <a:noAutofit/>
          </a:bodyPr>
          <a:lstStyle/>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Kemampuan</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melaksanaan</a:t>
            </a:r>
            <a:r>
              <a:rPr lang="en-US" dirty="0">
                <a:solidFill>
                  <a:srgbClr val="434C47"/>
                </a:solidFill>
                <a:latin typeface="Archivo"/>
                <a:ea typeface="Archivo"/>
                <a:cs typeface="Archivo"/>
                <a:sym typeface="Archivo"/>
              </a:rPr>
              <a:t> (feasible)</a:t>
            </a:r>
          </a:p>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Menarik</a:t>
            </a:r>
            <a:r>
              <a:rPr lang="en-US" dirty="0">
                <a:solidFill>
                  <a:srgbClr val="434C47"/>
                </a:solidFill>
                <a:latin typeface="Archivo"/>
                <a:ea typeface="Archivo"/>
                <a:cs typeface="Archivo"/>
                <a:sym typeface="Archivo"/>
              </a:rPr>
              <a:t> (Interesting)</a:t>
            </a:r>
          </a:p>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Memberi</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nilai</a:t>
            </a:r>
            <a:r>
              <a:rPr lang="en-US" dirty="0">
                <a:solidFill>
                  <a:srgbClr val="434C47"/>
                </a:solidFill>
                <a:latin typeface="Archivo"/>
                <a:ea typeface="Archivo"/>
                <a:cs typeface="Archivo"/>
                <a:sym typeface="Archivo"/>
              </a:rPr>
              <a:t> </a:t>
            </a:r>
            <a:r>
              <a:rPr lang="en-US" dirty="0" err="1">
                <a:solidFill>
                  <a:srgbClr val="434C47"/>
                </a:solidFill>
                <a:latin typeface="Archivo"/>
                <a:ea typeface="Archivo"/>
                <a:cs typeface="Archivo"/>
                <a:sym typeface="Archivo"/>
              </a:rPr>
              <a:t>baru</a:t>
            </a:r>
            <a:r>
              <a:rPr lang="en-US" dirty="0">
                <a:solidFill>
                  <a:srgbClr val="434C47"/>
                </a:solidFill>
                <a:latin typeface="Archivo"/>
                <a:ea typeface="Archivo"/>
                <a:cs typeface="Archivo"/>
                <a:sym typeface="Archivo"/>
              </a:rPr>
              <a:t> (Novel) </a:t>
            </a:r>
          </a:p>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Etis</a:t>
            </a:r>
            <a:r>
              <a:rPr lang="en-US" dirty="0">
                <a:solidFill>
                  <a:srgbClr val="434C47"/>
                </a:solidFill>
                <a:latin typeface="Archivo"/>
                <a:ea typeface="Archivo"/>
                <a:cs typeface="Archivo"/>
                <a:sym typeface="Archivo"/>
              </a:rPr>
              <a:t> (ethical)</a:t>
            </a:r>
          </a:p>
          <a:p>
            <a:pPr marL="285750" lvl="0" indent="-285750" algn="just">
              <a:lnSpc>
                <a:spcPct val="200000"/>
              </a:lnSpc>
              <a:buFont typeface="Wingdings" pitchFamily="2" charset="2"/>
              <a:buChar char="§"/>
            </a:pPr>
            <a:r>
              <a:rPr lang="en-US" dirty="0" err="1">
                <a:solidFill>
                  <a:srgbClr val="434C47"/>
                </a:solidFill>
                <a:latin typeface="Archivo"/>
                <a:ea typeface="Archivo"/>
                <a:cs typeface="Archivo"/>
                <a:sym typeface="Archivo"/>
              </a:rPr>
              <a:t>Relevan</a:t>
            </a:r>
            <a:r>
              <a:rPr lang="en-US" dirty="0">
                <a:solidFill>
                  <a:srgbClr val="434C47"/>
                </a:solidFill>
                <a:latin typeface="Archivo"/>
                <a:ea typeface="Archivo"/>
                <a:cs typeface="Archivo"/>
                <a:sym typeface="Archivo"/>
              </a:rPr>
              <a:t> (relevant)</a:t>
            </a:r>
            <a:endParaRPr dirty="0">
              <a:solidFill>
                <a:srgbClr val="434C47"/>
              </a:solidFill>
              <a:latin typeface="Archivo"/>
              <a:ea typeface="Archivo"/>
              <a:cs typeface="Archivo"/>
              <a:sym typeface="Archivo"/>
            </a:endParaRPr>
          </a:p>
        </p:txBody>
      </p:sp>
    </p:spTree>
    <p:extLst>
      <p:ext uri="{BB962C8B-B14F-4D97-AF65-F5344CB8AC3E}">
        <p14:creationId xmlns:p14="http://schemas.microsoft.com/office/powerpoint/2010/main" val="3589859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ppt_x</p:attrName>
                                        </p:attrNameLst>
                                      </p:cBhvr>
                                      <p:tavLst>
                                        <p:tav tm="0">
                                          <p:val>
                                            <p:strVal val="#ppt_x"/>
                                          </p:val>
                                        </p:tav>
                                        <p:tav tm="100000">
                                          <p:val>
                                            <p:strVal val="#ppt_x"/>
                                          </p:val>
                                        </p:tav>
                                      </p:tavLst>
                                    </p:anim>
                                    <p:anim calcmode="lin" valueType="num">
                                      <p:cBhvr>
                                        <p:cTn id="14"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3"/>
          <p:cNvSpPr txBox="1">
            <a:spLocks noGrp="1"/>
          </p:cNvSpPr>
          <p:nvPr>
            <p:ph type="title"/>
          </p:nvPr>
        </p:nvSpPr>
        <p:spPr>
          <a:xfrm>
            <a:off x="381000" y="-171450"/>
            <a:ext cx="8305800" cy="15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t>Membuat Rumusan Masalah</a:t>
            </a:r>
            <a:endParaRPr sz="3600" b="1" dirty="0"/>
          </a:p>
        </p:txBody>
      </p:sp>
      <p:sp>
        <p:nvSpPr>
          <p:cNvPr id="603" name="Google Shape;603;p43"/>
          <p:cNvSpPr txBox="1">
            <a:spLocks noGrp="1"/>
          </p:cNvSpPr>
          <p:nvPr>
            <p:ph type="subTitle" idx="1"/>
          </p:nvPr>
        </p:nvSpPr>
        <p:spPr>
          <a:xfrm>
            <a:off x="609600" y="1047750"/>
            <a:ext cx="7848600" cy="4095750"/>
          </a:xfrm>
          <a:prstGeom prst="rect">
            <a:avLst/>
          </a:prstGeom>
        </p:spPr>
        <p:txBody>
          <a:bodyPr spcFirstLastPara="1" wrap="square" lIns="91425" tIns="91425" rIns="91425" bIns="91425" anchor="t" anchorCtr="0">
            <a:noAutofit/>
          </a:bodyPr>
          <a:lstStyle/>
          <a:p>
            <a:pPr marL="342900" lvl="0" indent="-342900" algn="just">
              <a:lnSpc>
                <a:spcPct val="150000"/>
              </a:lnSpc>
              <a:buFont typeface="+mj-lt"/>
              <a:buAutoNum type="arabicPeriod"/>
            </a:pPr>
            <a:r>
              <a:rPr lang="en-US" sz="1400" dirty="0" err="1"/>
              <a:t>Kalimat</a:t>
            </a:r>
            <a:r>
              <a:rPr lang="en-US" sz="1400" dirty="0"/>
              <a:t> </a:t>
            </a:r>
            <a:r>
              <a:rPr lang="en-US" sz="1400" dirty="0" err="1"/>
              <a:t>disusun</a:t>
            </a:r>
            <a:r>
              <a:rPr lang="en-US" sz="1400" dirty="0"/>
              <a:t> </a:t>
            </a:r>
            <a:r>
              <a:rPr lang="en-US" sz="1400" dirty="0" err="1"/>
              <a:t>dalam</a:t>
            </a:r>
            <a:r>
              <a:rPr lang="en-US" sz="1400" dirty="0"/>
              <a:t> </a:t>
            </a:r>
            <a:r>
              <a:rPr lang="en-US" sz="1400" dirty="0" err="1"/>
              <a:t>bentuk</a:t>
            </a:r>
            <a:r>
              <a:rPr lang="en-US" sz="1400" dirty="0"/>
              <a:t> </a:t>
            </a:r>
            <a:r>
              <a:rPr lang="en-US" sz="1400" dirty="0" err="1"/>
              <a:t>kalimat</a:t>
            </a:r>
            <a:r>
              <a:rPr lang="en-US" sz="1400" dirty="0"/>
              <a:t> </a:t>
            </a:r>
            <a:r>
              <a:rPr lang="en-US" sz="1400" dirty="0" err="1"/>
              <a:t>tanya</a:t>
            </a:r>
            <a:r>
              <a:rPr lang="en-US" sz="1400" dirty="0"/>
              <a:t>, </a:t>
            </a:r>
            <a:r>
              <a:rPr lang="en-US" sz="1400" dirty="0" err="1"/>
              <a:t>supaya</a:t>
            </a:r>
            <a:r>
              <a:rPr lang="en-US" sz="1400" dirty="0"/>
              <a:t> </a:t>
            </a:r>
            <a:r>
              <a:rPr lang="en-US" sz="1400" dirty="0" err="1"/>
              <a:t>pertanyaan</a:t>
            </a:r>
            <a:r>
              <a:rPr lang="en-US" sz="1400" dirty="0"/>
              <a:t> </a:t>
            </a:r>
            <a:r>
              <a:rPr lang="en-US" sz="1400" dirty="0" err="1"/>
              <a:t>lebih</a:t>
            </a:r>
            <a:r>
              <a:rPr lang="en-US" sz="1400" dirty="0"/>
              <a:t> </a:t>
            </a:r>
            <a:r>
              <a:rPr lang="en-US" sz="1400" dirty="0" err="1"/>
              <a:t>bersifat</a:t>
            </a:r>
            <a:r>
              <a:rPr lang="en-US" sz="1400" dirty="0"/>
              <a:t> </a:t>
            </a:r>
            <a:r>
              <a:rPr lang="en-US" sz="1400" dirty="0" err="1"/>
              <a:t>tajam</a:t>
            </a:r>
            <a:r>
              <a:rPr lang="en-US" sz="1400" dirty="0"/>
              <a:t> </a:t>
            </a:r>
            <a:r>
              <a:rPr lang="en-US" sz="1400" dirty="0" err="1"/>
              <a:t>dan</a:t>
            </a:r>
            <a:r>
              <a:rPr lang="en-US" sz="1400" dirty="0"/>
              <a:t> </a:t>
            </a:r>
            <a:r>
              <a:rPr lang="en-US" sz="1400" dirty="0" err="1"/>
              <a:t>khas</a:t>
            </a:r>
            <a:r>
              <a:rPr lang="en-US" sz="1400" dirty="0"/>
              <a:t>.</a:t>
            </a:r>
          </a:p>
          <a:p>
            <a:pPr marL="342900" lvl="0" indent="-342900" algn="just">
              <a:lnSpc>
                <a:spcPct val="150000"/>
              </a:lnSpc>
              <a:buFont typeface="+mj-lt"/>
              <a:buAutoNum type="arabicPeriod"/>
            </a:pPr>
            <a:r>
              <a:rPr lang="en-US" sz="1400" dirty="0" err="1"/>
              <a:t>Substansi</a:t>
            </a:r>
            <a:r>
              <a:rPr lang="en-US" sz="1400" dirty="0"/>
              <a:t> yang </a:t>
            </a:r>
            <a:r>
              <a:rPr lang="en-US" sz="1400" dirty="0" err="1"/>
              <a:t>dikemukakan</a:t>
            </a:r>
            <a:r>
              <a:rPr lang="en-US" sz="1400" dirty="0"/>
              <a:t> </a:t>
            </a:r>
            <a:r>
              <a:rPr lang="en-US" sz="1400" dirty="0" err="1"/>
              <a:t>pada</a:t>
            </a:r>
            <a:r>
              <a:rPr lang="en-US" sz="1400" dirty="0"/>
              <a:t> </a:t>
            </a:r>
            <a:r>
              <a:rPr lang="en-US" sz="1400" dirty="0" err="1"/>
              <a:t>pertanyaan</a:t>
            </a:r>
            <a:r>
              <a:rPr lang="en-US" sz="1400" dirty="0"/>
              <a:t> </a:t>
            </a:r>
            <a:r>
              <a:rPr lang="en-US" sz="1400" dirty="0" err="1"/>
              <a:t>penelitian</a:t>
            </a:r>
            <a:r>
              <a:rPr lang="en-US" sz="1400" dirty="0"/>
              <a:t> </a:t>
            </a:r>
            <a:r>
              <a:rPr lang="en-US" sz="1400" dirty="0" err="1"/>
              <a:t>lebih</a:t>
            </a:r>
            <a:r>
              <a:rPr lang="en-US" sz="1400" dirty="0"/>
              <a:t> </a:t>
            </a:r>
            <a:r>
              <a:rPr lang="en-US" sz="1400" dirty="0" err="1"/>
              <a:t>spesifik</a:t>
            </a:r>
            <a:r>
              <a:rPr lang="en-US" sz="1400" dirty="0"/>
              <a:t> </a:t>
            </a:r>
            <a:r>
              <a:rPr lang="en-US" sz="1400" dirty="0" err="1"/>
              <a:t>dan</a:t>
            </a:r>
            <a:r>
              <a:rPr lang="en-US" sz="1400" dirty="0"/>
              <a:t> </a:t>
            </a:r>
            <a:r>
              <a:rPr lang="en-US" sz="1400" dirty="0" err="1"/>
              <a:t>tidak</a:t>
            </a:r>
            <a:r>
              <a:rPr lang="en-US" sz="1400" dirty="0"/>
              <a:t> </a:t>
            </a:r>
            <a:r>
              <a:rPr lang="en-US" sz="1400" dirty="0" err="1"/>
              <a:t>bermakna</a:t>
            </a:r>
            <a:r>
              <a:rPr lang="en-US" sz="1400" dirty="0"/>
              <a:t> </a:t>
            </a:r>
            <a:r>
              <a:rPr lang="en-US" sz="1400" dirty="0" err="1"/>
              <a:t>ganda</a:t>
            </a:r>
            <a:r>
              <a:rPr lang="en-US" sz="1400" dirty="0"/>
              <a:t>.</a:t>
            </a:r>
          </a:p>
          <a:p>
            <a:pPr marL="342900" lvl="0" indent="-342900" algn="just">
              <a:lnSpc>
                <a:spcPct val="150000"/>
              </a:lnSpc>
              <a:buFont typeface="+mj-lt"/>
              <a:buAutoNum type="arabicPeriod"/>
            </a:pPr>
            <a:r>
              <a:rPr lang="en-US" sz="1400" dirty="0" err="1"/>
              <a:t>Pertanyaan</a:t>
            </a:r>
            <a:r>
              <a:rPr lang="en-US" sz="1400" dirty="0"/>
              <a:t> </a:t>
            </a:r>
            <a:r>
              <a:rPr lang="en-US" sz="1400" dirty="0" err="1"/>
              <a:t>dikemukakan</a:t>
            </a:r>
            <a:r>
              <a:rPr lang="en-US" sz="1400" dirty="0"/>
              <a:t> </a:t>
            </a:r>
            <a:r>
              <a:rPr lang="en-US" sz="1400" dirty="0" err="1"/>
              <a:t>secara</a:t>
            </a:r>
            <a:r>
              <a:rPr lang="en-US" sz="1400" dirty="0"/>
              <a:t> </a:t>
            </a:r>
            <a:r>
              <a:rPr lang="en-US" sz="1400" dirty="0" err="1"/>
              <a:t>terpisah</a:t>
            </a:r>
            <a:r>
              <a:rPr lang="en-US" sz="1400" dirty="0"/>
              <a:t> </a:t>
            </a:r>
            <a:r>
              <a:rPr lang="en-US" sz="1400" dirty="0" err="1"/>
              <a:t>apabila</a:t>
            </a:r>
            <a:r>
              <a:rPr lang="en-US" sz="1400" dirty="0"/>
              <a:t> </a:t>
            </a:r>
            <a:r>
              <a:rPr lang="en-US" sz="1400" dirty="0" err="1"/>
              <a:t>terdapat</a:t>
            </a:r>
            <a:r>
              <a:rPr lang="en-US" sz="1400" dirty="0"/>
              <a:t> </a:t>
            </a:r>
            <a:r>
              <a:rPr lang="en-US" sz="1400" dirty="0" err="1"/>
              <a:t>beberapa</a:t>
            </a:r>
            <a:r>
              <a:rPr lang="en-US" sz="1400" dirty="0"/>
              <a:t> </a:t>
            </a:r>
            <a:r>
              <a:rPr lang="en-US" sz="1400" dirty="0" err="1"/>
              <a:t>pertanyaan</a:t>
            </a:r>
            <a:r>
              <a:rPr lang="en-US" sz="1400" dirty="0"/>
              <a:t> </a:t>
            </a:r>
            <a:r>
              <a:rPr lang="en-US" sz="1400" dirty="0" err="1"/>
              <a:t>atau</a:t>
            </a:r>
            <a:r>
              <a:rPr lang="en-US" sz="1400" dirty="0"/>
              <a:t> </a:t>
            </a:r>
            <a:r>
              <a:rPr lang="en-US" sz="1400" dirty="0" err="1"/>
              <a:t>beberapa</a:t>
            </a:r>
            <a:r>
              <a:rPr lang="en-US" sz="1400" dirty="0"/>
              <a:t> </a:t>
            </a:r>
            <a:r>
              <a:rPr lang="en-US" sz="1400" dirty="0" err="1"/>
              <a:t>permasalahan</a:t>
            </a:r>
            <a:r>
              <a:rPr lang="en-US" sz="1400" dirty="0"/>
              <a:t>.</a:t>
            </a:r>
          </a:p>
          <a:p>
            <a:pPr marL="342900" lvl="0" indent="-342900" algn="just">
              <a:lnSpc>
                <a:spcPct val="150000"/>
              </a:lnSpc>
              <a:buFont typeface="+mj-lt"/>
              <a:buAutoNum type="arabicPeriod"/>
            </a:pPr>
            <a:r>
              <a:rPr lang="en-US" sz="1400" dirty="0" err="1"/>
              <a:t>Pada</a:t>
            </a:r>
            <a:r>
              <a:rPr lang="en-US" sz="1400" dirty="0"/>
              <a:t> </a:t>
            </a:r>
            <a:r>
              <a:rPr lang="en-US" sz="1400" dirty="0" err="1"/>
              <a:t>umumnya</a:t>
            </a:r>
            <a:r>
              <a:rPr lang="en-US" sz="1400" dirty="0"/>
              <a:t> </a:t>
            </a:r>
            <a:r>
              <a:rPr lang="en-US" sz="1400" dirty="0" err="1"/>
              <a:t>kalimat</a:t>
            </a:r>
            <a:r>
              <a:rPr lang="en-US" sz="1400" dirty="0"/>
              <a:t> </a:t>
            </a:r>
            <a:r>
              <a:rPr lang="en-US" sz="1400" dirty="0" err="1"/>
              <a:t>pertanyaan</a:t>
            </a:r>
            <a:r>
              <a:rPr lang="en-US" sz="1400" dirty="0"/>
              <a:t> </a:t>
            </a:r>
            <a:r>
              <a:rPr lang="en-US" sz="1400" dirty="0" err="1"/>
              <a:t>pada</a:t>
            </a:r>
            <a:r>
              <a:rPr lang="en-US" sz="1400" dirty="0"/>
              <a:t> </a:t>
            </a:r>
            <a:r>
              <a:rPr lang="en-US" sz="1400" dirty="0" err="1"/>
              <a:t>rumusan</a:t>
            </a:r>
            <a:r>
              <a:rPr lang="en-US" sz="1400" dirty="0"/>
              <a:t> </a:t>
            </a:r>
            <a:r>
              <a:rPr lang="en-US" sz="1400" dirty="0" err="1"/>
              <a:t>masalah</a:t>
            </a:r>
            <a:r>
              <a:rPr lang="en-US" sz="1400" dirty="0"/>
              <a:t> </a:t>
            </a:r>
            <a:r>
              <a:rPr lang="en-US" sz="1400" dirty="0" err="1"/>
              <a:t>diawali</a:t>
            </a:r>
            <a:r>
              <a:rPr lang="en-US" sz="1400" dirty="0"/>
              <a:t> </a:t>
            </a:r>
            <a:r>
              <a:rPr lang="en-US" sz="1400" dirty="0" err="1"/>
              <a:t>terlebih</a:t>
            </a:r>
            <a:r>
              <a:rPr lang="en-US" sz="1400" dirty="0"/>
              <a:t> </a:t>
            </a:r>
            <a:r>
              <a:rPr lang="en-US" sz="1400" dirty="0" err="1"/>
              <a:t>dahulu</a:t>
            </a:r>
            <a:r>
              <a:rPr lang="en-US" sz="1400" dirty="0"/>
              <a:t> </a:t>
            </a:r>
            <a:r>
              <a:rPr lang="en-US" sz="1400" dirty="0" err="1"/>
              <a:t>dengan</a:t>
            </a:r>
            <a:r>
              <a:rPr lang="en-US" sz="1400" dirty="0"/>
              <a:t> </a:t>
            </a:r>
            <a:r>
              <a:rPr lang="en-US" sz="1400" dirty="0" err="1"/>
              <a:t>kalimat</a:t>
            </a:r>
            <a:r>
              <a:rPr lang="en-US" sz="1400" dirty="0"/>
              <a:t> </a:t>
            </a:r>
            <a:r>
              <a:rPr lang="en-US" sz="1400" dirty="0" err="1"/>
              <a:t>seperti</a:t>
            </a:r>
            <a:r>
              <a:rPr lang="en-US" sz="1400" dirty="0"/>
              <a:t>:</a:t>
            </a:r>
          </a:p>
          <a:p>
            <a:pPr marL="342900" lvl="0" indent="-342900" algn="just">
              <a:lnSpc>
                <a:spcPct val="150000"/>
              </a:lnSpc>
              <a:buFont typeface="+mj-lt"/>
              <a:buAutoNum type="arabicPeriod"/>
            </a:pPr>
            <a:endParaRPr lang="en-US" sz="1400" dirty="0"/>
          </a:p>
          <a:p>
            <a:pPr marL="0" lvl="0" indent="0">
              <a:lnSpc>
                <a:spcPct val="150000"/>
              </a:lnSpc>
            </a:pPr>
            <a:r>
              <a:rPr lang="en-US" sz="1400" b="1" dirty="0" err="1">
                <a:solidFill>
                  <a:schemeClr val="accent1">
                    <a:lumMod val="50000"/>
                  </a:schemeClr>
                </a:solidFill>
                <a:effectLst>
                  <a:glow rad="139700">
                    <a:schemeClr val="accent1">
                      <a:satMod val="175000"/>
                      <a:alpha val="40000"/>
                    </a:schemeClr>
                  </a:glow>
                </a:effectLst>
              </a:rPr>
              <a:t>Berdasarkan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uraian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pada</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latar</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belakang</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masalah</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tersebut</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maka</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dapat</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dirumuskan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masalah</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penelitian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sebagai</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berikut</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Bagaimana</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analisis</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mutu</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pelayanan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Kesehatan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Puskesmas</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Pangkajene</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Kabupaten</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Sidrap</a:t>
            </a:r>
            <a:r>
              <a:rPr lang="en-US" sz="1400" b="1" dirty="0">
                <a:solidFill>
                  <a:schemeClr val="accent1">
                    <a:lumMod val="50000"/>
                  </a:schemeClr>
                </a:solidFill>
                <a:effectLst>
                  <a:glow rad="139700">
                    <a:schemeClr val="accent1">
                      <a:satMod val="175000"/>
                      <a:alpha val="40000"/>
                    </a:schemeClr>
                  </a:glow>
                </a:effectLst>
              </a:rPr>
              <a:t> </a:t>
            </a:r>
            <a:r>
              <a:rPr lang="en-US" sz="1400" b="1" dirty="0" err="1">
                <a:solidFill>
                  <a:schemeClr val="accent1">
                    <a:lumMod val="50000"/>
                  </a:schemeClr>
                </a:solidFill>
                <a:effectLst>
                  <a:glow rad="139700">
                    <a:schemeClr val="accent1">
                      <a:satMod val="175000"/>
                      <a:alpha val="40000"/>
                    </a:schemeClr>
                  </a:glow>
                </a:effectLst>
              </a:rPr>
              <a:t>tahun</a:t>
            </a:r>
            <a:r>
              <a:rPr lang="en-US" sz="1400" b="1" dirty="0">
                <a:solidFill>
                  <a:schemeClr val="accent1">
                    <a:lumMod val="50000"/>
                  </a:schemeClr>
                </a:solidFill>
                <a:effectLst>
                  <a:glow rad="139700">
                    <a:schemeClr val="accent1">
                      <a:satMod val="175000"/>
                      <a:alpha val="40000"/>
                    </a:schemeClr>
                  </a:glow>
                </a:effectLst>
              </a:rPr>
              <a:t> 2022?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03">
                                            <p:txEl>
                                              <p:pRg st="0" end="0"/>
                                            </p:txEl>
                                          </p:spTgt>
                                        </p:tgtEl>
                                        <p:attrNameLst>
                                          <p:attrName>style.visibility</p:attrName>
                                        </p:attrNameLst>
                                      </p:cBhvr>
                                      <p:to>
                                        <p:strVal val="visible"/>
                                      </p:to>
                                    </p:set>
                                    <p:animEffect transition="in" filter="fade">
                                      <p:cBhvr>
                                        <p:cTn id="7" dur="1500"/>
                                        <p:tgtEl>
                                          <p:spTgt spid="60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3">
                                            <p:txEl>
                                              <p:pRg st="1" end="1"/>
                                            </p:txEl>
                                          </p:spTgt>
                                        </p:tgtEl>
                                        <p:attrNameLst>
                                          <p:attrName>style.visibility</p:attrName>
                                        </p:attrNameLst>
                                      </p:cBhvr>
                                      <p:to>
                                        <p:strVal val="visible"/>
                                      </p:to>
                                    </p:set>
                                    <p:animEffect transition="in" filter="fade">
                                      <p:cBhvr>
                                        <p:cTn id="10" dur="1500"/>
                                        <p:tgtEl>
                                          <p:spTgt spid="603">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03">
                                            <p:txEl>
                                              <p:pRg st="2" end="2"/>
                                            </p:txEl>
                                          </p:spTgt>
                                        </p:tgtEl>
                                        <p:attrNameLst>
                                          <p:attrName>style.visibility</p:attrName>
                                        </p:attrNameLst>
                                      </p:cBhvr>
                                      <p:to>
                                        <p:strVal val="visible"/>
                                      </p:to>
                                    </p:set>
                                    <p:animEffect transition="in" filter="fade">
                                      <p:cBhvr>
                                        <p:cTn id="13" dur="1500"/>
                                        <p:tgtEl>
                                          <p:spTgt spid="603">
                                            <p:txEl>
                                              <p:pRg st="2" end="2"/>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603">
                                            <p:txEl>
                                              <p:pRg st="3" end="3"/>
                                            </p:txEl>
                                          </p:spTgt>
                                        </p:tgtEl>
                                        <p:attrNameLst>
                                          <p:attrName>style.visibility</p:attrName>
                                        </p:attrNameLst>
                                      </p:cBhvr>
                                      <p:to>
                                        <p:strVal val="visible"/>
                                      </p:to>
                                    </p:set>
                                    <p:animEffect transition="in" filter="fade">
                                      <p:cBhvr>
                                        <p:cTn id="16" dur="1500"/>
                                        <p:tgtEl>
                                          <p:spTgt spid="603">
                                            <p:txEl>
                                              <p:pRg st="3" end="3"/>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603">
                                            <p:txEl>
                                              <p:pRg st="5" end="5"/>
                                            </p:txEl>
                                          </p:spTgt>
                                        </p:tgtEl>
                                        <p:attrNameLst>
                                          <p:attrName>style.visibility</p:attrName>
                                        </p:attrNameLst>
                                      </p:cBhvr>
                                      <p:to>
                                        <p:strVal val="visible"/>
                                      </p:to>
                                    </p:set>
                                    <p:animEffect transition="in" filter="fade">
                                      <p:cBhvr>
                                        <p:cTn id="19" dur="1500"/>
                                        <p:tgtEl>
                                          <p:spTgt spid="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715100" y="514350"/>
            <a:ext cx="7713900" cy="15033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TUJUAN PENELITIAN</a:t>
            </a:r>
            <a:endParaRPr sz="4000"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5"/>
          <p:cNvSpPr txBox="1">
            <a:spLocks noGrp="1"/>
          </p:cNvSpPr>
          <p:nvPr>
            <p:ph type="title"/>
          </p:nvPr>
        </p:nvSpPr>
        <p:spPr>
          <a:xfrm>
            <a:off x="-447600" y="190050"/>
            <a:ext cx="5629200" cy="108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t>Tujuan Umum</a:t>
            </a:r>
            <a:endParaRPr sz="4400" b="1" dirty="0"/>
          </a:p>
        </p:txBody>
      </p:sp>
      <p:sp>
        <p:nvSpPr>
          <p:cNvPr id="435" name="Google Shape;435;p35"/>
          <p:cNvSpPr txBox="1"/>
          <p:nvPr/>
        </p:nvSpPr>
        <p:spPr>
          <a:xfrm rot="503204" flipH="1">
            <a:off x="-40669" y="4211950"/>
            <a:ext cx="1799746" cy="77747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accent1"/>
                </a:solidFill>
                <a:latin typeface="Eczar Medium"/>
                <a:ea typeface="Eczar Medium"/>
                <a:cs typeface="Eczar Medium"/>
                <a:sym typeface="Eczar Medium"/>
              </a:rPr>
              <a:t>Penelitian</a:t>
            </a:r>
            <a:endParaRPr sz="2000" dirty="0">
              <a:solidFill>
                <a:schemeClr val="accent1"/>
              </a:solidFill>
            </a:endParaRPr>
          </a:p>
        </p:txBody>
      </p:sp>
      <p:sp>
        <p:nvSpPr>
          <p:cNvPr id="2" name="Rectangle 1"/>
          <p:cNvSpPr/>
          <p:nvPr/>
        </p:nvSpPr>
        <p:spPr>
          <a:xfrm>
            <a:off x="1295400" y="1200150"/>
            <a:ext cx="6042447" cy="1749005"/>
          </a:xfrm>
          <a:prstGeom prst="rect">
            <a:avLst/>
          </a:prstGeom>
        </p:spPr>
        <p:txBody>
          <a:bodyPr wrap="square">
            <a:spAutoFit/>
          </a:bodyPr>
          <a:lstStyle/>
          <a:p>
            <a:pPr algn="just">
              <a:lnSpc>
                <a:spcPct val="200000"/>
              </a:lnSpc>
            </a:pPr>
            <a:r>
              <a:rPr lang="en-US" dirty="0" err="1"/>
              <a:t>Pernyataan</a:t>
            </a:r>
            <a:r>
              <a:rPr lang="en-US" dirty="0"/>
              <a:t> </a:t>
            </a:r>
            <a:r>
              <a:rPr lang="en-US" dirty="0" err="1"/>
              <a:t>satu</a:t>
            </a:r>
            <a:r>
              <a:rPr lang="en-US" dirty="0"/>
              <a:t> </a:t>
            </a:r>
            <a:r>
              <a:rPr lang="en-US" dirty="0" err="1"/>
              <a:t>tujuan</a:t>
            </a:r>
            <a:r>
              <a:rPr lang="en-US" dirty="0"/>
              <a:t> </a:t>
            </a:r>
            <a:r>
              <a:rPr lang="en-US" dirty="0" err="1"/>
              <a:t>dalam</a:t>
            </a:r>
            <a:r>
              <a:rPr lang="en-US" dirty="0"/>
              <a:t> </a:t>
            </a:r>
            <a:r>
              <a:rPr lang="en-US" dirty="0" err="1"/>
              <a:t>lingkup</a:t>
            </a:r>
            <a:r>
              <a:rPr lang="en-US" dirty="0"/>
              <a:t> </a:t>
            </a:r>
            <a:r>
              <a:rPr lang="en-US" dirty="0" err="1"/>
              <a:t>besar</a:t>
            </a:r>
            <a:r>
              <a:rPr lang="en-US" dirty="0"/>
              <a:t> yang </a:t>
            </a:r>
            <a:r>
              <a:rPr lang="en-US" dirty="0" err="1"/>
              <a:t>erat</a:t>
            </a:r>
            <a:r>
              <a:rPr lang="en-US" dirty="0"/>
              <a:t> </a:t>
            </a:r>
            <a:r>
              <a:rPr lang="en-US" dirty="0" err="1"/>
              <a:t>dengan</a:t>
            </a:r>
            <a:r>
              <a:rPr lang="en-US" dirty="0"/>
              <a:t> </a:t>
            </a:r>
            <a:r>
              <a:rPr lang="en-US" dirty="0" err="1"/>
              <a:t>pertanyaan</a:t>
            </a:r>
            <a:r>
              <a:rPr lang="en-US" dirty="0"/>
              <a:t> </a:t>
            </a:r>
            <a:r>
              <a:rPr lang="en-US" dirty="0" err="1"/>
              <a:t>dalam</a:t>
            </a:r>
            <a:r>
              <a:rPr lang="en-US" dirty="0"/>
              <a:t> </a:t>
            </a:r>
            <a:r>
              <a:rPr lang="en-US" dirty="0" err="1"/>
              <a:t>rumusan</a:t>
            </a:r>
            <a:r>
              <a:rPr lang="en-US" dirty="0"/>
              <a:t> </a:t>
            </a:r>
            <a:r>
              <a:rPr lang="en-US" dirty="0" err="1"/>
              <a:t>masalah</a:t>
            </a:r>
            <a:r>
              <a:rPr lang="en-US" dirty="0"/>
              <a:t>. Kata </a:t>
            </a:r>
            <a:r>
              <a:rPr lang="en-US" dirty="0" err="1"/>
              <a:t>kerja</a:t>
            </a:r>
            <a:r>
              <a:rPr lang="en-US" dirty="0"/>
              <a:t> yang </a:t>
            </a:r>
            <a:r>
              <a:rPr lang="en-US" dirty="0" err="1"/>
              <a:t>digunakan</a:t>
            </a:r>
            <a:r>
              <a:rPr lang="en-US" dirty="0"/>
              <a:t> </a:t>
            </a:r>
            <a:r>
              <a:rPr lang="en-US" dirty="0" err="1"/>
              <a:t>seperti</a:t>
            </a:r>
            <a:r>
              <a:rPr lang="en-US" dirty="0"/>
              <a:t> </a:t>
            </a:r>
            <a:r>
              <a:rPr lang="en-US" dirty="0" err="1">
                <a:solidFill>
                  <a:srgbClr val="FF0000"/>
                </a:solidFill>
              </a:rPr>
              <a:t>untuk</a:t>
            </a:r>
            <a:r>
              <a:rPr lang="en-US" dirty="0">
                <a:solidFill>
                  <a:srgbClr val="FF0000"/>
                </a:solidFill>
              </a:rPr>
              <a:t> </a:t>
            </a:r>
            <a:r>
              <a:rPr lang="en-US" dirty="0" err="1">
                <a:solidFill>
                  <a:srgbClr val="FF0000"/>
                </a:solidFill>
              </a:rPr>
              <a:t>mengetahui</a:t>
            </a:r>
            <a:r>
              <a:rPr lang="en-US" dirty="0">
                <a:solidFill>
                  <a:srgbClr val="FF0000"/>
                </a:solidFill>
              </a:rPr>
              <a:t>, </a:t>
            </a:r>
            <a:r>
              <a:rPr lang="en-US" dirty="0" err="1">
                <a:solidFill>
                  <a:srgbClr val="FF0000"/>
                </a:solidFill>
              </a:rPr>
              <a:t>menjelaskan</a:t>
            </a:r>
            <a:r>
              <a:rPr lang="en-US" dirty="0">
                <a:solidFill>
                  <a:srgbClr val="FF0000"/>
                </a:solidFill>
              </a:rPr>
              <a:t>, </a:t>
            </a:r>
            <a:r>
              <a:rPr lang="en-US" dirty="0" err="1">
                <a:solidFill>
                  <a:srgbClr val="FF0000"/>
                </a:solidFill>
              </a:rPr>
              <a:t>menerangkan</a:t>
            </a:r>
            <a:r>
              <a:rPr lang="en-US" dirty="0">
                <a:solidFill>
                  <a:srgbClr val="FF0000"/>
                </a:solidFill>
              </a:rPr>
              <a:t>, </a:t>
            </a:r>
            <a:r>
              <a:rPr lang="en-US" dirty="0" err="1">
                <a:solidFill>
                  <a:srgbClr val="FF0000"/>
                </a:solidFill>
              </a:rPr>
              <a:t>membuktikan</a:t>
            </a:r>
            <a:r>
              <a:rPr lang="en-US" dirty="0">
                <a:solidFill>
                  <a:srgbClr val="FF0000"/>
                </a:solidFill>
              </a:rPr>
              <a:t>, </a:t>
            </a:r>
            <a:r>
              <a:rPr lang="en-US" dirty="0" err="1">
                <a:solidFill>
                  <a:srgbClr val="FF0000"/>
                </a:solidFill>
              </a:rPr>
              <a:t>memahami</a:t>
            </a:r>
            <a:r>
              <a:rPr lang="en-US" dirty="0">
                <a:solidFill>
                  <a:srgbClr val="FF0000"/>
                </a:solidFill>
              </a:rPr>
              <a:t> </a:t>
            </a:r>
            <a:r>
              <a:rPr lang="en-US" dirty="0" err="1">
                <a:solidFill>
                  <a:srgbClr val="FF0000"/>
                </a:solidFill>
              </a:rPr>
              <a:t>dan</a:t>
            </a:r>
            <a:r>
              <a:rPr lang="en-US" dirty="0">
                <a:solidFill>
                  <a:srgbClr val="FF0000"/>
                </a:solidFill>
              </a:rPr>
              <a:t> lain </a:t>
            </a:r>
            <a:r>
              <a:rPr lang="en-US" dirty="0" err="1">
                <a:solidFill>
                  <a:srgbClr val="FF0000"/>
                </a:solidFill>
              </a:rPr>
              <a:t>sebagainya</a:t>
            </a:r>
            <a:endParaRPr lang="en-US" dirty="0">
              <a:solidFill>
                <a:srgbClr val="FF0000"/>
              </a:solidFill>
            </a:endParaRPr>
          </a:p>
        </p:txBody>
      </p:sp>
      <p:sp>
        <p:nvSpPr>
          <p:cNvPr id="3" name="Rectangle 2"/>
          <p:cNvSpPr/>
          <p:nvPr/>
        </p:nvSpPr>
        <p:spPr>
          <a:xfrm>
            <a:off x="2514600" y="3244155"/>
            <a:ext cx="6324600" cy="1384995"/>
          </a:xfrm>
          <a:prstGeom prst="rect">
            <a:avLst/>
          </a:prstGeom>
        </p:spPr>
        <p:txBody>
          <a:bodyPr wrap="square">
            <a:spAutoFit/>
          </a:bodyPr>
          <a:lstStyle/>
          <a:p>
            <a:pPr algn="just">
              <a:lnSpc>
                <a:spcPct val="200000"/>
              </a:lnSpc>
            </a:pPr>
            <a:r>
              <a:rPr lang="en-US" dirty="0" err="1"/>
              <a:t>Contoh</a:t>
            </a:r>
            <a:r>
              <a:rPr lang="en-US" dirty="0"/>
              <a:t>:</a:t>
            </a:r>
          </a:p>
          <a:p>
            <a:pPr algn="just">
              <a:lnSpc>
                <a:spcPct val="200000"/>
              </a:lnSpc>
            </a:pPr>
            <a:r>
              <a:rPr lang="en-US" dirty="0" err="1"/>
              <a:t>Untuk</a:t>
            </a:r>
            <a:r>
              <a:rPr lang="en-US" dirty="0"/>
              <a:t> </a:t>
            </a:r>
            <a:r>
              <a:rPr lang="en-US" dirty="0" err="1"/>
              <a:t>mengetahui</a:t>
            </a:r>
            <a:r>
              <a:rPr lang="en-US" dirty="0"/>
              <a:t> </a:t>
            </a:r>
            <a:r>
              <a:rPr lang="en-US" dirty="0" err="1"/>
              <a:t>hubungan</a:t>
            </a:r>
            <a:r>
              <a:rPr lang="en-US" dirty="0"/>
              <a:t> status </a:t>
            </a:r>
            <a:r>
              <a:rPr lang="en-US" dirty="0" err="1"/>
              <a:t>gizi</a:t>
            </a:r>
            <a:r>
              <a:rPr lang="en-US" dirty="0"/>
              <a:t> </a:t>
            </a:r>
            <a:r>
              <a:rPr lang="en-US" dirty="0" err="1"/>
              <a:t>ibu</a:t>
            </a:r>
            <a:r>
              <a:rPr lang="en-US" dirty="0"/>
              <a:t> </a:t>
            </a:r>
            <a:r>
              <a:rPr lang="en-US" dirty="0" err="1"/>
              <a:t>dengan</a:t>
            </a:r>
            <a:r>
              <a:rPr lang="en-US" dirty="0"/>
              <a:t> </a:t>
            </a:r>
            <a:r>
              <a:rPr lang="en-US" dirty="0" err="1"/>
              <a:t>kejadian</a:t>
            </a:r>
            <a:r>
              <a:rPr lang="en-US" dirty="0"/>
              <a:t> </a:t>
            </a:r>
            <a:r>
              <a:rPr lang="en-US" dirty="0" err="1"/>
              <a:t>bayi</a:t>
            </a:r>
            <a:r>
              <a:rPr lang="en-US" dirty="0"/>
              <a:t> </a:t>
            </a:r>
            <a:r>
              <a:rPr lang="en-US" dirty="0" err="1"/>
              <a:t>berat</a:t>
            </a:r>
            <a:r>
              <a:rPr lang="en-US" dirty="0"/>
              <a:t> </a:t>
            </a:r>
            <a:r>
              <a:rPr lang="en-US" dirty="0" err="1"/>
              <a:t>lahir</a:t>
            </a:r>
            <a:r>
              <a:rPr lang="en-US" dirty="0"/>
              <a:t> </a:t>
            </a:r>
            <a:r>
              <a:rPr lang="en-US" dirty="0" err="1"/>
              <a:t>rendah</a:t>
            </a:r>
            <a:r>
              <a:rPr lang="en-US" dirty="0"/>
              <a:t> </a:t>
            </a:r>
            <a:r>
              <a:rPr lang="en-US" dirty="0" err="1"/>
              <a:t>diwilayah</a:t>
            </a:r>
            <a:r>
              <a:rPr lang="en-US" dirty="0"/>
              <a:t> </a:t>
            </a:r>
            <a:r>
              <a:rPr lang="en-US" dirty="0" err="1"/>
              <a:t>kerja</a:t>
            </a:r>
            <a:r>
              <a:rPr lang="en-US" dirty="0"/>
              <a:t> </a:t>
            </a:r>
            <a:r>
              <a:rPr lang="en-US" dirty="0" err="1"/>
              <a:t>Puskesmas</a:t>
            </a:r>
            <a:r>
              <a:rPr lang="en-US" dirty="0"/>
              <a:t> </a:t>
            </a:r>
            <a:r>
              <a:rPr lang="en-US" dirty="0" err="1"/>
              <a:t>Pangkajene</a:t>
            </a:r>
            <a:r>
              <a:rPr lang="en-US" dirty="0"/>
              <a:t> </a:t>
            </a:r>
            <a:r>
              <a:rPr lang="en-US" dirty="0" err="1"/>
              <a:t>Kabupaten</a:t>
            </a:r>
            <a:r>
              <a:rPr lang="en-US" dirty="0"/>
              <a:t> </a:t>
            </a:r>
            <a:r>
              <a:rPr lang="en-US" dirty="0" err="1"/>
              <a:t>Sidrap</a:t>
            </a:r>
            <a:r>
              <a:rPr lang="en-US" dirty="0"/>
              <a:t> </a:t>
            </a:r>
            <a:r>
              <a:rPr lang="en-US" dirty="0" err="1"/>
              <a:t>tahun</a:t>
            </a:r>
            <a:r>
              <a:rPr lang="en-US" dirty="0"/>
              <a:t> 2022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2"/>
          <p:cNvSpPr txBox="1">
            <a:spLocks noGrp="1"/>
          </p:cNvSpPr>
          <p:nvPr>
            <p:ph type="title"/>
          </p:nvPr>
        </p:nvSpPr>
        <p:spPr>
          <a:xfrm>
            <a:off x="715100" y="4381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Tujuan Khusus</a:t>
            </a:r>
            <a:endParaRPr b="1" dirty="0"/>
          </a:p>
        </p:txBody>
      </p:sp>
      <p:sp>
        <p:nvSpPr>
          <p:cNvPr id="2" name="Rectangle 1"/>
          <p:cNvSpPr/>
          <p:nvPr/>
        </p:nvSpPr>
        <p:spPr>
          <a:xfrm>
            <a:off x="304800" y="1123950"/>
            <a:ext cx="8534400" cy="3539430"/>
          </a:xfrm>
          <a:prstGeom prst="rect">
            <a:avLst/>
          </a:prstGeom>
        </p:spPr>
        <p:txBody>
          <a:bodyPr wrap="square">
            <a:spAutoFit/>
          </a:bodyPr>
          <a:lstStyle/>
          <a:p>
            <a:pPr>
              <a:lnSpc>
                <a:spcPct val="200000"/>
              </a:lnSpc>
            </a:pPr>
            <a:r>
              <a:rPr lang="en-US" dirty="0" err="1"/>
              <a:t>Tujuan</a:t>
            </a:r>
            <a:r>
              <a:rPr lang="en-US" dirty="0"/>
              <a:t> </a:t>
            </a:r>
            <a:r>
              <a:rPr lang="en-US" dirty="0" err="1"/>
              <a:t>khusus</a:t>
            </a:r>
            <a:r>
              <a:rPr lang="en-US" dirty="0"/>
              <a:t> </a:t>
            </a:r>
            <a:r>
              <a:rPr lang="en-US" dirty="0" err="1"/>
              <a:t>dinyatakan</a:t>
            </a:r>
            <a:r>
              <a:rPr lang="en-US" dirty="0"/>
              <a:t> </a:t>
            </a:r>
            <a:r>
              <a:rPr lang="en-US" dirty="0" err="1"/>
              <a:t>lebih</a:t>
            </a:r>
            <a:r>
              <a:rPr lang="en-US" dirty="0"/>
              <a:t> </a:t>
            </a:r>
            <a:r>
              <a:rPr lang="en-US" dirty="0" err="1"/>
              <a:t>operasional</a:t>
            </a:r>
            <a:r>
              <a:rPr lang="en-US" dirty="0"/>
              <a:t> </a:t>
            </a:r>
            <a:r>
              <a:rPr lang="en-US" dirty="0" err="1"/>
              <a:t>dan</a:t>
            </a:r>
            <a:r>
              <a:rPr lang="en-US" dirty="0"/>
              <a:t> </a:t>
            </a:r>
            <a:r>
              <a:rPr lang="en-US" dirty="0" err="1"/>
              <a:t>menjadi</a:t>
            </a:r>
            <a:r>
              <a:rPr lang="en-US" dirty="0"/>
              <a:t> </a:t>
            </a:r>
            <a:r>
              <a:rPr lang="en-US" dirty="0" err="1"/>
              <a:t>arahan</a:t>
            </a:r>
            <a:r>
              <a:rPr lang="en-US" dirty="0"/>
              <a:t> </a:t>
            </a:r>
            <a:r>
              <a:rPr lang="en-US" dirty="0" err="1"/>
              <a:t>secara</a:t>
            </a:r>
            <a:r>
              <a:rPr lang="en-US" dirty="0"/>
              <a:t> detail </a:t>
            </a:r>
            <a:r>
              <a:rPr lang="en-US" dirty="0" err="1"/>
              <a:t>untuk</a:t>
            </a:r>
            <a:r>
              <a:rPr lang="en-US" dirty="0"/>
              <a:t> </a:t>
            </a:r>
            <a:r>
              <a:rPr lang="en-US" dirty="0" err="1"/>
              <a:t>tahapan</a:t>
            </a:r>
            <a:r>
              <a:rPr lang="en-US" dirty="0"/>
              <a:t> </a:t>
            </a:r>
            <a:r>
              <a:rPr lang="en-US" dirty="0" err="1"/>
              <a:t>penelitian</a:t>
            </a:r>
            <a:r>
              <a:rPr lang="en-US" dirty="0"/>
              <a:t> </a:t>
            </a:r>
            <a:r>
              <a:rPr lang="en-US" dirty="0" err="1"/>
              <a:t>selanjutnya</a:t>
            </a:r>
            <a:r>
              <a:rPr lang="en-US" dirty="0"/>
              <a:t>. Kata </a:t>
            </a:r>
            <a:r>
              <a:rPr lang="en-US" dirty="0" err="1"/>
              <a:t>kerja</a:t>
            </a:r>
            <a:r>
              <a:rPr lang="en-US" dirty="0"/>
              <a:t> yang </a:t>
            </a:r>
            <a:r>
              <a:rPr lang="en-US" dirty="0" err="1"/>
              <a:t>digunakan</a:t>
            </a:r>
            <a:r>
              <a:rPr lang="en-US" dirty="0"/>
              <a:t> </a:t>
            </a:r>
            <a:r>
              <a:rPr lang="en-US" dirty="0" err="1"/>
              <a:t>lebih</a:t>
            </a:r>
            <a:r>
              <a:rPr lang="en-US" dirty="0"/>
              <a:t> </a:t>
            </a:r>
            <a:r>
              <a:rPr lang="en-US" dirty="0" err="1"/>
              <a:t>spesifik</a:t>
            </a:r>
            <a:r>
              <a:rPr lang="en-US" dirty="0"/>
              <a:t> </a:t>
            </a:r>
            <a:r>
              <a:rPr lang="en-US" dirty="0" err="1"/>
              <a:t>dan</a:t>
            </a:r>
            <a:r>
              <a:rPr lang="en-US" dirty="0"/>
              <a:t> </a:t>
            </a:r>
            <a:r>
              <a:rPr lang="en-US" dirty="0" err="1"/>
              <a:t>terukur</a:t>
            </a:r>
            <a:r>
              <a:rPr lang="en-US" dirty="0"/>
              <a:t> </a:t>
            </a:r>
            <a:r>
              <a:rPr lang="en-US" dirty="0" err="1"/>
              <a:t>seperti</a:t>
            </a:r>
            <a:r>
              <a:rPr lang="en-US" dirty="0"/>
              <a:t> </a:t>
            </a:r>
            <a:r>
              <a:rPr lang="en-US" dirty="0" err="1"/>
              <a:t>untuk</a:t>
            </a:r>
            <a:r>
              <a:rPr lang="en-US" dirty="0"/>
              <a:t>:</a:t>
            </a:r>
          </a:p>
          <a:p>
            <a:pPr marL="285750" indent="-285750">
              <a:lnSpc>
                <a:spcPct val="200000"/>
              </a:lnSpc>
              <a:buFont typeface="Wingdings" pitchFamily="2" charset="2"/>
              <a:buChar char="Ø"/>
            </a:pPr>
            <a:r>
              <a:rPr lang="en-US" dirty="0" err="1">
                <a:solidFill>
                  <a:srgbClr val="FF0000"/>
                </a:solidFill>
              </a:rPr>
              <a:t>Mengindentifikasi</a:t>
            </a:r>
            <a:r>
              <a:rPr lang="en-US" dirty="0">
                <a:solidFill>
                  <a:srgbClr val="FF0000"/>
                </a:solidFill>
              </a:rPr>
              <a:t>, </a:t>
            </a:r>
          </a:p>
          <a:p>
            <a:pPr marL="285750" indent="-285750">
              <a:lnSpc>
                <a:spcPct val="200000"/>
              </a:lnSpc>
              <a:buFont typeface="Wingdings" pitchFamily="2" charset="2"/>
              <a:buChar char="Ø"/>
            </a:pPr>
            <a:r>
              <a:rPr lang="en-US" dirty="0" err="1">
                <a:solidFill>
                  <a:srgbClr val="FF0000"/>
                </a:solidFill>
              </a:rPr>
              <a:t>Membedakan</a:t>
            </a:r>
            <a:r>
              <a:rPr lang="en-US" dirty="0">
                <a:solidFill>
                  <a:srgbClr val="FF0000"/>
                </a:solidFill>
              </a:rPr>
              <a:t>, </a:t>
            </a:r>
          </a:p>
          <a:p>
            <a:pPr marL="285750" indent="-285750">
              <a:lnSpc>
                <a:spcPct val="200000"/>
              </a:lnSpc>
              <a:buFont typeface="Wingdings" pitchFamily="2" charset="2"/>
              <a:buChar char="Ø"/>
            </a:pPr>
            <a:r>
              <a:rPr lang="en-US" dirty="0" err="1">
                <a:solidFill>
                  <a:srgbClr val="FF0000"/>
                </a:solidFill>
              </a:rPr>
              <a:t>Membandingkan</a:t>
            </a:r>
            <a:r>
              <a:rPr lang="en-US" dirty="0">
                <a:solidFill>
                  <a:srgbClr val="FF0000"/>
                </a:solidFill>
              </a:rPr>
              <a:t>, </a:t>
            </a:r>
          </a:p>
          <a:p>
            <a:pPr marL="285750" indent="-285750">
              <a:lnSpc>
                <a:spcPct val="200000"/>
              </a:lnSpc>
              <a:buFont typeface="Wingdings" pitchFamily="2" charset="2"/>
              <a:buChar char="Ø"/>
            </a:pPr>
            <a:r>
              <a:rPr lang="en-US" dirty="0" err="1">
                <a:solidFill>
                  <a:srgbClr val="FF0000"/>
                </a:solidFill>
              </a:rPr>
              <a:t>Menganalisis</a:t>
            </a:r>
            <a:r>
              <a:rPr lang="en-US" dirty="0">
                <a:solidFill>
                  <a:srgbClr val="FF0000"/>
                </a:solidFill>
              </a:rPr>
              <a:t>, </a:t>
            </a:r>
          </a:p>
          <a:p>
            <a:pPr marL="285750" indent="-285750">
              <a:lnSpc>
                <a:spcPct val="200000"/>
              </a:lnSpc>
              <a:buFont typeface="Wingdings" pitchFamily="2" charset="2"/>
              <a:buChar char="Ø"/>
            </a:pPr>
            <a:r>
              <a:rPr lang="en-US" dirty="0" err="1">
                <a:solidFill>
                  <a:srgbClr val="FF0000"/>
                </a:solidFill>
              </a:rPr>
              <a:t>Mengukur</a:t>
            </a:r>
            <a:r>
              <a:rPr lang="en-US" dirty="0">
                <a:solidFill>
                  <a:srgbClr val="FF0000"/>
                </a:solidFill>
              </a:rPr>
              <a:t>, </a:t>
            </a:r>
          </a:p>
          <a:p>
            <a:pPr marL="285750" indent="-285750">
              <a:lnSpc>
                <a:spcPct val="200000"/>
              </a:lnSpc>
              <a:buFont typeface="Wingdings" pitchFamily="2" charset="2"/>
              <a:buChar char="Ø"/>
            </a:pPr>
            <a:r>
              <a:rPr lang="en-US" dirty="0" err="1">
                <a:solidFill>
                  <a:srgbClr val="FF0000"/>
                </a:solidFill>
              </a:rPr>
              <a:t>Menguji</a:t>
            </a:r>
            <a:r>
              <a:rPr lang="en-US" dirty="0">
                <a:solidFill>
                  <a:srgbClr val="FF0000"/>
                </a:solidFill>
              </a:rPr>
              <a:t> </a:t>
            </a:r>
            <a:r>
              <a:rPr lang="en-US" dirty="0" err="1">
                <a:solidFill>
                  <a:srgbClr val="FF0000"/>
                </a:solidFill>
              </a:rPr>
              <a:t>dan</a:t>
            </a:r>
            <a:r>
              <a:rPr lang="en-US" dirty="0">
                <a:solidFill>
                  <a:srgbClr val="FF0000"/>
                </a:solidFill>
              </a:rPr>
              <a:t> lain </a:t>
            </a:r>
            <a:r>
              <a:rPr lang="en-US" dirty="0" err="1">
                <a:solidFill>
                  <a:srgbClr val="FF0000"/>
                </a:solidFill>
              </a:rPr>
              <a:t>sebagainya</a:t>
            </a:r>
            <a:endParaRPr lang="en-US" dirty="0">
              <a:solidFill>
                <a:srgbClr val="FF0000"/>
              </a:solidFill>
            </a:endParaRPr>
          </a:p>
        </p:txBody>
      </p:sp>
      <p:sp>
        <p:nvSpPr>
          <p:cNvPr id="3" name="Rectangle 2">
            <a:extLst>
              <a:ext uri="{FF2B5EF4-FFF2-40B4-BE49-F238E27FC236}">
                <a16:creationId xmlns:a16="http://schemas.microsoft.com/office/drawing/2014/main" id="{EB7BB0EB-C38E-2834-B4A9-370D8AC4A095}"/>
              </a:ext>
            </a:extLst>
          </p:cNvPr>
          <p:cNvSpPr/>
          <p:nvPr/>
        </p:nvSpPr>
        <p:spPr>
          <a:xfrm>
            <a:off x="3505200" y="2101833"/>
            <a:ext cx="4923800" cy="2610779"/>
          </a:xfrm>
          <a:prstGeom prst="rect">
            <a:avLst/>
          </a:prstGeom>
        </p:spPr>
        <p:txBody>
          <a:bodyPr wrap="square">
            <a:spAutoFit/>
          </a:bodyPr>
          <a:lstStyle/>
          <a:p>
            <a:pPr algn="just">
              <a:lnSpc>
                <a:spcPct val="200000"/>
              </a:lnSpc>
            </a:pPr>
            <a:r>
              <a:rPr lang="en-US" dirty="0" err="1"/>
              <a:t>Contoh</a:t>
            </a:r>
            <a:r>
              <a:rPr lang="en-US" dirty="0"/>
              <a:t>:</a:t>
            </a:r>
          </a:p>
          <a:p>
            <a:pPr algn="just">
              <a:lnSpc>
                <a:spcPct val="200000"/>
              </a:lnSpc>
            </a:pPr>
            <a:r>
              <a:rPr lang="en-US" dirty="0"/>
              <a:t>1. </a:t>
            </a:r>
            <a:r>
              <a:rPr lang="en-US" dirty="0" err="1"/>
              <a:t>Untuk</a:t>
            </a:r>
            <a:r>
              <a:rPr lang="en-US" dirty="0"/>
              <a:t> </a:t>
            </a:r>
            <a:r>
              <a:rPr lang="en-US" dirty="0" err="1"/>
              <a:t>mengidentifikasi</a:t>
            </a:r>
            <a:r>
              <a:rPr lang="en-US" dirty="0"/>
              <a:t> status </a:t>
            </a:r>
            <a:r>
              <a:rPr lang="en-US" dirty="0" err="1"/>
              <a:t>gizi</a:t>
            </a:r>
            <a:r>
              <a:rPr lang="en-US" dirty="0"/>
              <a:t> </a:t>
            </a:r>
            <a:r>
              <a:rPr lang="en-US" dirty="0" err="1"/>
              <a:t>ibu</a:t>
            </a:r>
            <a:r>
              <a:rPr lang="en-US" dirty="0"/>
              <a:t> </a:t>
            </a:r>
            <a:r>
              <a:rPr lang="en-US" dirty="0" err="1"/>
              <a:t>diwilayah</a:t>
            </a:r>
            <a:r>
              <a:rPr lang="en-US" dirty="0"/>
              <a:t> </a:t>
            </a:r>
            <a:r>
              <a:rPr lang="en-US" dirty="0" err="1"/>
              <a:t>kerja</a:t>
            </a:r>
            <a:r>
              <a:rPr lang="en-US" dirty="0"/>
              <a:t> </a:t>
            </a:r>
            <a:r>
              <a:rPr lang="en-US" dirty="0" err="1"/>
              <a:t>Puskesmas</a:t>
            </a:r>
            <a:r>
              <a:rPr lang="en-US" dirty="0"/>
              <a:t> </a:t>
            </a:r>
            <a:r>
              <a:rPr lang="en-US" dirty="0" err="1"/>
              <a:t>Pangkajene</a:t>
            </a:r>
            <a:r>
              <a:rPr lang="en-US" dirty="0"/>
              <a:t> </a:t>
            </a:r>
            <a:r>
              <a:rPr lang="en-US" dirty="0" err="1"/>
              <a:t>Kabupaten</a:t>
            </a:r>
            <a:r>
              <a:rPr lang="en-US" dirty="0"/>
              <a:t> </a:t>
            </a:r>
            <a:r>
              <a:rPr lang="en-US" dirty="0" err="1"/>
              <a:t>Sidrap</a:t>
            </a:r>
            <a:r>
              <a:rPr lang="en-US" dirty="0"/>
              <a:t> </a:t>
            </a:r>
            <a:r>
              <a:rPr lang="en-US" dirty="0" err="1"/>
              <a:t>tahun</a:t>
            </a:r>
            <a:r>
              <a:rPr lang="en-US" dirty="0"/>
              <a:t> 2022</a:t>
            </a:r>
          </a:p>
          <a:p>
            <a:pPr algn="just">
              <a:lnSpc>
                <a:spcPct val="200000"/>
              </a:lnSpc>
            </a:pPr>
            <a:r>
              <a:rPr lang="en-US" dirty="0"/>
              <a:t>2. </a:t>
            </a:r>
            <a:r>
              <a:rPr lang="en-US" dirty="0" err="1"/>
              <a:t>Untuk</a:t>
            </a:r>
            <a:r>
              <a:rPr lang="en-US" dirty="0"/>
              <a:t> </a:t>
            </a:r>
            <a:r>
              <a:rPr lang="en-US" dirty="0" err="1"/>
              <a:t>mengidentifikasi</a:t>
            </a:r>
            <a:r>
              <a:rPr lang="en-US" dirty="0"/>
              <a:t> </a:t>
            </a:r>
            <a:r>
              <a:rPr lang="en-US" dirty="0" err="1"/>
              <a:t>kejadian</a:t>
            </a:r>
            <a:r>
              <a:rPr lang="en-US" dirty="0"/>
              <a:t> BBLR </a:t>
            </a:r>
            <a:r>
              <a:rPr lang="en-US" dirty="0" err="1"/>
              <a:t>diwilayah</a:t>
            </a:r>
            <a:r>
              <a:rPr lang="en-US" dirty="0"/>
              <a:t> </a:t>
            </a:r>
            <a:r>
              <a:rPr lang="en-US" dirty="0" err="1"/>
              <a:t>kerja</a:t>
            </a:r>
            <a:r>
              <a:rPr lang="en-US" dirty="0"/>
              <a:t> </a:t>
            </a:r>
            <a:r>
              <a:rPr lang="en-US" dirty="0" err="1"/>
              <a:t>Puskesmas</a:t>
            </a:r>
            <a:r>
              <a:rPr lang="en-US" dirty="0"/>
              <a:t> </a:t>
            </a:r>
            <a:r>
              <a:rPr lang="en-US" dirty="0" err="1"/>
              <a:t>Pangkajene</a:t>
            </a:r>
            <a:r>
              <a:rPr lang="en-US" dirty="0"/>
              <a:t> </a:t>
            </a:r>
            <a:r>
              <a:rPr lang="en-US" dirty="0" err="1"/>
              <a:t>Kabupaten</a:t>
            </a:r>
            <a:r>
              <a:rPr lang="en-US" dirty="0"/>
              <a:t> </a:t>
            </a:r>
            <a:r>
              <a:rPr lang="en-US" dirty="0" err="1"/>
              <a:t>Sidrap</a:t>
            </a:r>
            <a:r>
              <a:rPr lang="en-US" dirty="0"/>
              <a:t> </a:t>
            </a:r>
            <a:r>
              <a:rPr lang="en-US" dirty="0" err="1"/>
              <a:t>tahun</a:t>
            </a:r>
            <a:r>
              <a:rPr lang="en-US" dirty="0"/>
              <a:t> 2022</a:t>
            </a:r>
          </a:p>
          <a:p>
            <a:pPr algn="just">
              <a:lnSpc>
                <a:spcPct val="200000"/>
              </a:lnSpc>
            </a:pPr>
            <a:r>
              <a:rPr lang="en-US" dirty="0"/>
              <a:t>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0"/>
          <p:cNvSpPr txBox="1">
            <a:spLocks noGrp="1"/>
          </p:cNvSpPr>
          <p:nvPr>
            <p:ph type="title" idx="2"/>
          </p:nvPr>
        </p:nvSpPr>
        <p:spPr>
          <a:xfrm>
            <a:off x="785599" y="1200150"/>
            <a:ext cx="7596401" cy="236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MANFAAT</a:t>
            </a:r>
            <a:br>
              <a:rPr lang="en" dirty="0"/>
            </a:br>
            <a:r>
              <a:rPr lang="en" dirty="0"/>
              <a:t>PENELITIAN</a:t>
            </a:r>
            <a:endParaRPr dirty="0"/>
          </a:p>
        </p:txBody>
      </p:sp>
      <p:sp>
        <p:nvSpPr>
          <p:cNvPr id="329" name="Google Shape;329;p30"/>
          <p:cNvSpPr txBox="1"/>
          <p:nvPr/>
        </p:nvSpPr>
        <p:spPr>
          <a:xfrm rot="-216441">
            <a:off x="-666277" y="276038"/>
            <a:ext cx="2903753" cy="657105"/>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sym typeface="Eczar Medium"/>
              </a:rPr>
              <a:t>Manfaat</a:t>
            </a:r>
            <a:endParaRPr sz="2000" dirty="0">
              <a:solidFill>
                <a:schemeClr val="lt1"/>
              </a:solidFill>
            </a:endParaRPr>
          </a:p>
        </p:txBody>
      </p:sp>
      <p:sp>
        <p:nvSpPr>
          <p:cNvPr id="330" name="Google Shape;330;p30"/>
          <p:cNvSpPr txBox="1"/>
          <p:nvPr/>
        </p:nvSpPr>
        <p:spPr>
          <a:xfrm rot="654993" flipH="1">
            <a:off x="7330017" y="4015011"/>
            <a:ext cx="1799565" cy="77752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accent1"/>
                </a:solidFill>
                <a:latin typeface="Eczar Medium"/>
                <a:sym typeface="Eczar Medium"/>
              </a:rPr>
              <a:t>Penelitian</a:t>
            </a:r>
            <a:endParaRPr sz="2000" dirty="0">
              <a:solidFill>
                <a:schemeClr val="accent1"/>
              </a:solidFill>
            </a:endParaRPr>
          </a:p>
        </p:txBody>
      </p:sp>
    </p:spTree>
    <p:extLst>
      <p:ext uri="{BB962C8B-B14F-4D97-AF65-F5344CB8AC3E}">
        <p14:creationId xmlns:p14="http://schemas.microsoft.com/office/powerpoint/2010/main" val="359331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7" name="Google Shape;617;p44"/>
          <p:cNvSpPr txBox="1"/>
          <p:nvPr/>
        </p:nvSpPr>
        <p:spPr>
          <a:xfrm rot="201149">
            <a:off x="6622875" y="1217951"/>
            <a:ext cx="2600951" cy="65692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ea typeface="Eczar Medium"/>
                <a:cs typeface="Eczar Medium"/>
                <a:sym typeface="Eczar Medium"/>
              </a:rPr>
              <a:t>Manfaat</a:t>
            </a:r>
            <a:endParaRPr sz="2000" dirty="0">
              <a:solidFill>
                <a:schemeClr val="lt1"/>
              </a:solidFill>
            </a:endParaRPr>
          </a:p>
        </p:txBody>
      </p:sp>
      <p:sp>
        <p:nvSpPr>
          <p:cNvPr id="5" name="Rounded Rectangular Callout 4"/>
          <p:cNvSpPr/>
          <p:nvPr/>
        </p:nvSpPr>
        <p:spPr>
          <a:xfrm>
            <a:off x="2873542" y="2419350"/>
            <a:ext cx="5660858" cy="2514600"/>
          </a:xfrm>
          <a:prstGeom prst="wedgeRoundRectCallout">
            <a:avLst>
              <a:gd name="adj1" fmla="val 36329"/>
              <a:gd name="adj2" fmla="val -6882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dirty="0" err="1">
                <a:solidFill>
                  <a:schemeClr val="accent2"/>
                </a:solidFill>
              </a:rPr>
              <a:t>Manfaat</a:t>
            </a:r>
            <a:r>
              <a:rPr lang="en-US" dirty="0">
                <a:solidFill>
                  <a:schemeClr val="accent2"/>
                </a:solidFill>
              </a:rPr>
              <a:t> </a:t>
            </a:r>
            <a:r>
              <a:rPr lang="en-US" dirty="0" err="1">
                <a:solidFill>
                  <a:schemeClr val="accent2"/>
                </a:solidFill>
              </a:rPr>
              <a:t>penelitian</a:t>
            </a:r>
            <a:r>
              <a:rPr lang="en-US" dirty="0">
                <a:solidFill>
                  <a:schemeClr val="accent2"/>
                </a:solidFill>
              </a:rPr>
              <a:t> </a:t>
            </a:r>
            <a:r>
              <a:rPr lang="en-US" dirty="0" err="1">
                <a:solidFill>
                  <a:schemeClr val="accent2"/>
                </a:solidFill>
              </a:rPr>
              <a:t>adalah</a:t>
            </a:r>
            <a:r>
              <a:rPr lang="en-US" dirty="0">
                <a:solidFill>
                  <a:schemeClr val="accent2"/>
                </a:solidFill>
              </a:rPr>
              <a:t> </a:t>
            </a:r>
            <a:r>
              <a:rPr lang="en-US" dirty="0" err="1">
                <a:solidFill>
                  <a:schemeClr val="accent2"/>
                </a:solidFill>
              </a:rPr>
              <a:t>serangkaian</a:t>
            </a:r>
            <a:r>
              <a:rPr lang="en-US" dirty="0">
                <a:solidFill>
                  <a:schemeClr val="accent2"/>
                </a:solidFill>
              </a:rPr>
              <a:t> </a:t>
            </a:r>
            <a:r>
              <a:rPr lang="en-US" dirty="0" err="1">
                <a:solidFill>
                  <a:schemeClr val="accent2"/>
                </a:solidFill>
              </a:rPr>
              <a:t>kegunaan</a:t>
            </a:r>
            <a:r>
              <a:rPr lang="en-US" dirty="0">
                <a:solidFill>
                  <a:schemeClr val="accent2"/>
                </a:solidFill>
              </a:rPr>
              <a:t> </a:t>
            </a:r>
            <a:r>
              <a:rPr lang="en-US" dirty="0" err="1">
                <a:solidFill>
                  <a:schemeClr val="accent2"/>
                </a:solidFill>
              </a:rPr>
              <a:t>hasil</a:t>
            </a:r>
            <a:r>
              <a:rPr lang="en-US" dirty="0">
                <a:solidFill>
                  <a:schemeClr val="accent2"/>
                </a:solidFill>
              </a:rPr>
              <a:t> </a:t>
            </a:r>
            <a:r>
              <a:rPr lang="en-US" dirty="0" err="1">
                <a:solidFill>
                  <a:schemeClr val="accent2"/>
                </a:solidFill>
              </a:rPr>
              <a:t>penelitian</a:t>
            </a:r>
            <a:r>
              <a:rPr lang="en-US" dirty="0">
                <a:solidFill>
                  <a:schemeClr val="accent2"/>
                </a:solidFill>
              </a:rPr>
              <a:t>, </a:t>
            </a:r>
            <a:r>
              <a:rPr lang="en-US" dirty="0" err="1">
                <a:solidFill>
                  <a:schemeClr val="accent2"/>
                </a:solidFill>
              </a:rPr>
              <a:t>baik</a:t>
            </a:r>
            <a:r>
              <a:rPr lang="en-US" dirty="0">
                <a:solidFill>
                  <a:schemeClr val="accent2"/>
                </a:solidFill>
              </a:rPr>
              <a:t> </a:t>
            </a:r>
            <a:r>
              <a:rPr lang="en-US" dirty="0" err="1">
                <a:solidFill>
                  <a:schemeClr val="accent2"/>
                </a:solidFill>
              </a:rPr>
              <a:t>bagi</a:t>
            </a:r>
            <a:r>
              <a:rPr lang="en-US" dirty="0">
                <a:solidFill>
                  <a:schemeClr val="accent2"/>
                </a:solidFill>
              </a:rPr>
              <a:t> </a:t>
            </a:r>
            <a:r>
              <a:rPr lang="en-US" dirty="0" err="1">
                <a:solidFill>
                  <a:schemeClr val="accent2"/>
                </a:solidFill>
              </a:rPr>
              <a:t>kepentingan</a:t>
            </a:r>
            <a:r>
              <a:rPr lang="en-US" dirty="0">
                <a:solidFill>
                  <a:schemeClr val="accent2"/>
                </a:solidFill>
              </a:rPr>
              <a:t> </a:t>
            </a:r>
            <a:r>
              <a:rPr lang="en-US" dirty="0" err="1">
                <a:solidFill>
                  <a:schemeClr val="accent2"/>
                </a:solidFill>
              </a:rPr>
              <a:t>pengembangan</a:t>
            </a:r>
            <a:r>
              <a:rPr lang="en-US" dirty="0">
                <a:solidFill>
                  <a:schemeClr val="accent2"/>
                </a:solidFill>
              </a:rPr>
              <a:t> program </a:t>
            </a:r>
            <a:r>
              <a:rPr lang="en-US" dirty="0" err="1">
                <a:solidFill>
                  <a:schemeClr val="accent2"/>
                </a:solidFill>
              </a:rPr>
              <a:t>maupun</a:t>
            </a:r>
            <a:r>
              <a:rPr lang="en-US" dirty="0">
                <a:solidFill>
                  <a:schemeClr val="accent2"/>
                </a:solidFill>
              </a:rPr>
              <a:t> </a:t>
            </a:r>
            <a:r>
              <a:rPr lang="en-US" dirty="0" err="1">
                <a:solidFill>
                  <a:schemeClr val="accent2"/>
                </a:solidFill>
              </a:rPr>
              <a:t>kepentingan</a:t>
            </a:r>
            <a:r>
              <a:rPr lang="en-US" dirty="0">
                <a:solidFill>
                  <a:schemeClr val="accent2"/>
                </a:solidFill>
              </a:rPr>
              <a:t> </a:t>
            </a:r>
            <a:r>
              <a:rPr lang="en-US" dirty="0" err="1">
                <a:solidFill>
                  <a:schemeClr val="accent2"/>
                </a:solidFill>
              </a:rPr>
              <a:t>ilmu</a:t>
            </a:r>
            <a:r>
              <a:rPr lang="en-US" dirty="0">
                <a:solidFill>
                  <a:schemeClr val="accent2"/>
                </a:solidFill>
              </a:rPr>
              <a:t> </a:t>
            </a:r>
            <a:r>
              <a:rPr lang="en-US" dirty="0" err="1">
                <a:solidFill>
                  <a:schemeClr val="accent2"/>
                </a:solidFill>
              </a:rPr>
              <a:t>pengetahuan</a:t>
            </a:r>
            <a:r>
              <a:rPr lang="en-US" dirty="0">
                <a:solidFill>
                  <a:schemeClr val="accent2"/>
                </a:solidFill>
              </a:rPr>
              <a:t> yang </a:t>
            </a:r>
            <a:r>
              <a:rPr lang="en-US" dirty="0" err="1">
                <a:solidFill>
                  <a:schemeClr val="accent2"/>
                </a:solidFill>
              </a:rPr>
              <a:t>dianggap</a:t>
            </a:r>
            <a:r>
              <a:rPr lang="en-US" dirty="0">
                <a:solidFill>
                  <a:schemeClr val="accent2"/>
                </a:solidFill>
              </a:rPr>
              <a:t> </a:t>
            </a:r>
            <a:r>
              <a:rPr lang="en-US" dirty="0" err="1">
                <a:solidFill>
                  <a:schemeClr val="accent2"/>
                </a:solidFill>
              </a:rPr>
              <a:t>penting</a:t>
            </a:r>
            <a:r>
              <a:rPr lang="en-US" dirty="0">
                <a:solidFill>
                  <a:schemeClr val="accent2"/>
                </a:solidFill>
              </a:rPr>
              <a:t> </a:t>
            </a:r>
            <a:r>
              <a:rPr lang="en-US" dirty="0" err="1">
                <a:solidFill>
                  <a:schemeClr val="accent2"/>
                </a:solidFill>
              </a:rPr>
              <a:t>untuk</a:t>
            </a:r>
            <a:r>
              <a:rPr lang="en-US" dirty="0">
                <a:solidFill>
                  <a:schemeClr val="accent2"/>
                </a:solidFill>
              </a:rPr>
              <a:t> </a:t>
            </a:r>
            <a:r>
              <a:rPr lang="en-US" dirty="0" err="1">
                <a:solidFill>
                  <a:schemeClr val="accent2"/>
                </a:solidFill>
              </a:rPr>
              <a:t>dilakukan</a:t>
            </a:r>
            <a:r>
              <a:rPr lang="en-US" dirty="0">
                <a:solidFill>
                  <a:schemeClr val="accent2"/>
                </a:solidFill>
              </a:rPr>
              <a:t> </a:t>
            </a:r>
            <a:r>
              <a:rPr lang="en-US" dirty="0" err="1">
                <a:solidFill>
                  <a:schemeClr val="accent2"/>
                </a:solidFill>
              </a:rPr>
              <a:t>dengan</a:t>
            </a:r>
            <a:r>
              <a:rPr lang="en-US" dirty="0">
                <a:solidFill>
                  <a:schemeClr val="accent2"/>
                </a:solidFill>
              </a:rPr>
              <a:t> </a:t>
            </a:r>
            <a:r>
              <a:rPr lang="en-US" dirty="0" err="1">
                <a:solidFill>
                  <a:schemeClr val="accent2"/>
                </a:solidFill>
              </a:rPr>
              <a:t>tujuan</a:t>
            </a:r>
            <a:r>
              <a:rPr lang="en-US" dirty="0">
                <a:solidFill>
                  <a:schemeClr val="accent2"/>
                </a:solidFill>
              </a:rPr>
              <a:t> </a:t>
            </a:r>
            <a:r>
              <a:rPr lang="en-US" dirty="0" err="1">
                <a:solidFill>
                  <a:schemeClr val="accent2"/>
                </a:solidFill>
              </a:rPr>
              <a:t>utama</a:t>
            </a:r>
            <a:r>
              <a:rPr lang="en-US" dirty="0">
                <a:solidFill>
                  <a:schemeClr val="accent2"/>
                </a:solidFill>
              </a:rPr>
              <a:t> </a:t>
            </a:r>
            <a:r>
              <a:rPr lang="en-US" dirty="0" err="1">
                <a:solidFill>
                  <a:schemeClr val="accent2"/>
                </a:solidFill>
              </a:rPr>
              <a:t>yaitu</a:t>
            </a:r>
            <a:r>
              <a:rPr lang="en-US" dirty="0">
                <a:solidFill>
                  <a:schemeClr val="accent2"/>
                </a:solidFill>
              </a:rPr>
              <a:t> </a:t>
            </a:r>
            <a:r>
              <a:rPr lang="en-US" dirty="0" err="1">
                <a:solidFill>
                  <a:schemeClr val="accent2"/>
                </a:solidFill>
              </a:rPr>
              <a:t>menginformasikan</a:t>
            </a:r>
            <a:r>
              <a:rPr lang="en-US" dirty="0">
                <a:solidFill>
                  <a:schemeClr val="accent2"/>
                </a:solidFill>
              </a:rPr>
              <a:t> </a:t>
            </a:r>
            <a:r>
              <a:rPr lang="en-US" dirty="0" err="1">
                <a:solidFill>
                  <a:schemeClr val="accent2"/>
                </a:solidFill>
              </a:rPr>
              <a:t>tindakan</a:t>
            </a:r>
            <a:r>
              <a:rPr lang="en-US" dirty="0">
                <a:solidFill>
                  <a:schemeClr val="accent2"/>
                </a:solidFill>
              </a:rPr>
              <a:t>, </a:t>
            </a:r>
            <a:r>
              <a:rPr lang="en-US" dirty="0" err="1">
                <a:solidFill>
                  <a:schemeClr val="accent2"/>
                </a:solidFill>
              </a:rPr>
              <a:t>membuktikan</a:t>
            </a:r>
            <a:r>
              <a:rPr lang="en-US" dirty="0">
                <a:solidFill>
                  <a:schemeClr val="accent2"/>
                </a:solidFill>
              </a:rPr>
              <a:t> </a:t>
            </a:r>
            <a:r>
              <a:rPr lang="en-US" dirty="0" err="1">
                <a:solidFill>
                  <a:schemeClr val="accent2"/>
                </a:solidFill>
              </a:rPr>
              <a:t>landasan</a:t>
            </a:r>
            <a:r>
              <a:rPr lang="en-US" dirty="0">
                <a:solidFill>
                  <a:schemeClr val="accent2"/>
                </a:solidFill>
              </a:rPr>
              <a:t> </a:t>
            </a:r>
            <a:r>
              <a:rPr lang="en-US" dirty="0" err="1">
                <a:solidFill>
                  <a:schemeClr val="accent2"/>
                </a:solidFill>
              </a:rPr>
              <a:t>teori</a:t>
            </a:r>
            <a:r>
              <a:rPr lang="en-US" dirty="0">
                <a:solidFill>
                  <a:schemeClr val="accent2"/>
                </a:solidFill>
              </a:rPr>
              <a:t> yang </a:t>
            </a:r>
            <a:r>
              <a:rPr lang="en-US" dirty="0" err="1">
                <a:solidFill>
                  <a:schemeClr val="accent2"/>
                </a:solidFill>
              </a:rPr>
              <a:t>ada</a:t>
            </a:r>
            <a:r>
              <a:rPr lang="en-US" dirty="0">
                <a:solidFill>
                  <a:schemeClr val="accent2"/>
                </a:solidFill>
              </a:rPr>
              <a:t>, </a:t>
            </a:r>
            <a:r>
              <a:rPr lang="en-US" dirty="0" err="1">
                <a:solidFill>
                  <a:schemeClr val="accent2"/>
                </a:solidFill>
              </a:rPr>
              <a:t>dan</a:t>
            </a:r>
            <a:r>
              <a:rPr lang="en-US" dirty="0">
                <a:solidFill>
                  <a:schemeClr val="accent2"/>
                </a:solidFill>
              </a:rPr>
              <a:t> </a:t>
            </a:r>
            <a:r>
              <a:rPr lang="en-US" dirty="0" err="1">
                <a:solidFill>
                  <a:schemeClr val="accent2"/>
                </a:solidFill>
              </a:rPr>
              <a:t>berkontribusi</a:t>
            </a:r>
            <a:r>
              <a:rPr lang="en-US" dirty="0">
                <a:solidFill>
                  <a:schemeClr val="accent2"/>
                </a:solidFill>
              </a:rPr>
              <a:t> </a:t>
            </a:r>
            <a:r>
              <a:rPr lang="en-US" dirty="0" err="1">
                <a:solidFill>
                  <a:schemeClr val="accent2"/>
                </a:solidFill>
              </a:rPr>
              <a:t>dalam</a:t>
            </a:r>
            <a:r>
              <a:rPr lang="en-US" dirty="0">
                <a:solidFill>
                  <a:schemeClr val="accent2"/>
                </a:solidFill>
              </a:rPr>
              <a:t> </a:t>
            </a:r>
            <a:r>
              <a:rPr lang="en-US" dirty="0" err="1">
                <a:solidFill>
                  <a:schemeClr val="accent2"/>
                </a:solidFill>
              </a:rPr>
              <a:t>mengembangkan</a:t>
            </a:r>
            <a:r>
              <a:rPr lang="en-US" dirty="0">
                <a:solidFill>
                  <a:schemeClr val="accent2"/>
                </a:solidFill>
              </a:rPr>
              <a:t> </a:t>
            </a:r>
            <a:r>
              <a:rPr lang="en-US" dirty="0" err="1">
                <a:solidFill>
                  <a:schemeClr val="accent2"/>
                </a:solidFill>
              </a:rPr>
              <a:t>pengetahuan</a:t>
            </a:r>
            <a:r>
              <a:rPr lang="en-US" dirty="0">
                <a:solidFill>
                  <a:schemeClr val="accent2"/>
                </a:solidFill>
              </a:rPr>
              <a:t> di </a:t>
            </a:r>
            <a:r>
              <a:rPr lang="en-US" dirty="0" err="1">
                <a:solidFill>
                  <a:schemeClr val="accent2"/>
                </a:solidFill>
              </a:rPr>
              <a:t>bidang</a:t>
            </a:r>
            <a:r>
              <a:rPr lang="en-US" dirty="0">
                <a:solidFill>
                  <a:schemeClr val="accent2"/>
                </a:solidFill>
              </a:rPr>
              <a:t> </a:t>
            </a:r>
            <a:r>
              <a:rPr lang="en-US" dirty="0" err="1">
                <a:solidFill>
                  <a:schemeClr val="accent2"/>
                </a:solidFill>
              </a:rPr>
              <a:t>atau</a:t>
            </a:r>
            <a:r>
              <a:rPr lang="en-US" dirty="0">
                <a:solidFill>
                  <a:schemeClr val="accent2"/>
                </a:solidFill>
              </a:rPr>
              <a:t> </a:t>
            </a:r>
            <a:r>
              <a:rPr lang="en-US" dirty="0" err="1">
                <a:solidFill>
                  <a:schemeClr val="accent2"/>
                </a:solidFill>
              </a:rPr>
              <a:t>studi</a:t>
            </a:r>
            <a:endParaRPr lang="en-US" dirty="0">
              <a:solidFill>
                <a:schemeClr val="accent2"/>
              </a:solidFill>
            </a:endParaRPr>
          </a:p>
        </p:txBody>
      </p:sp>
      <p:pic>
        <p:nvPicPr>
          <p:cNvPr id="16" name="Google Shape;696;p51"/>
          <p:cNvPicPr preferRelativeResize="0"/>
          <p:nvPr/>
        </p:nvPicPr>
        <p:blipFill rotWithShape="1">
          <a:blip r:embed="rId3">
            <a:alphaModFix/>
          </a:blip>
          <a:srcRect t="16547" b="16540"/>
          <a:stretch/>
        </p:blipFill>
        <p:spPr>
          <a:xfrm>
            <a:off x="118426" y="209550"/>
            <a:ext cx="2929574"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6"/>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Aspek Manfaat Penelitian</a:t>
            </a:r>
            <a:endParaRPr b="1" dirty="0"/>
          </a:p>
        </p:txBody>
      </p:sp>
      <p:pic>
        <p:nvPicPr>
          <p:cNvPr id="645" name="Google Shape;645;p46"/>
          <p:cNvPicPr preferRelativeResize="0"/>
          <p:nvPr/>
        </p:nvPicPr>
        <p:blipFill>
          <a:blip r:embed="rId3">
            <a:alphaModFix/>
          </a:blip>
          <a:stretch>
            <a:fillRect/>
          </a:stretch>
        </p:blipFill>
        <p:spPr>
          <a:xfrm>
            <a:off x="393730" y="2444470"/>
            <a:ext cx="2245782" cy="2032280"/>
          </a:xfrm>
          <a:prstGeom prst="rect">
            <a:avLst/>
          </a:prstGeom>
          <a:noFill/>
          <a:ln>
            <a:noFill/>
          </a:ln>
          <a:effectLst>
            <a:outerShdw blurRad="57150" dist="19050" dir="5400000" algn="bl" rotWithShape="0">
              <a:schemeClr val="dk1">
                <a:alpha val="50000"/>
              </a:schemeClr>
            </a:outerShdw>
          </a:effectLst>
        </p:spPr>
      </p:pic>
      <p:pic>
        <p:nvPicPr>
          <p:cNvPr id="646" name="Google Shape;646;p46"/>
          <p:cNvPicPr preferRelativeResize="0"/>
          <p:nvPr/>
        </p:nvPicPr>
        <p:blipFill>
          <a:blip r:embed="rId4">
            <a:alphaModFix/>
          </a:blip>
          <a:stretch>
            <a:fillRect/>
          </a:stretch>
        </p:blipFill>
        <p:spPr>
          <a:xfrm>
            <a:off x="582111" y="1986214"/>
            <a:ext cx="2386359" cy="1161408"/>
          </a:xfrm>
          <a:prstGeom prst="rect">
            <a:avLst/>
          </a:prstGeom>
          <a:noFill/>
          <a:ln>
            <a:noFill/>
          </a:ln>
          <a:effectLst>
            <a:outerShdw blurRad="57150" dist="19050" dir="5400000" algn="bl" rotWithShape="0">
              <a:schemeClr val="dk1">
                <a:alpha val="50000"/>
              </a:schemeClr>
            </a:outerShdw>
          </a:effectLst>
        </p:spPr>
      </p:pic>
      <p:pic>
        <p:nvPicPr>
          <p:cNvPr id="647" name="Google Shape;647;p46"/>
          <p:cNvPicPr preferRelativeResize="0"/>
          <p:nvPr/>
        </p:nvPicPr>
        <p:blipFill>
          <a:blip r:embed="rId5">
            <a:alphaModFix/>
          </a:blip>
          <a:stretch>
            <a:fillRect/>
          </a:stretch>
        </p:blipFill>
        <p:spPr>
          <a:xfrm rot="2053692">
            <a:off x="480167" y="1785966"/>
            <a:ext cx="956600" cy="741626"/>
          </a:xfrm>
          <a:prstGeom prst="rect">
            <a:avLst/>
          </a:prstGeom>
          <a:noFill/>
          <a:ln>
            <a:noFill/>
          </a:ln>
          <a:effectLst>
            <a:outerShdw blurRad="57150" dist="19050" dir="5400000" algn="bl" rotWithShape="0">
              <a:schemeClr val="dk1">
                <a:alpha val="50000"/>
              </a:schemeClr>
            </a:outerShdw>
          </a:effectLst>
        </p:spPr>
      </p:pic>
      <p:sp>
        <p:nvSpPr>
          <p:cNvPr id="2" name="TextBox 1"/>
          <p:cNvSpPr txBox="1"/>
          <p:nvPr/>
        </p:nvSpPr>
        <p:spPr>
          <a:xfrm>
            <a:off x="727447" y="3306721"/>
            <a:ext cx="1578348" cy="307777"/>
          </a:xfrm>
          <a:prstGeom prst="rect">
            <a:avLst/>
          </a:prstGeom>
          <a:noFill/>
        </p:spPr>
        <p:txBody>
          <a:bodyPr wrap="square" rtlCol="0">
            <a:spAutoFit/>
          </a:bodyPr>
          <a:lstStyle/>
          <a:p>
            <a:pPr algn="ctr"/>
            <a:r>
              <a:rPr lang="en-US" b="1" dirty="0" err="1"/>
              <a:t>Manfaat</a:t>
            </a:r>
            <a:r>
              <a:rPr lang="en-US" b="1" dirty="0"/>
              <a:t> </a:t>
            </a:r>
            <a:r>
              <a:rPr lang="en-US" b="1" dirty="0" err="1"/>
              <a:t>Ilmiah</a:t>
            </a:r>
            <a:r>
              <a:rPr lang="en-US" b="1" dirty="0"/>
              <a:t> </a:t>
            </a:r>
          </a:p>
        </p:txBody>
      </p:sp>
      <p:pic>
        <p:nvPicPr>
          <p:cNvPr id="12" name="Google Shape;645;p46"/>
          <p:cNvPicPr preferRelativeResize="0"/>
          <p:nvPr/>
        </p:nvPicPr>
        <p:blipFill>
          <a:blip r:embed="rId3">
            <a:alphaModFix/>
          </a:blip>
          <a:stretch>
            <a:fillRect/>
          </a:stretch>
        </p:blipFill>
        <p:spPr>
          <a:xfrm>
            <a:off x="3354410" y="2444470"/>
            <a:ext cx="2245782" cy="2032280"/>
          </a:xfrm>
          <a:prstGeom prst="rect">
            <a:avLst/>
          </a:prstGeom>
          <a:noFill/>
          <a:ln>
            <a:noFill/>
          </a:ln>
          <a:effectLst>
            <a:outerShdw blurRad="57150" dist="19050" dir="5400000" algn="bl" rotWithShape="0">
              <a:schemeClr val="dk1">
                <a:alpha val="50000"/>
              </a:schemeClr>
            </a:outerShdw>
          </a:effectLst>
        </p:spPr>
      </p:pic>
      <p:pic>
        <p:nvPicPr>
          <p:cNvPr id="13" name="Google Shape;646;p46"/>
          <p:cNvPicPr preferRelativeResize="0"/>
          <p:nvPr/>
        </p:nvPicPr>
        <p:blipFill>
          <a:blip r:embed="rId4">
            <a:alphaModFix/>
          </a:blip>
          <a:stretch>
            <a:fillRect/>
          </a:stretch>
        </p:blipFill>
        <p:spPr>
          <a:xfrm>
            <a:off x="3542791" y="1986214"/>
            <a:ext cx="2386359" cy="1161408"/>
          </a:xfrm>
          <a:prstGeom prst="rect">
            <a:avLst/>
          </a:prstGeom>
          <a:noFill/>
          <a:ln>
            <a:noFill/>
          </a:ln>
          <a:effectLst>
            <a:outerShdw blurRad="57150" dist="19050" dir="5400000" algn="bl" rotWithShape="0">
              <a:schemeClr val="dk1">
                <a:alpha val="50000"/>
              </a:schemeClr>
            </a:outerShdw>
          </a:effectLst>
        </p:spPr>
      </p:pic>
      <p:sp>
        <p:nvSpPr>
          <p:cNvPr id="14" name="TextBox 13"/>
          <p:cNvSpPr txBox="1"/>
          <p:nvPr/>
        </p:nvSpPr>
        <p:spPr>
          <a:xfrm>
            <a:off x="3688127" y="3306721"/>
            <a:ext cx="1578348" cy="307777"/>
          </a:xfrm>
          <a:prstGeom prst="rect">
            <a:avLst/>
          </a:prstGeom>
          <a:noFill/>
        </p:spPr>
        <p:txBody>
          <a:bodyPr wrap="square" rtlCol="0">
            <a:spAutoFit/>
          </a:bodyPr>
          <a:lstStyle/>
          <a:p>
            <a:pPr algn="ctr"/>
            <a:r>
              <a:rPr lang="en-US" b="1" dirty="0" err="1"/>
              <a:t>Manfaat</a:t>
            </a:r>
            <a:r>
              <a:rPr lang="en-US" b="1" dirty="0"/>
              <a:t> </a:t>
            </a:r>
            <a:r>
              <a:rPr lang="en-US" b="1" dirty="0" err="1"/>
              <a:t>Institusi</a:t>
            </a:r>
            <a:endParaRPr lang="en-US" b="1" dirty="0"/>
          </a:p>
        </p:txBody>
      </p:sp>
      <p:pic>
        <p:nvPicPr>
          <p:cNvPr id="15" name="Google Shape;647;p46"/>
          <p:cNvPicPr preferRelativeResize="0"/>
          <p:nvPr/>
        </p:nvPicPr>
        <p:blipFill>
          <a:blip r:embed="rId5">
            <a:alphaModFix/>
          </a:blip>
          <a:stretch>
            <a:fillRect/>
          </a:stretch>
        </p:blipFill>
        <p:spPr>
          <a:xfrm rot="2053692">
            <a:off x="3478540" y="1738806"/>
            <a:ext cx="956600" cy="741626"/>
          </a:xfrm>
          <a:prstGeom prst="rect">
            <a:avLst/>
          </a:prstGeom>
          <a:noFill/>
          <a:ln>
            <a:noFill/>
          </a:ln>
          <a:effectLst>
            <a:outerShdw blurRad="57150" dist="19050" dir="5400000" algn="bl" rotWithShape="0">
              <a:schemeClr val="dk1">
                <a:alpha val="50000"/>
              </a:schemeClr>
            </a:outerShdw>
          </a:effectLst>
        </p:spPr>
      </p:pic>
      <p:pic>
        <p:nvPicPr>
          <p:cNvPr id="16" name="Google Shape;645;p46"/>
          <p:cNvPicPr preferRelativeResize="0"/>
          <p:nvPr/>
        </p:nvPicPr>
        <p:blipFill>
          <a:blip r:embed="rId3">
            <a:alphaModFix/>
          </a:blip>
          <a:stretch>
            <a:fillRect/>
          </a:stretch>
        </p:blipFill>
        <p:spPr>
          <a:xfrm>
            <a:off x="6264460" y="2444470"/>
            <a:ext cx="2245782" cy="2032280"/>
          </a:xfrm>
          <a:prstGeom prst="rect">
            <a:avLst/>
          </a:prstGeom>
          <a:noFill/>
          <a:ln>
            <a:noFill/>
          </a:ln>
          <a:effectLst>
            <a:outerShdw blurRad="57150" dist="19050" dir="5400000" algn="bl" rotWithShape="0">
              <a:schemeClr val="dk1">
                <a:alpha val="50000"/>
              </a:schemeClr>
            </a:outerShdw>
          </a:effectLst>
        </p:spPr>
      </p:pic>
      <p:pic>
        <p:nvPicPr>
          <p:cNvPr id="17" name="Google Shape;646;p46"/>
          <p:cNvPicPr preferRelativeResize="0"/>
          <p:nvPr/>
        </p:nvPicPr>
        <p:blipFill>
          <a:blip r:embed="rId4">
            <a:alphaModFix/>
          </a:blip>
          <a:stretch>
            <a:fillRect/>
          </a:stretch>
        </p:blipFill>
        <p:spPr>
          <a:xfrm>
            <a:off x="6452841" y="1986214"/>
            <a:ext cx="2386359" cy="1161408"/>
          </a:xfrm>
          <a:prstGeom prst="rect">
            <a:avLst/>
          </a:prstGeom>
          <a:noFill/>
          <a:ln>
            <a:noFill/>
          </a:ln>
          <a:effectLst>
            <a:outerShdw blurRad="57150" dist="19050" dir="5400000" algn="bl" rotWithShape="0">
              <a:schemeClr val="dk1">
                <a:alpha val="50000"/>
              </a:schemeClr>
            </a:outerShdw>
          </a:effectLst>
        </p:spPr>
      </p:pic>
      <p:sp>
        <p:nvSpPr>
          <p:cNvPr id="18" name="TextBox 17"/>
          <p:cNvSpPr txBox="1"/>
          <p:nvPr/>
        </p:nvSpPr>
        <p:spPr>
          <a:xfrm>
            <a:off x="6598177" y="3306721"/>
            <a:ext cx="1578348" cy="307777"/>
          </a:xfrm>
          <a:prstGeom prst="rect">
            <a:avLst/>
          </a:prstGeom>
          <a:noFill/>
        </p:spPr>
        <p:txBody>
          <a:bodyPr wrap="square" rtlCol="0">
            <a:spAutoFit/>
          </a:bodyPr>
          <a:lstStyle/>
          <a:p>
            <a:pPr algn="ctr"/>
            <a:r>
              <a:rPr lang="en-US" b="1" dirty="0" err="1"/>
              <a:t>Manfaat</a:t>
            </a:r>
            <a:r>
              <a:rPr lang="en-US" b="1" dirty="0"/>
              <a:t> </a:t>
            </a:r>
            <a:r>
              <a:rPr lang="en-US" b="1" dirty="0" err="1"/>
              <a:t>Praktis</a:t>
            </a:r>
            <a:endParaRPr lang="en-US" b="1" dirty="0"/>
          </a:p>
        </p:txBody>
      </p:sp>
      <p:pic>
        <p:nvPicPr>
          <p:cNvPr id="19" name="Google Shape;647;p46"/>
          <p:cNvPicPr preferRelativeResize="0"/>
          <p:nvPr/>
        </p:nvPicPr>
        <p:blipFill>
          <a:blip r:embed="rId5">
            <a:alphaModFix/>
          </a:blip>
          <a:stretch>
            <a:fillRect/>
          </a:stretch>
        </p:blipFill>
        <p:spPr>
          <a:xfrm rot="2053692">
            <a:off x="6388590" y="1738806"/>
            <a:ext cx="956600" cy="741626"/>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645"/>
                                        </p:tgtEl>
                                        <p:attrNameLst>
                                          <p:attrName>style.visibility</p:attrName>
                                        </p:attrNameLst>
                                      </p:cBhvr>
                                      <p:to>
                                        <p:strVal val="visible"/>
                                      </p:to>
                                    </p:set>
                                    <p:animEffect transition="in" filter="fade">
                                      <p:cBhvr>
                                        <p:cTn id="7" dur="1500"/>
                                        <p:tgtEl>
                                          <p:spTgt spid="645"/>
                                        </p:tgtEl>
                                      </p:cBhvr>
                                    </p:animEffect>
                                    <p:anim calcmode="lin" valueType="num">
                                      <p:cBhvr>
                                        <p:cTn id="8" dur="1500" fill="hold"/>
                                        <p:tgtEl>
                                          <p:spTgt spid="645"/>
                                        </p:tgtEl>
                                        <p:attrNameLst>
                                          <p:attrName>ppt_x</p:attrName>
                                        </p:attrNameLst>
                                      </p:cBhvr>
                                      <p:tavLst>
                                        <p:tav tm="0">
                                          <p:val>
                                            <p:strVal val="#ppt_x"/>
                                          </p:val>
                                        </p:tav>
                                        <p:tav tm="100000">
                                          <p:val>
                                            <p:strVal val="#ppt_x"/>
                                          </p:val>
                                        </p:tav>
                                      </p:tavLst>
                                    </p:anim>
                                    <p:anim calcmode="lin" valueType="num">
                                      <p:cBhvr>
                                        <p:cTn id="9" dur="1500" fill="hold"/>
                                        <p:tgtEl>
                                          <p:spTgt spid="6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46"/>
                                        </p:tgtEl>
                                        <p:attrNameLst>
                                          <p:attrName>style.visibility</p:attrName>
                                        </p:attrNameLst>
                                      </p:cBhvr>
                                      <p:to>
                                        <p:strVal val="visible"/>
                                      </p:to>
                                    </p:set>
                                    <p:animEffect transition="in" filter="fade">
                                      <p:cBhvr>
                                        <p:cTn id="12" dur="1500"/>
                                        <p:tgtEl>
                                          <p:spTgt spid="646"/>
                                        </p:tgtEl>
                                      </p:cBhvr>
                                    </p:animEffect>
                                    <p:anim calcmode="lin" valueType="num">
                                      <p:cBhvr>
                                        <p:cTn id="13" dur="1500" fill="hold"/>
                                        <p:tgtEl>
                                          <p:spTgt spid="646"/>
                                        </p:tgtEl>
                                        <p:attrNameLst>
                                          <p:attrName>ppt_x</p:attrName>
                                        </p:attrNameLst>
                                      </p:cBhvr>
                                      <p:tavLst>
                                        <p:tav tm="0">
                                          <p:val>
                                            <p:strVal val="#ppt_x"/>
                                          </p:val>
                                        </p:tav>
                                        <p:tav tm="100000">
                                          <p:val>
                                            <p:strVal val="#ppt_x"/>
                                          </p:val>
                                        </p:tav>
                                      </p:tavLst>
                                    </p:anim>
                                    <p:anim calcmode="lin" valueType="num">
                                      <p:cBhvr>
                                        <p:cTn id="14" dur="1500" fill="hold"/>
                                        <p:tgtEl>
                                          <p:spTgt spid="6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anim calcmode="lin" valueType="num">
                                      <p:cBhvr>
                                        <p:cTn id="18" dur="1500" fill="hold"/>
                                        <p:tgtEl>
                                          <p:spTgt spid="2"/>
                                        </p:tgtEl>
                                        <p:attrNameLst>
                                          <p:attrName>ppt_x</p:attrName>
                                        </p:attrNameLst>
                                      </p:cBhvr>
                                      <p:tavLst>
                                        <p:tav tm="0">
                                          <p:val>
                                            <p:strVal val="#ppt_x"/>
                                          </p:val>
                                        </p:tav>
                                        <p:tav tm="100000">
                                          <p:val>
                                            <p:strVal val="#ppt_x"/>
                                          </p:val>
                                        </p:tav>
                                      </p:tavLst>
                                    </p:anim>
                                    <p:anim calcmode="lin" valueType="num">
                                      <p:cBhvr>
                                        <p:cTn id="19" dur="1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647"/>
                                        </p:tgtEl>
                                        <p:attrNameLst>
                                          <p:attrName>style.visibility</p:attrName>
                                        </p:attrNameLst>
                                      </p:cBhvr>
                                      <p:to>
                                        <p:strVal val="visible"/>
                                      </p:to>
                                    </p:set>
                                    <p:animEffect transition="in" filter="fade">
                                      <p:cBhvr>
                                        <p:cTn id="22" dur="1500"/>
                                        <p:tgtEl>
                                          <p:spTgt spid="647"/>
                                        </p:tgtEl>
                                      </p:cBhvr>
                                    </p:animEffect>
                                    <p:anim calcmode="lin" valueType="num">
                                      <p:cBhvr>
                                        <p:cTn id="23" dur="1500" fill="hold"/>
                                        <p:tgtEl>
                                          <p:spTgt spid="647"/>
                                        </p:tgtEl>
                                        <p:attrNameLst>
                                          <p:attrName>ppt_x</p:attrName>
                                        </p:attrNameLst>
                                      </p:cBhvr>
                                      <p:tavLst>
                                        <p:tav tm="0">
                                          <p:val>
                                            <p:strVal val="#ppt_x"/>
                                          </p:val>
                                        </p:tav>
                                        <p:tav tm="100000">
                                          <p:val>
                                            <p:strVal val="#ppt_x"/>
                                          </p:val>
                                        </p:tav>
                                      </p:tavLst>
                                    </p:anim>
                                    <p:anim calcmode="lin" valueType="num">
                                      <p:cBhvr>
                                        <p:cTn id="24" dur="1500" fill="hold"/>
                                        <p:tgtEl>
                                          <p:spTgt spid="64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7"/>
          <p:cNvSpPr txBox="1">
            <a:spLocks noGrp="1"/>
          </p:cNvSpPr>
          <p:nvPr>
            <p:ph type="title"/>
          </p:nvPr>
        </p:nvSpPr>
        <p:spPr>
          <a:xfrm>
            <a:off x="715100" y="20752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ooper Black" pitchFamily="18" charset="0"/>
              </a:rPr>
              <a:t>TERIMA KASIH</a:t>
            </a:r>
            <a:endParaRPr sz="4800" b="1" dirty="0">
              <a:latin typeface="Cooper Black"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715100" y="819150"/>
            <a:ext cx="7713900" cy="3505200"/>
          </a:xfrm>
          <a:prstGeom prst="rect">
            <a:avLst/>
          </a:prstGeom>
        </p:spPr>
        <p:txBody>
          <a:bodyPr spcFirstLastPara="1" wrap="square" lIns="91425" tIns="91425" rIns="91425" bIns="91425" anchor="t" anchorCtr="0">
            <a:noAutofit/>
          </a:bodyPr>
          <a:lstStyle/>
          <a:p>
            <a:pPr lvl="0"/>
            <a:r>
              <a:rPr lang="sv-SE" sz="2400" dirty="0"/>
              <a:t>Ali-’Imran (3) 190 “Sesungguhnya dalam penciptaan langit dan bumi, dan silih bergantinya malam dan siang terdapat tanda-tanda bagi orang-orang yang berakal”, </a:t>
            </a:r>
            <a:br>
              <a:rPr lang="sv-SE" sz="2400" dirty="0"/>
            </a:br>
            <a:br>
              <a:rPr lang="sv-SE" sz="2400" dirty="0"/>
            </a:br>
            <a:br>
              <a:rPr lang="sv-SE" sz="2400" dirty="0"/>
            </a:br>
            <a:r>
              <a:rPr lang="sv-SE" sz="2400" dirty="0"/>
              <a:t>Allah SWT mengarahkan hamba-Nya untuk merenungkan alam, langit, bumi dan mengarahkan agar hamba-Nya mempergunakan pikirannya dan memperhatikan pergantian antara siang dan malam.</a:t>
            </a:r>
            <a:endParaRPr sz="2400" dirty="0"/>
          </a:p>
        </p:txBody>
      </p:sp>
    </p:spTree>
    <p:extLst>
      <p:ext uri="{BB962C8B-B14F-4D97-AF65-F5344CB8AC3E}">
        <p14:creationId xmlns:p14="http://schemas.microsoft.com/office/powerpoint/2010/main" val="84178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715100" y="590550"/>
            <a:ext cx="7713900" cy="3962400"/>
          </a:xfrm>
          <a:prstGeom prst="rect">
            <a:avLst/>
          </a:prstGeom>
        </p:spPr>
        <p:txBody>
          <a:bodyPr spcFirstLastPara="1" wrap="square" lIns="91425" tIns="91425" rIns="91425" bIns="91425" anchor="t" anchorCtr="0">
            <a:noAutofit/>
          </a:bodyPr>
          <a:lstStyle/>
          <a:p>
            <a:pPr lvl="0"/>
            <a:r>
              <a:rPr lang="sv-SE" sz="2400" dirty="0"/>
              <a:t>Al-quran telah banyak mengajarkan manusia untuk mencari kebenaran atau ilmu pengetahuan, salah satu caranya dengan penelitian. Penelitian dilakukan berawal dari adanya sebuah permasalahan.</a:t>
            </a:r>
            <a:br>
              <a:rPr lang="sv-SE" sz="2400" dirty="0"/>
            </a:br>
            <a:br>
              <a:rPr lang="sv-SE" sz="2400" dirty="0"/>
            </a:br>
            <a:br>
              <a:rPr lang="sv-SE" sz="2400" dirty="0"/>
            </a:br>
            <a:r>
              <a:rPr lang="sv-SE" sz="2400" dirty="0"/>
              <a:t>Dengan permasalahan yang sesuai dengan disiplin ilmunya masing-masing, maka setiap orang akan berusaha memecahkan permasalahannya tersebut sesuai dengan pengetahuan yang dimilikinya</a:t>
            </a:r>
            <a:endParaRPr sz="2400" dirty="0"/>
          </a:p>
        </p:txBody>
      </p:sp>
    </p:spTree>
    <p:extLst>
      <p:ext uri="{BB962C8B-B14F-4D97-AF65-F5344CB8AC3E}">
        <p14:creationId xmlns:p14="http://schemas.microsoft.com/office/powerpoint/2010/main" val="11815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0"/>
          <p:cNvSpPr txBox="1">
            <a:spLocks noGrp="1"/>
          </p:cNvSpPr>
          <p:nvPr>
            <p:ph type="title" idx="2"/>
          </p:nvPr>
        </p:nvSpPr>
        <p:spPr>
          <a:xfrm>
            <a:off x="1642724" y="1276350"/>
            <a:ext cx="5672476" cy="236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JUDUL PENELITIAN</a:t>
            </a:r>
            <a:endParaRPr sz="7200" dirty="0"/>
          </a:p>
        </p:txBody>
      </p:sp>
      <p:sp>
        <p:nvSpPr>
          <p:cNvPr id="329" name="Google Shape;329;p30"/>
          <p:cNvSpPr txBox="1"/>
          <p:nvPr/>
        </p:nvSpPr>
        <p:spPr>
          <a:xfrm rot="-216441">
            <a:off x="-666277" y="276038"/>
            <a:ext cx="2903753" cy="657105"/>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ea typeface="Eczar Medium"/>
                <a:cs typeface="Eczar Medium"/>
                <a:sym typeface="Eczar Medium"/>
              </a:rPr>
              <a:t>Judul</a:t>
            </a:r>
            <a:endParaRPr sz="2000" dirty="0">
              <a:solidFill>
                <a:schemeClr val="lt1"/>
              </a:solidFill>
            </a:endParaRPr>
          </a:p>
        </p:txBody>
      </p:sp>
      <p:sp>
        <p:nvSpPr>
          <p:cNvPr id="330" name="Google Shape;330;p30"/>
          <p:cNvSpPr txBox="1"/>
          <p:nvPr/>
        </p:nvSpPr>
        <p:spPr>
          <a:xfrm rot="654993" flipH="1">
            <a:off x="7330017" y="4015011"/>
            <a:ext cx="1799565" cy="77752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accent1"/>
                </a:solidFill>
                <a:latin typeface="Eczar Medium"/>
                <a:sym typeface="Eczar Medium"/>
              </a:rPr>
              <a:t>Penelitian</a:t>
            </a:r>
            <a:endParaRPr sz="20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7"/>
          <p:cNvPicPr preferRelativeResize="0"/>
          <p:nvPr/>
        </p:nvPicPr>
        <p:blipFill>
          <a:blip r:embed="rId3">
            <a:alphaModFix/>
          </a:blip>
          <a:stretch>
            <a:fillRect/>
          </a:stretch>
        </p:blipFill>
        <p:spPr>
          <a:xfrm rot="742846" flipH="1">
            <a:off x="5589350" y="2266948"/>
            <a:ext cx="2954198" cy="1351550"/>
          </a:xfrm>
          <a:prstGeom prst="rect">
            <a:avLst/>
          </a:prstGeom>
          <a:noFill/>
          <a:ln>
            <a:noFill/>
          </a:ln>
        </p:spPr>
      </p:pic>
      <p:pic>
        <p:nvPicPr>
          <p:cNvPr id="275" name="Google Shape;275;p27"/>
          <p:cNvPicPr preferRelativeResize="0"/>
          <p:nvPr/>
        </p:nvPicPr>
        <p:blipFill>
          <a:blip r:embed="rId4">
            <a:alphaModFix/>
          </a:blip>
          <a:stretch>
            <a:fillRect/>
          </a:stretch>
        </p:blipFill>
        <p:spPr>
          <a:xfrm rot="742840" flipH="1">
            <a:off x="7795294" y="2188820"/>
            <a:ext cx="1158599" cy="898227"/>
          </a:xfrm>
          <a:prstGeom prst="rect">
            <a:avLst/>
          </a:prstGeom>
          <a:noFill/>
          <a:ln>
            <a:noFill/>
          </a:ln>
          <a:effectLst>
            <a:outerShdw blurRad="57150" dist="19050" dir="5400000" algn="bl" rotWithShape="0">
              <a:schemeClr val="dk1">
                <a:alpha val="50000"/>
              </a:schemeClr>
            </a:outerShdw>
          </a:effectLst>
        </p:spPr>
      </p:pic>
      <p:pic>
        <p:nvPicPr>
          <p:cNvPr id="276" name="Google Shape;276;p27"/>
          <p:cNvPicPr preferRelativeResize="0"/>
          <p:nvPr/>
        </p:nvPicPr>
        <p:blipFill>
          <a:blip r:embed="rId5">
            <a:alphaModFix/>
          </a:blip>
          <a:stretch>
            <a:fillRect/>
          </a:stretch>
        </p:blipFill>
        <p:spPr>
          <a:xfrm rot="742839" flipH="1">
            <a:off x="5462067" y="1880652"/>
            <a:ext cx="802625" cy="863557"/>
          </a:xfrm>
          <a:prstGeom prst="rect">
            <a:avLst/>
          </a:prstGeom>
          <a:noFill/>
          <a:ln>
            <a:noFill/>
          </a:ln>
          <a:effectLst>
            <a:outerShdw blurRad="57150" dist="19050" dir="5400000" algn="bl" rotWithShape="0">
              <a:schemeClr val="dk1">
                <a:alpha val="50000"/>
              </a:schemeClr>
            </a:outerShdw>
          </a:effectLst>
        </p:spPr>
      </p:pic>
      <p:sp>
        <p:nvSpPr>
          <p:cNvPr id="277" name="Google Shape;277;p27"/>
          <p:cNvSpPr/>
          <p:nvPr/>
        </p:nvSpPr>
        <p:spPr>
          <a:xfrm rot="602046">
            <a:off x="6028504" y="2655396"/>
            <a:ext cx="1944108" cy="346024"/>
          </a:xfrm>
          <a:prstGeom prst="rect">
            <a:avLst/>
          </a:prstGeom>
        </p:spPr>
        <p:txBody>
          <a:bodyPr>
            <a:prstTxWarp prst="textPlain">
              <a:avLst/>
            </a:prstTxWarp>
          </a:bodyPr>
          <a:lstStyle/>
          <a:p>
            <a:pPr lvl="0" algn="ctr"/>
            <a:r>
              <a:rPr lang="en-US" b="0" i="0" dirty="0" err="1">
                <a:ln>
                  <a:noFill/>
                </a:ln>
                <a:solidFill>
                  <a:schemeClr val="accent1"/>
                </a:solidFill>
                <a:latin typeface="Eczar;800"/>
              </a:rPr>
              <a:t>Tema</a:t>
            </a:r>
            <a:endParaRPr b="0" i="0" dirty="0">
              <a:ln>
                <a:noFill/>
              </a:ln>
              <a:solidFill>
                <a:schemeClr val="accent1"/>
              </a:solidFill>
              <a:latin typeface="Eczar;800"/>
            </a:endParaRPr>
          </a:p>
        </p:txBody>
      </p:sp>
      <p:sp>
        <p:nvSpPr>
          <p:cNvPr id="278" name="Google Shape;278;p27"/>
          <p:cNvSpPr txBox="1">
            <a:spLocks noGrp="1"/>
          </p:cNvSpPr>
          <p:nvPr>
            <p:ph type="body" idx="1"/>
          </p:nvPr>
        </p:nvSpPr>
        <p:spPr>
          <a:xfrm>
            <a:off x="1224650" y="1387950"/>
            <a:ext cx="4154100" cy="3546000"/>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dirty="0" err="1">
                <a:solidFill>
                  <a:srgbClr val="595959"/>
                </a:solidFill>
              </a:rPr>
              <a:t>Pokok</a:t>
            </a:r>
            <a:r>
              <a:rPr lang="en-US" dirty="0">
                <a:solidFill>
                  <a:srgbClr val="595959"/>
                </a:solidFill>
              </a:rPr>
              <a:t> </a:t>
            </a:r>
            <a:r>
              <a:rPr lang="en-US" dirty="0" err="1">
                <a:solidFill>
                  <a:srgbClr val="595959"/>
                </a:solidFill>
              </a:rPr>
              <a:t>pikiran</a:t>
            </a:r>
            <a:r>
              <a:rPr lang="en-US" dirty="0">
                <a:solidFill>
                  <a:srgbClr val="595959"/>
                </a:solidFill>
              </a:rPr>
              <a:t> </a:t>
            </a:r>
            <a:r>
              <a:rPr lang="en-US" dirty="0" err="1">
                <a:solidFill>
                  <a:srgbClr val="595959"/>
                </a:solidFill>
              </a:rPr>
              <a:t>atau</a:t>
            </a:r>
            <a:r>
              <a:rPr lang="en-US" dirty="0">
                <a:solidFill>
                  <a:srgbClr val="595959"/>
                </a:solidFill>
              </a:rPr>
              <a:t> </a:t>
            </a:r>
            <a:r>
              <a:rPr lang="en-US" dirty="0" err="1">
                <a:solidFill>
                  <a:srgbClr val="595959"/>
                </a:solidFill>
              </a:rPr>
              <a:t>dasar</a:t>
            </a:r>
            <a:r>
              <a:rPr lang="en-US" dirty="0">
                <a:solidFill>
                  <a:srgbClr val="595959"/>
                </a:solidFill>
              </a:rPr>
              <a:t> </a:t>
            </a:r>
            <a:r>
              <a:rPr lang="en-US" dirty="0" err="1">
                <a:solidFill>
                  <a:srgbClr val="595959"/>
                </a:solidFill>
              </a:rPr>
              <a:t>utama</a:t>
            </a:r>
            <a:r>
              <a:rPr lang="en-US" dirty="0">
                <a:solidFill>
                  <a:srgbClr val="595959"/>
                </a:solidFill>
              </a:rPr>
              <a:t> </a:t>
            </a:r>
            <a:r>
              <a:rPr lang="en-US" dirty="0" err="1">
                <a:solidFill>
                  <a:srgbClr val="595959"/>
                </a:solidFill>
              </a:rPr>
              <a:t>atau</a:t>
            </a:r>
            <a:r>
              <a:rPr lang="en-US" dirty="0">
                <a:solidFill>
                  <a:srgbClr val="595959"/>
                </a:solidFill>
              </a:rPr>
              <a:t> </a:t>
            </a:r>
            <a:r>
              <a:rPr lang="en-US" dirty="0" err="1">
                <a:solidFill>
                  <a:srgbClr val="595959"/>
                </a:solidFill>
              </a:rPr>
              <a:t>pokok</a:t>
            </a:r>
            <a:r>
              <a:rPr lang="en-US" dirty="0">
                <a:solidFill>
                  <a:srgbClr val="595959"/>
                </a:solidFill>
              </a:rPr>
              <a:t> </a:t>
            </a:r>
            <a:r>
              <a:rPr lang="en-US" dirty="0" err="1">
                <a:solidFill>
                  <a:srgbClr val="595959"/>
                </a:solidFill>
              </a:rPr>
              <a:t>dari</a:t>
            </a:r>
            <a:r>
              <a:rPr lang="en-US" dirty="0">
                <a:solidFill>
                  <a:srgbClr val="595959"/>
                </a:solidFill>
              </a:rPr>
              <a:t> </a:t>
            </a:r>
            <a:r>
              <a:rPr lang="en-US" dirty="0" err="1">
                <a:solidFill>
                  <a:srgbClr val="595959"/>
                </a:solidFill>
              </a:rPr>
              <a:t>seluruh</a:t>
            </a:r>
            <a:r>
              <a:rPr lang="en-US" dirty="0">
                <a:solidFill>
                  <a:srgbClr val="595959"/>
                </a:solidFill>
              </a:rPr>
              <a:t> </a:t>
            </a:r>
            <a:r>
              <a:rPr lang="en-US" dirty="0" err="1">
                <a:solidFill>
                  <a:srgbClr val="595959"/>
                </a:solidFill>
              </a:rPr>
              <a:t>tulisan</a:t>
            </a:r>
            <a:r>
              <a:rPr lang="en-US" dirty="0">
                <a:solidFill>
                  <a:srgbClr val="595959"/>
                </a:solidFill>
              </a:rPr>
              <a:t> yang </a:t>
            </a:r>
            <a:r>
              <a:rPr lang="en-US" dirty="0" err="1">
                <a:solidFill>
                  <a:srgbClr val="595959"/>
                </a:solidFill>
              </a:rPr>
              <a:t>hendak</a:t>
            </a:r>
            <a:r>
              <a:rPr lang="en-US" dirty="0">
                <a:solidFill>
                  <a:srgbClr val="595959"/>
                </a:solidFill>
              </a:rPr>
              <a:t> </a:t>
            </a:r>
            <a:r>
              <a:rPr lang="en-US" dirty="0" err="1">
                <a:solidFill>
                  <a:srgbClr val="595959"/>
                </a:solidFill>
              </a:rPr>
              <a:t>disampaikan</a:t>
            </a:r>
            <a:r>
              <a:rPr lang="en-US" dirty="0">
                <a:solidFill>
                  <a:srgbClr val="595959"/>
                </a:solidFill>
              </a:rPr>
              <a:t> </a:t>
            </a:r>
            <a:r>
              <a:rPr lang="en-US" dirty="0" err="1">
                <a:solidFill>
                  <a:srgbClr val="595959"/>
                </a:solidFill>
              </a:rPr>
              <a:t>dan</a:t>
            </a:r>
            <a:r>
              <a:rPr lang="en-US" dirty="0">
                <a:solidFill>
                  <a:srgbClr val="595959"/>
                </a:solidFill>
              </a:rPr>
              <a:t> </a:t>
            </a:r>
            <a:r>
              <a:rPr lang="en-US" dirty="0" err="1">
                <a:solidFill>
                  <a:srgbClr val="595959"/>
                </a:solidFill>
              </a:rPr>
              <a:t>bisa</a:t>
            </a:r>
            <a:r>
              <a:rPr lang="en-US" dirty="0">
                <a:solidFill>
                  <a:srgbClr val="595959"/>
                </a:solidFill>
              </a:rPr>
              <a:t> </a:t>
            </a:r>
            <a:r>
              <a:rPr lang="en-US" dirty="0" err="1">
                <a:solidFill>
                  <a:srgbClr val="595959"/>
                </a:solidFill>
              </a:rPr>
              <a:t>diuraikan</a:t>
            </a:r>
            <a:r>
              <a:rPr lang="en-US" dirty="0">
                <a:solidFill>
                  <a:srgbClr val="595959"/>
                </a:solidFill>
              </a:rPr>
              <a:t>.</a:t>
            </a:r>
          </a:p>
          <a:p>
            <a:pPr marL="0" lvl="0" indent="0" algn="just">
              <a:lnSpc>
                <a:spcPct val="150000"/>
              </a:lnSpc>
              <a:buNone/>
            </a:pPr>
            <a:endParaRPr lang="en-US" dirty="0">
              <a:solidFill>
                <a:srgbClr val="595959"/>
              </a:solidFill>
            </a:endParaRPr>
          </a:p>
          <a:p>
            <a:pPr marL="0" lvl="0" indent="0" algn="just">
              <a:lnSpc>
                <a:spcPct val="150000"/>
              </a:lnSpc>
              <a:buNone/>
            </a:pPr>
            <a:r>
              <a:rPr lang="en-US" dirty="0" err="1"/>
              <a:t>Sebuah</a:t>
            </a:r>
            <a:r>
              <a:rPr lang="en-US" dirty="0"/>
              <a:t> </a:t>
            </a:r>
            <a:r>
              <a:rPr lang="en-US" dirty="0" err="1"/>
              <a:t>tema</a:t>
            </a:r>
            <a:r>
              <a:rPr lang="en-US" dirty="0"/>
              <a:t> yang </a:t>
            </a:r>
            <a:r>
              <a:rPr lang="en-US" dirty="0" err="1"/>
              <a:t>baik</a:t>
            </a:r>
            <a:r>
              <a:rPr lang="en-US" dirty="0"/>
              <a:t> </a:t>
            </a:r>
            <a:r>
              <a:rPr lang="en-US" dirty="0" err="1"/>
              <a:t>harus</a:t>
            </a:r>
            <a:r>
              <a:rPr lang="en-US" dirty="0"/>
              <a:t> </a:t>
            </a:r>
            <a:r>
              <a:rPr lang="en-US" dirty="0" err="1"/>
              <a:t>dapat</a:t>
            </a:r>
            <a:r>
              <a:rPr lang="en-US" dirty="0"/>
              <a:t> </a:t>
            </a:r>
            <a:r>
              <a:rPr lang="en-US" dirty="0" err="1"/>
              <a:t>dipikirkan</a:t>
            </a:r>
            <a:r>
              <a:rPr lang="en-US" dirty="0"/>
              <a:t> </a:t>
            </a:r>
            <a:r>
              <a:rPr lang="en-US" dirty="0" err="1"/>
              <a:t>apakah</a:t>
            </a:r>
            <a:r>
              <a:rPr lang="en-US" dirty="0"/>
              <a:t> </a:t>
            </a:r>
            <a:r>
              <a:rPr lang="en-US" dirty="0" err="1"/>
              <a:t>bahannya</a:t>
            </a:r>
            <a:r>
              <a:rPr lang="en-US" dirty="0"/>
              <a:t> </a:t>
            </a:r>
            <a:r>
              <a:rPr lang="en-US" dirty="0" err="1"/>
              <a:t>cukup</a:t>
            </a:r>
            <a:r>
              <a:rPr lang="en-US" dirty="0"/>
              <a:t> </a:t>
            </a:r>
            <a:r>
              <a:rPr lang="en-US" dirty="0" err="1"/>
              <a:t>tersedia</a:t>
            </a:r>
            <a:r>
              <a:rPr lang="en-US" dirty="0"/>
              <a:t> di </a:t>
            </a:r>
            <a:r>
              <a:rPr lang="en-US" dirty="0" err="1"/>
              <a:t>sekitar</a:t>
            </a:r>
            <a:r>
              <a:rPr lang="en-US" dirty="0"/>
              <a:t> </a:t>
            </a:r>
            <a:r>
              <a:rPr lang="en-US" dirty="0" err="1"/>
              <a:t>kita</a:t>
            </a:r>
            <a:r>
              <a:rPr lang="en-US" dirty="0"/>
              <a:t> </a:t>
            </a:r>
            <a:r>
              <a:rPr lang="en-US" dirty="0" err="1"/>
              <a:t>atau</a:t>
            </a:r>
            <a:r>
              <a:rPr lang="en-US" dirty="0"/>
              <a:t> </a:t>
            </a:r>
            <a:r>
              <a:rPr lang="en-US" dirty="0" err="1"/>
              <a:t>tidak</a:t>
            </a:r>
            <a:r>
              <a:rPr lang="en-US" dirty="0"/>
              <a:t>. </a:t>
            </a:r>
            <a:r>
              <a:rPr lang="en-US" dirty="0" err="1"/>
              <a:t>Bila</a:t>
            </a:r>
            <a:r>
              <a:rPr lang="en-US" dirty="0"/>
              <a:t> </a:t>
            </a:r>
            <a:r>
              <a:rPr lang="en-US" dirty="0" err="1"/>
              <a:t>cukup</a:t>
            </a:r>
            <a:r>
              <a:rPr lang="en-US" dirty="0"/>
              <a:t> </a:t>
            </a:r>
            <a:r>
              <a:rPr lang="en-US" dirty="0" err="1"/>
              <a:t>tersedia</a:t>
            </a:r>
            <a:r>
              <a:rPr lang="en-US" dirty="0"/>
              <a:t>, </a:t>
            </a:r>
            <a:r>
              <a:rPr lang="en-US" dirty="0" err="1"/>
              <a:t>hal</a:t>
            </a:r>
            <a:r>
              <a:rPr lang="en-US" dirty="0"/>
              <a:t> </a:t>
            </a:r>
            <a:r>
              <a:rPr lang="en-US" dirty="0" err="1"/>
              <a:t>ini</a:t>
            </a:r>
            <a:r>
              <a:rPr lang="en-US" dirty="0"/>
              <a:t> </a:t>
            </a:r>
            <a:r>
              <a:rPr lang="en-US" dirty="0" err="1"/>
              <a:t>memungkinkan</a:t>
            </a:r>
            <a:r>
              <a:rPr lang="en-US" dirty="0"/>
              <a:t> </a:t>
            </a:r>
            <a:r>
              <a:rPr lang="en-US" dirty="0" err="1"/>
              <a:t>penulis</a:t>
            </a:r>
            <a:r>
              <a:rPr lang="en-US" dirty="0"/>
              <a:t> </a:t>
            </a:r>
            <a:r>
              <a:rPr lang="en-US" dirty="0" err="1"/>
              <a:t>untuk</a:t>
            </a:r>
            <a:r>
              <a:rPr lang="en-US" dirty="0"/>
              <a:t> </a:t>
            </a:r>
            <a:r>
              <a:rPr lang="en-US" dirty="0" err="1"/>
              <a:t>dapat</a:t>
            </a:r>
            <a:r>
              <a:rPr lang="en-US" dirty="0"/>
              <a:t> </a:t>
            </a:r>
            <a:r>
              <a:rPr lang="en-US" dirty="0" err="1"/>
              <a:t>memperolehnya</a:t>
            </a:r>
            <a:r>
              <a:rPr lang="en-US" dirty="0"/>
              <a:t> </a:t>
            </a:r>
            <a:r>
              <a:rPr lang="en-US" dirty="0" err="1"/>
              <a:t>kemudian</a:t>
            </a:r>
            <a:r>
              <a:rPr lang="en-US" dirty="0"/>
              <a:t> </a:t>
            </a:r>
            <a:r>
              <a:rPr lang="en-US" dirty="0" err="1"/>
              <a:t>mempelajari</a:t>
            </a:r>
            <a:r>
              <a:rPr lang="en-US" dirty="0"/>
              <a:t> </a:t>
            </a:r>
            <a:r>
              <a:rPr lang="en-US" dirty="0" err="1"/>
              <a:t>dan</a:t>
            </a:r>
            <a:r>
              <a:rPr lang="en-US" dirty="0"/>
              <a:t> </a:t>
            </a:r>
            <a:r>
              <a:rPr lang="en-US" dirty="0" err="1"/>
              <a:t>menguasai</a:t>
            </a:r>
            <a:r>
              <a:rPr lang="en-US" dirty="0"/>
              <a:t> </a:t>
            </a:r>
            <a:r>
              <a:rPr lang="en-US" dirty="0" err="1"/>
              <a:t>sepenuhnya</a:t>
            </a:r>
            <a:endParaRPr dirty="0"/>
          </a:p>
        </p:txBody>
      </p:sp>
      <p:sp>
        <p:nvSpPr>
          <p:cNvPr id="279" name="Google Shape;279;p27"/>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Tema Penelitian</a:t>
            </a:r>
            <a:endParaRPr sz="40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278">
                                            <p:txEl>
                                              <p:pRg st="0" end="0"/>
                                            </p:txEl>
                                          </p:spTgt>
                                        </p:tgtEl>
                                        <p:attrNameLst>
                                          <p:attrName>style.visibility</p:attrName>
                                        </p:attrNameLst>
                                      </p:cBhvr>
                                      <p:to>
                                        <p:strVal val="visible"/>
                                      </p:to>
                                    </p:set>
                                    <p:animEffect transition="in" filter="fade">
                                      <p:cBhvr>
                                        <p:cTn id="7" dur="1500"/>
                                        <p:tgtEl>
                                          <p:spTgt spid="278">
                                            <p:txEl>
                                              <p:pRg st="0" end="0"/>
                                            </p:txEl>
                                          </p:spTgt>
                                        </p:tgtEl>
                                      </p:cBhvr>
                                    </p:animEffect>
                                    <p:anim calcmode="lin" valueType="num">
                                      <p:cBhvr>
                                        <p:cTn id="8" dur="1500" fill="hold"/>
                                        <p:tgtEl>
                                          <p:spTgt spid="278">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27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278">
                                            <p:txEl>
                                              <p:pRg st="2" end="2"/>
                                            </p:txEl>
                                          </p:spTgt>
                                        </p:tgtEl>
                                        <p:attrNameLst>
                                          <p:attrName>style.visibility</p:attrName>
                                        </p:attrNameLst>
                                      </p:cBhvr>
                                      <p:to>
                                        <p:strVal val="visible"/>
                                      </p:to>
                                    </p:set>
                                    <p:animEffect transition="in" filter="fade">
                                      <p:cBhvr>
                                        <p:cTn id="12" dur="1500"/>
                                        <p:tgtEl>
                                          <p:spTgt spid="278">
                                            <p:txEl>
                                              <p:pRg st="2" end="2"/>
                                            </p:txEl>
                                          </p:spTgt>
                                        </p:tgtEl>
                                      </p:cBhvr>
                                    </p:animEffect>
                                    <p:anim calcmode="lin" valueType="num">
                                      <p:cBhvr>
                                        <p:cTn id="13" dur="1500" fill="hold"/>
                                        <p:tgtEl>
                                          <p:spTgt spid="278">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8"/>
          <p:cNvPicPr preferRelativeResize="0"/>
          <p:nvPr/>
        </p:nvPicPr>
        <p:blipFill>
          <a:blip r:embed="rId3">
            <a:alphaModFix/>
          </a:blip>
          <a:stretch>
            <a:fillRect/>
          </a:stretch>
        </p:blipFill>
        <p:spPr>
          <a:xfrm rot="711183">
            <a:off x="7882264" y="587515"/>
            <a:ext cx="2613445" cy="1772793"/>
          </a:xfrm>
          <a:prstGeom prst="rect">
            <a:avLst/>
          </a:prstGeom>
          <a:noFill/>
          <a:ln>
            <a:noFill/>
          </a:ln>
          <a:effectLst>
            <a:outerShdw blurRad="57150" dist="19050" dir="5400000" algn="bl" rotWithShape="0">
              <a:schemeClr val="dk1">
                <a:alpha val="50000"/>
              </a:schemeClr>
            </a:outerShdw>
          </a:effectLst>
        </p:spPr>
      </p:pic>
      <p:pic>
        <p:nvPicPr>
          <p:cNvPr id="285" name="Google Shape;285;p28"/>
          <p:cNvPicPr preferRelativeResize="0"/>
          <p:nvPr/>
        </p:nvPicPr>
        <p:blipFill>
          <a:blip r:embed="rId4">
            <a:alphaModFix/>
          </a:blip>
          <a:stretch>
            <a:fillRect/>
          </a:stretch>
        </p:blipFill>
        <p:spPr>
          <a:xfrm rot="4499995">
            <a:off x="8313113" y="1762286"/>
            <a:ext cx="715072" cy="938424"/>
          </a:xfrm>
          <a:prstGeom prst="rect">
            <a:avLst/>
          </a:prstGeom>
          <a:noFill/>
          <a:ln>
            <a:noFill/>
          </a:ln>
          <a:effectLst>
            <a:outerShdw blurRad="57150" dist="19050" dir="5400000" algn="bl" rotWithShape="0">
              <a:schemeClr val="dk1">
                <a:alpha val="50000"/>
              </a:schemeClr>
            </a:outerShdw>
          </a:effectLst>
        </p:spPr>
      </p:pic>
      <p:pic>
        <p:nvPicPr>
          <p:cNvPr id="286" name="Google Shape;286;p28"/>
          <p:cNvPicPr preferRelativeResize="0"/>
          <p:nvPr/>
        </p:nvPicPr>
        <p:blipFill>
          <a:blip r:embed="rId5">
            <a:alphaModFix/>
          </a:blip>
          <a:stretch>
            <a:fillRect/>
          </a:stretch>
        </p:blipFill>
        <p:spPr>
          <a:xfrm rot="26">
            <a:off x="7026275" y="-265239"/>
            <a:ext cx="2934250" cy="1914579"/>
          </a:xfrm>
          <a:prstGeom prst="rect">
            <a:avLst/>
          </a:prstGeom>
          <a:noFill/>
          <a:ln>
            <a:noFill/>
          </a:ln>
          <a:effectLst>
            <a:outerShdw blurRad="57150" dist="19050" dir="5400000" algn="bl" rotWithShape="0">
              <a:schemeClr val="dk1">
                <a:alpha val="50000"/>
              </a:schemeClr>
            </a:outerShdw>
          </a:effectLst>
        </p:spPr>
      </p:pic>
      <p:sp>
        <p:nvSpPr>
          <p:cNvPr id="287" name="Google Shape;287;p28"/>
          <p:cNvSpPr txBox="1">
            <a:spLocks noGrp="1"/>
          </p:cNvSpPr>
          <p:nvPr>
            <p:ph type="title"/>
          </p:nvPr>
        </p:nvSpPr>
        <p:spPr>
          <a:xfrm>
            <a:off x="457200" y="1352550"/>
            <a:ext cx="7270858" cy="1107667"/>
          </a:xfrm>
          <a:prstGeom prst="rect">
            <a:avLst/>
          </a:prstGeom>
        </p:spPr>
        <p:txBody>
          <a:bodyPr spcFirstLastPara="1" wrap="square" lIns="91425" tIns="91425" rIns="91425" bIns="91425" anchor="ctr" anchorCtr="0">
            <a:noAutofit/>
          </a:bodyPr>
          <a:lstStyle/>
          <a:p>
            <a:pPr lvl="0" algn="just">
              <a:lnSpc>
                <a:spcPct val="150000"/>
              </a:lnSpc>
            </a:pPr>
            <a:r>
              <a:rPr lang="en-US" sz="1400" b="0" dirty="0" err="1"/>
              <a:t>Judul</a:t>
            </a:r>
            <a:r>
              <a:rPr lang="en-US" sz="1400" b="0" dirty="0"/>
              <a:t> </a:t>
            </a:r>
            <a:r>
              <a:rPr lang="en-US" sz="1400" b="0" dirty="0" err="1"/>
              <a:t>penelitian</a:t>
            </a:r>
            <a:r>
              <a:rPr lang="en-US" sz="1400" b="0" dirty="0"/>
              <a:t> </a:t>
            </a:r>
            <a:r>
              <a:rPr lang="en-US" sz="1400" b="0" dirty="0" err="1"/>
              <a:t>adalah</a:t>
            </a:r>
            <a:r>
              <a:rPr lang="en-US" sz="1400" b="0" dirty="0"/>
              <a:t> </a:t>
            </a:r>
            <a:r>
              <a:rPr lang="en-US" sz="1400" b="0" dirty="0" err="1"/>
              <a:t>penjabaran</a:t>
            </a:r>
            <a:r>
              <a:rPr lang="en-US" sz="1400" b="0" dirty="0"/>
              <a:t> </a:t>
            </a:r>
            <a:r>
              <a:rPr lang="en-US" sz="1400" b="0" dirty="0" err="1"/>
              <a:t>secara</a:t>
            </a:r>
            <a:r>
              <a:rPr lang="en-US" sz="1400" b="0" dirty="0"/>
              <a:t> </a:t>
            </a:r>
            <a:r>
              <a:rPr lang="en-US" sz="1400" b="0" dirty="0" err="1"/>
              <a:t>kongrit</a:t>
            </a:r>
            <a:r>
              <a:rPr lang="en-US" sz="1400" b="0" dirty="0"/>
              <a:t> </a:t>
            </a:r>
            <a:r>
              <a:rPr lang="en-US" sz="1400" b="0" dirty="0" err="1"/>
              <a:t>terkait</a:t>
            </a:r>
            <a:r>
              <a:rPr lang="en-US" sz="1400" b="0" dirty="0"/>
              <a:t> </a:t>
            </a:r>
            <a:r>
              <a:rPr lang="en-US" sz="1400" b="0" dirty="0" err="1"/>
              <a:t>keseluruhan</a:t>
            </a:r>
            <a:r>
              <a:rPr lang="en-US" sz="1400" b="0" dirty="0"/>
              <a:t> </a:t>
            </a:r>
            <a:r>
              <a:rPr lang="en-US" sz="1400" b="0" dirty="0" err="1"/>
              <a:t>isi</a:t>
            </a:r>
            <a:r>
              <a:rPr lang="en-US" sz="1400" b="0" dirty="0"/>
              <a:t> </a:t>
            </a:r>
            <a:r>
              <a:rPr lang="en-US" sz="1400" b="0" dirty="0" err="1"/>
              <a:t>Karya</a:t>
            </a:r>
            <a:r>
              <a:rPr lang="en-US" sz="1400" b="0" dirty="0"/>
              <a:t> </a:t>
            </a:r>
            <a:r>
              <a:rPr lang="en-US" sz="1400" b="0" dirty="0" err="1"/>
              <a:t>Tulis</a:t>
            </a:r>
            <a:r>
              <a:rPr lang="en-US" sz="1400" b="0" dirty="0"/>
              <a:t> </a:t>
            </a:r>
            <a:r>
              <a:rPr lang="en-US" sz="1400" b="0" dirty="0" err="1"/>
              <a:t>Ilmiah</a:t>
            </a:r>
            <a:r>
              <a:rPr lang="en-US" sz="1400" b="0" dirty="0"/>
              <a:t> (KTI), </a:t>
            </a:r>
            <a:r>
              <a:rPr lang="en-US" sz="1400" b="0" dirty="0" err="1"/>
              <a:t>baik</a:t>
            </a:r>
            <a:r>
              <a:rPr lang="en-US" sz="1400" b="0" dirty="0"/>
              <a:t> </a:t>
            </a:r>
            <a:r>
              <a:rPr lang="en-US" sz="1400" b="0" dirty="0" err="1"/>
              <a:t>skripsi</a:t>
            </a:r>
            <a:r>
              <a:rPr lang="en-US" sz="1400" b="0" dirty="0"/>
              <a:t>, </a:t>
            </a:r>
            <a:r>
              <a:rPr lang="en-US" sz="1400" b="0" dirty="0" err="1"/>
              <a:t>tesis</a:t>
            </a:r>
            <a:r>
              <a:rPr lang="en-US" sz="1400" b="0" dirty="0"/>
              <a:t>, </a:t>
            </a:r>
            <a:r>
              <a:rPr lang="en-US" sz="1400" b="0" dirty="0" err="1"/>
              <a:t>dan</a:t>
            </a:r>
            <a:r>
              <a:rPr lang="en-US" sz="1400" b="0" dirty="0"/>
              <a:t> </a:t>
            </a:r>
            <a:r>
              <a:rPr lang="en-US" sz="1400" b="0" dirty="0" err="1"/>
              <a:t>desertasi</a:t>
            </a:r>
            <a:r>
              <a:rPr lang="en-US" sz="1400" b="0" dirty="0"/>
              <a:t> </a:t>
            </a:r>
            <a:r>
              <a:rPr lang="en-US" sz="1400" b="0" dirty="0" err="1"/>
              <a:t>dengan</a:t>
            </a:r>
            <a:r>
              <a:rPr lang="en-US" sz="1400" b="0" dirty="0"/>
              <a:t> </a:t>
            </a:r>
            <a:r>
              <a:rPr lang="en-US" sz="1400" b="0" dirty="0" err="1"/>
              <a:t>menjelaskan</a:t>
            </a:r>
            <a:r>
              <a:rPr lang="en-US" sz="1400" b="0" dirty="0"/>
              <a:t> </a:t>
            </a:r>
            <a:r>
              <a:rPr lang="en-US" sz="1400" b="0" dirty="0" err="1"/>
              <a:t>unsur</a:t>
            </a:r>
            <a:r>
              <a:rPr lang="en-US" sz="1400" b="0" dirty="0"/>
              <a:t> yang </a:t>
            </a:r>
            <a:r>
              <a:rPr lang="en-US" sz="1400" b="0" dirty="0" err="1"/>
              <a:t>ada</a:t>
            </a:r>
            <a:r>
              <a:rPr lang="en-US" sz="1400" b="0" dirty="0"/>
              <a:t> </a:t>
            </a:r>
            <a:r>
              <a:rPr lang="en-US" sz="1400" b="0" dirty="0" err="1"/>
              <a:t>dalam</a:t>
            </a:r>
            <a:r>
              <a:rPr lang="en-US" sz="1400" b="0" dirty="0"/>
              <a:t> </a:t>
            </a:r>
            <a:r>
              <a:rPr lang="en-US" sz="1400" b="0" dirty="0" err="1"/>
              <a:t>topik</a:t>
            </a:r>
            <a:r>
              <a:rPr lang="en-US" sz="1400" b="0" dirty="0"/>
              <a:t> </a:t>
            </a:r>
            <a:r>
              <a:rPr lang="en-US" sz="1400" b="0" dirty="0" err="1"/>
              <a:t>penelitian</a:t>
            </a:r>
            <a:r>
              <a:rPr lang="en-US" sz="1400" b="0" dirty="0"/>
              <a:t>.</a:t>
            </a:r>
            <a:endParaRPr sz="1400" b="0" dirty="0"/>
          </a:p>
        </p:txBody>
      </p:sp>
      <p:sp>
        <p:nvSpPr>
          <p:cNvPr id="289" name="Google Shape;289;p28"/>
          <p:cNvSpPr txBox="1">
            <a:spLocks noGrp="1"/>
          </p:cNvSpPr>
          <p:nvPr>
            <p:ph type="subTitle" idx="2"/>
          </p:nvPr>
        </p:nvSpPr>
        <p:spPr>
          <a:xfrm>
            <a:off x="2403200" y="2693098"/>
            <a:ext cx="6740800" cy="2164652"/>
          </a:xfrm>
          <a:prstGeom prst="rect">
            <a:avLst/>
          </a:prstGeom>
        </p:spPr>
        <p:txBody>
          <a:bodyPr spcFirstLastPara="1" wrap="square" lIns="91425" tIns="91425" rIns="91425" bIns="91425" anchor="b" anchorCtr="0">
            <a:noAutofit/>
          </a:bodyPr>
          <a:lstStyle/>
          <a:p>
            <a:pPr marL="285750" lvl="0" indent="-285750" algn="just">
              <a:lnSpc>
                <a:spcPct val="200000"/>
              </a:lnSpc>
              <a:buFont typeface="Wingdings" pitchFamily="2" charset="2"/>
              <a:buChar char="Ø"/>
            </a:pPr>
            <a:r>
              <a:rPr lang="sv-SE" sz="1400" dirty="0"/>
              <a:t>Judul sebaiknya menarik minat peneliti</a:t>
            </a:r>
          </a:p>
          <a:p>
            <a:pPr marL="285750" lvl="0" indent="-285750" algn="just">
              <a:lnSpc>
                <a:spcPct val="200000"/>
              </a:lnSpc>
              <a:buFont typeface="Wingdings" pitchFamily="2" charset="2"/>
              <a:buChar char="Ø"/>
            </a:pPr>
            <a:r>
              <a:rPr lang="en-US" sz="1400" dirty="0" err="1"/>
              <a:t>Judul</a:t>
            </a:r>
            <a:r>
              <a:rPr lang="en-US" sz="1400" dirty="0"/>
              <a:t> yang </a:t>
            </a:r>
            <a:r>
              <a:rPr lang="en-US" sz="1400" dirty="0" err="1"/>
              <a:t>dipilih</a:t>
            </a:r>
            <a:r>
              <a:rPr lang="en-US" sz="1400" dirty="0"/>
              <a:t> </a:t>
            </a:r>
            <a:r>
              <a:rPr lang="en-US" sz="1400" dirty="0" err="1"/>
              <a:t>mampu</a:t>
            </a:r>
            <a:r>
              <a:rPr lang="en-US" sz="1400" dirty="0"/>
              <a:t> </a:t>
            </a:r>
            <a:r>
              <a:rPr lang="en-US" sz="1400" dirty="0" err="1"/>
              <a:t>dilaksanakan</a:t>
            </a:r>
            <a:r>
              <a:rPr lang="en-US" sz="1400" dirty="0"/>
              <a:t>  </a:t>
            </a:r>
            <a:r>
              <a:rPr lang="en-US" sz="1400" dirty="0" err="1"/>
              <a:t>peneliti</a:t>
            </a:r>
            <a:endParaRPr lang="en-US" sz="1400" dirty="0"/>
          </a:p>
          <a:p>
            <a:pPr marL="285750" lvl="0" indent="-285750" algn="just">
              <a:lnSpc>
                <a:spcPct val="200000"/>
              </a:lnSpc>
              <a:buFont typeface="Wingdings" pitchFamily="2" charset="2"/>
              <a:buChar char="Ø"/>
            </a:pPr>
            <a:r>
              <a:rPr lang="en-US" sz="1400" dirty="0" err="1"/>
              <a:t>Judul</a:t>
            </a:r>
            <a:r>
              <a:rPr lang="en-US" sz="1400" dirty="0"/>
              <a:t> </a:t>
            </a:r>
            <a:r>
              <a:rPr lang="en-US" sz="1400" dirty="0" err="1"/>
              <a:t>hendaknya</a:t>
            </a:r>
            <a:r>
              <a:rPr lang="en-US" sz="1400" dirty="0"/>
              <a:t> </a:t>
            </a:r>
            <a:r>
              <a:rPr lang="en-US" sz="1400" dirty="0" err="1"/>
              <a:t>mengandung</a:t>
            </a:r>
            <a:r>
              <a:rPr lang="en-US" sz="1400" dirty="0"/>
              <a:t> </a:t>
            </a:r>
            <a:r>
              <a:rPr lang="en-US" sz="1400" dirty="0" err="1"/>
              <a:t>kegunaan</a:t>
            </a:r>
            <a:r>
              <a:rPr lang="en-US" sz="1400" dirty="0"/>
              <a:t> </a:t>
            </a:r>
            <a:r>
              <a:rPr lang="en-US" sz="1400" dirty="0" err="1"/>
              <a:t>praktis</a:t>
            </a:r>
            <a:r>
              <a:rPr lang="en-US" sz="1400" dirty="0"/>
              <a:t> </a:t>
            </a:r>
            <a:r>
              <a:rPr lang="en-US" sz="1400" dirty="0" err="1"/>
              <a:t>dan</a:t>
            </a:r>
            <a:r>
              <a:rPr lang="en-US" sz="1400" dirty="0"/>
              <a:t> </a:t>
            </a:r>
            <a:r>
              <a:rPr lang="en-US" sz="1400" dirty="0" err="1"/>
              <a:t>penting</a:t>
            </a:r>
            <a:r>
              <a:rPr lang="en-US" sz="1400" dirty="0"/>
              <a:t> </a:t>
            </a:r>
            <a:r>
              <a:rPr lang="en-US" sz="1400" dirty="0" err="1"/>
              <a:t>untuk</a:t>
            </a:r>
            <a:r>
              <a:rPr lang="en-US" sz="1400" dirty="0"/>
              <a:t> </a:t>
            </a:r>
            <a:r>
              <a:rPr lang="en-US" sz="1400" dirty="0" err="1"/>
              <a:t>diteliti</a:t>
            </a:r>
            <a:endParaRPr lang="en-US" sz="1400" dirty="0"/>
          </a:p>
          <a:p>
            <a:pPr marL="285750" lvl="0" indent="-285750" algn="just">
              <a:lnSpc>
                <a:spcPct val="200000"/>
              </a:lnSpc>
              <a:buFont typeface="Wingdings" pitchFamily="2" charset="2"/>
              <a:buChar char="Ø"/>
            </a:pPr>
            <a:r>
              <a:rPr lang="en-US" sz="1400" dirty="0" err="1"/>
              <a:t>Judul</a:t>
            </a:r>
            <a:r>
              <a:rPr lang="en-US" sz="1400" dirty="0"/>
              <a:t> yang </a:t>
            </a:r>
            <a:r>
              <a:rPr lang="en-US" sz="1400" dirty="0" err="1"/>
              <a:t>dipilih</a:t>
            </a:r>
            <a:r>
              <a:rPr lang="en-US" sz="1400" dirty="0"/>
              <a:t> </a:t>
            </a:r>
            <a:r>
              <a:rPr lang="en-US" sz="1400" dirty="0" err="1"/>
              <a:t>hendaknya</a:t>
            </a:r>
            <a:r>
              <a:rPr lang="en-US" sz="1400" dirty="0"/>
              <a:t> </a:t>
            </a:r>
            <a:r>
              <a:rPr lang="en-US" sz="1400" dirty="0" err="1"/>
              <a:t>cukup</a:t>
            </a:r>
            <a:r>
              <a:rPr lang="en-US" sz="1400" dirty="0"/>
              <a:t> data yang </a:t>
            </a:r>
            <a:r>
              <a:rPr lang="en-US" sz="1400" dirty="0" err="1"/>
              <a:t>tersedia</a:t>
            </a:r>
            <a:endParaRPr lang="en-US" sz="1400" dirty="0"/>
          </a:p>
          <a:p>
            <a:pPr marL="285750" lvl="0" indent="-285750" algn="just">
              <a:lnSpc>
                <a:spcPct val="200000"/>
              </a:lnSpc>
              <a:buFont typeface="Wingdings" pitchFamily="2" charset="2"/>
              <a:buChar char="Ø"/>
            </a:pPr>
            <a:r>
              <a:rPr lang="en-US" sz="1400" dirty="0" err="1"/>
              <a:t>Hindari</a:t>
            </a:r>
            <a:r>
              <a:rPr lang="en-US" sz="1400" dirty="0"/>
              <a:t> </a:t>
            </a:r>
            <a:r>
              <a:rPr lang="en-US" sz="1400" dirty="0" err="1"/>
              <a:t>terjadinya</a:t>
            </a:r>
            <a:r>
              <a:rPr lang="en-US" sz="1400" dirty="0"/>
              <a:t> </a:t>
            </a:r>
            <a:r>
              <a:rPr lang="en-US" sz="1400" dirty="0" err="1"/>
              <a:t>duplikasi</a:t>
            </a:r>
            <a:r>
              <a:rPr lang="en-US" sz="1400" dirty="0"/>
              <a:t> </a:t>
            </a:r>
            <a:r>
              <a:rPr lang="en-US" sz="1400" dirty="0" err="1"/>
              <a:t>judul</a:t>
            </a:r>
            <a:r>
              <a:rPr lang="en-US" sz="1400" dirty="0"/>
              <a:t> </a:t>
            </a:r>
            <a:r>
              <a:rPr lang="en-US" sz="1400" dirty="0" err="1"/>
              <a:t>dengan</a:t>
            </a:r>
            <a:r>
              <a:rPr lang="en-US" sz="1400" dirty="0"/>
              <a:t> </a:t>
            </a:r>
            <a:r>
              <a:rPr lang="en-US" sz="1400" dirty="0" err="1"/>
              <a:t>judul</a:t>
            </a:r>
            <a:r>
              <a:rPr lang="en-US" sz="1400" dirty="0"/>
              <a:t> lain</a:t>
            </a:r>
            <a:endParaRPr sz="1400" dirty="0"/>
          </a:p>
        </p:txBody>
      </p:sp>
      <p:sp>
        <p:nvSpPr>
          <p:cNvPr id="290" name="Google Shape;290;p28"/>
          <p:cNvSpPr txBox="1">
            <a:spLocks noGrp="1"/>
          </p:cNvSpPr>
          <p:nvPr>
            <p:ph type="title" idx="3"/>
          </p:nvPr>
        </p:nvSpPr>
        <p:spPr>
          <a:xfrm>
            <a:off x="715100" y="3619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Judul Penelitian</a:t>
            </a:r>
            <a:endParaRPr sz="4000" b="1" dirty="0"/>
          </a:p>
        </p:txBody>
      </p:sp>
      <p:sp>
        <p:nvSpPr>
          <p:cNvPr id="297" name="Google Shape;297;p28"/>
          <p:cNvSpPr txBox="1"/>
          <p:nvPr/>
        </p:nvSpPr>
        <p:spPr>
          <a:xfrm rot="244933">
            <a:off x="7419892" y="198510"/>
            <a:ext cx="1799465" cy="77748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lt1"/>
                </a:solidFill>
                <a:latin typeface="Eczar Medium"/>
                <a:ea typeface="Eczar Medium"/>
                <a:cs typeface="Eczar Medium"/>
                <a:sym typeface="Eczar Medium"/>
              </a:rPr>
              <a:t>Judul</a:t>
            </a:r>
            <a:endParaRPr sz="2000" dirty="0">
              <a:solidFill>
                <a:schemeClr val="lt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500"/>
                                        <p:tgtEl>
                                          <p:spTgt spid="287"/>
                                        </p:tgtEl>
                                      </p:cBhvr>
                                    </p:animEffect>
                                    <p:anim calcmode="lin" valueType="num">
                                      <p:cBhvr>
                                        <p:cTn id="8" dur="1500" fill="hold"/>
                                        <p:tgtEl>
                                          <p:spTgt spid="287"/>
                                        </p:tgtEl>
                                        <p:attrNameLst>
                                          <p:attrName>ppt_x</p:attrName>
                                        </p:attrNameLst>
                                      </p:cBhvr>
                                      <p:tavLst>
                                        <p:tav tm="0">
                                          <p:val>
                                            <p:strVal val="#ppt_x"/>
                                          </p:val>
                                        </p:tav>
                                        <p:tav tm="100000">
                                          <p:val>
                                            <p:strVal val="#ppt_x"/>
                                          </p:val>
                                        </p:tav>
                                      </p:tavLst>
                                    </p:anim>
                                    <p:anim calcmode="lin" valueType="num">
                                      <p:cBhvr>
                                        <p:cTn id="9" dur="1500" fill="hold"/>
                                        <p:tgtEl>
                                          <p:spTgt spid="287"/>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7" presetClass="entr" presetSubtype="0" fill="hold" grpId="0" nodeType="afterEffect">
                                  <p:stCondLst>
                                    <p:cond delay="500"/>
                                  </p:stCondLst>
                                  <p:childTnLst>
                                    <p:set>
                                      <p:cBhvr>
                                        <p:cTn id="12" dur="1" fill="hold">
                                          <p:stCondLst>
                                            <p:cond delay="0"/>
                                          </p:stCondLst>
                                        </p:cTn>
                                        <p:tgtEl>
                                          <p:spTgt spid="289">
                                            <p:txEl>
                                              <p:pRg st="0" end="0"/>
                                            </p:txEl>
                                          </p:spTgt>
                                        </p:tgtEl>
                                        <p:attrNameLst>
                                          <p:attrName>style.visibility</p:attrName>
                                        </p:attrNameLst>
                                      </p:cBhvr>
                                      <p:to>
                                        <p:strVal val="visible"/>
                                      </p:to>
                                    </p:set>
                                    <p:animEffect transition="in" filter="fade">
                                      <p:cBhvr>
                                        <p:cTn id="13" dur="1500"/>
                                        <p:tgtEl>
                                          <p:spTgt spid="289">
                                            <p:txEl>
                                              <p:pRg st="0" end="0"/>
                                            </p:txEl>
                                          </p:spTgt>
                                        </p:tgtEl>
                                      </p:cBhvr>
                                    </p:animEffect>
                                    <p:anim calcmode="lin" valueType="num">
                                      <p:cBhvr>
                                        <p:cTn id="14" dur="1500" fill="hold"/>
                                        <p:tgtEl>
                                          <p:spTgt spid="289">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28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7" presetClass="entr" presetSubtype="0" fill="hold" grpId="0" nodeType="afterEffect">
                                  <p:stCondLst>
                                    <p:cond delay="500"/>
                                  </p:stCondLst>
                                  <p:childTnLst>
                                    <p:set>
                                      <p:cBhvr>
                                        <p:cTn id="18" dur="1" fill="hold">
                                          <p:stCondLst>
                                            <p:cond delay="0"/>
                                          </p:stCondLst>
                                        </p:cTn>
                                        <p:tgtEl>
                                          <p:spTgt spid="289">
                                            <p:txEl>
                                              <p:pRg st="1" end="1"/>
                                            </p:txEl>
                                          </p:spTgt>
                                        </p:tgtEl>
                                        <p:attrNameLst>
                                          <p:attrName>style.visibility</p:attrName>
                                        </p:attrNameLst>
                                      </p:cBhvr>
                                      <p:to>
                                        <p:strVal val="visible"/>
                                      </p:to>
                                    </p:set>
                                    <p:animEffect transition="in" filter="fade">
                                      <p:cBhvr>
                                        <p:cTn id="19" dur="1500"/>
                                        <p:tgtEl>
                                          <p:spTgt spid="289">
                                            <p:txEl>
                                              <p:pRg st="1" end="1"/>
                                            </p:txEl>
                                          </p:spTgt>
                                        </p:tgtEl>
                                      </p:cBhvr>
                                    </p:animEffect>
                                    <p:anim calcmode="lin" valueType="num">
                                      <p:cBhvr>
                                        <p:cTn id="20" dur="1500" fill="hold"/>
                                        <p:tgtEl>
                                          <p:spTgt spid="289">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28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750"/>
                            </p:stCondLst>
                            <p:childTnLst>
                              <p:par>
                                <p:cTn id="23" presetID="47" presetClass="entr" presetSubtype="0" fill="hold" grpId="0" nodeType="afterEffect">
                                  <p:stCondLst>
                                    <p:cond delay="500"/>
                                  </p:stCondLst>
                                  <p:childTnLst>
                                    <p:set>
                                      <p:cBhvr>
                                        <p:cTn id="24" dur="1" fill="hold">
                                          <p:stCondLst>
                                            <p:cond delay="0"/>
                                          </p:stCondLst>
                                        </p:cTn>
                                        <p:tgtEl>
                                          <p:spTgt spid="289">
                                            <p:txEl>
                                              <p:pRg st="2" end="2"/>
                                            </p:txEl>
                                          </p:spTgt>
                                        </p:tgtEl>
                                        <p:attrNameLst>
                                          <p:attrName>style.visibility</p:attrName>
                                        </p:attrNameLst>
                                      </p:cBhvr>
                                      <p:to>
                                        <p:strVal val="visible"/>
                                      </p:to>
                                    </p:set>
                                    <p:animEffect transition="in" filter="fade">
                                      <p:cBhvr>
                                        <p:cTn id="25" dur="1500"/>
                                        <p:tgtEl>
                                          <p:spTgt spid="289">
                                            <p:txEl>
                                              <p:pRg st="2" end="2"/>
                                            </p:txEl>
                                          </p:spTgt>
                                        </p:tgtEl>
                                      </p:cBhvr>
                                    </p:animEffect>
                                    <p:anim calcmode="lin" valueType="num">
                                      <p:cBhvr>
                                        <p:cTn id="26" dur="1500" fill="hold"/>
                                        <p:tgtEl>
                                          <p:spTgt spid="289">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28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7750"/>
                            </p:stCondLst>
                            <p:childTnLst>
                              <p:par>
                                <p:cTn id="29" presetID="47" presetClass="entr" presetSubtype="0" fill="hold" grpId="0" nodeType="afterEffect">
                                  <p:stCondLst>
                                    <p:cond delay="500"/>
                                  </p:stCondLst>
                                  <p:childTnLst>
                                    <p:set>
                                      <p:cBhvr>
                                        <p:cTn id="30" dur="1" fill="hold">
                                          <p:stCondLst>
                                            <p:cond delay="0"/>
                                          </p:stCondLst>
                                        </p:cTn>
                                        <p:tgtEl>
                                          <p:spTgt spid="289">
                                            <p:txEl>
                                              <p:pRg st="3" end="3"/>
                                            </p:txEl>
                                          </p:spTgt>
                                        </p:tgtEl>
                                        <p:attrNameLst>
                                          <p:attrName>style.visibility</p:attrName>
                                        </p:attrNameLst>
                                      </p:cBhvr>
                                      <p:to>
                                        <p:strVal val="visible"/>
                                      </p:to>
                                    </p:set>
                                    <p:animEffect transition="in" filter="fade">
                                      <p:cBhvr>
                                        <p:cTn id="31" dur="1500"/>
                                        <p:tgtEl>
                                          <p:spTgt spid="289">
                                            <p:txEl>
                                              <p:pRg st="3" end="3"/>
                                            </p:txEl>
                                          </p:spTgt>
                                        </p:tgtEl>
                                      </p:cBhvr>
                                    </p:animEffect>
                                    <p:anim calcmode="lin" valueType="num">
                                      <p:cBhvr>
                                        <p:cTn id="32" dur="1500" fill="hold"/>
                                        <p:tgtEl>
                                          <p:spTgt spid="289">
                                            <p:txEl>
                                              <p:pRg st="3" end="3"/>
                                            </p:txEl>
                                          </p:spTgt>
                                        </p:tgtEl>
                                        <p:attrNameLst>
                                          <p:attrName>ppt_x</p:attrName>
                                        </p:attrNameLst>
                                      </p:cBhvr>
                                      <p:tavLst>
                                        <p:tav tm="0">
                                          <p:val>
                                            <p:strVal val="#ppt_x"/>
                                          </p:val>
                                        </p:tav>
                                        <p:tav tm="100000">
                                          <p:val>
                                            <p:strVal val="#ppt_x"/>
                                          </p:val>
                                        </p:tav>
                                      </p:tavLst>
                                    </p:anim>
                                    <p:anim calcmode="lin" valueType="num">
                                      <p:cBhvr>
                                        <p:cTn id="33" dur="1500" fill="hold"/>
                                        <p:tgtEl>
                                          <p:spTgt spid="289">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9750"/>
                            </p:stCondLst>
                            <p:childTnLst>
                              <p:par>
                                <p:cTn id="35" presetID="47" presetClass="entr" presetSubtype="0" fill="hold" grpId="0" nodeType="afterEffect">
                                  <p:stCondLst>
                                    <p:cond delay="500"/>
                                  </p:stCondLst>
                                  <p:childTnLst>
                                    <p:set>
                                      <p:cBhvr>
                                        <p:cTn id="36" dur="1" fill="hold">
                                          <p:stCondLst>
                                            <p:cond delay="0"/>
                                          </p:stCondLst>
                                        </p:cTn>
                                        <p:tgtEl>
                                          <p:spTgt spid="289">
                                            <p:txEl>
                                              <p:pRg st="4" end="4"/>
                                            </p:txEl>
                                          </p:spTgt>
                                        </p:tgtEl>
                                        <p:attrNameLst>
                                          <p:attrName>style.visibility</p:attrName>
                                        </p:attrNameLst>
                                      </p:cBhvr>
                                      <p:to>
                                        <p:strVal val="visible"/>
                                      </p:to>
                                    </p:set>
                                    <p:animEffect transition="in" filter="fade">
                                      <p:cBhvr>
                                        <p:cTn id="37" dur="1500"/>
                                        <p:tgtEl>
                                          <p:spTgt spid="289">
                                            <p:txEl>
                                              <p:pRg st="4" end="4"/>
                                            </p:txEl>
                                          </p:spTgt>
                                        </p:tgtEl>
                                      </p:cBhvr>
                                    </p:animEffect>
                                    <p:anim calcmode="lin" valueType="num">
                                      <p:cBhvr>
                                        <p:cTn id="38" dur="1500" fill="hold"/>
                                        <p:tgtEl>
                                          <p:spTgt spid="289">
                                            <p:txEl>
                                              <p:pRg st="4" end="4"/>
                                            </p:txEl>
                                          </p:spTgt>
                                        </p:tgtEl>
                                        <p:attrNameLst>
                                          <p:attrName>ppt_x</p:attrName>
                                        </p:attrNameLst>
                                      </p:cBhvr>
                                      <p:tavLst>
                                        <p:tav tm="0">
                                          <p:val>
                                            <p:strVal val="#ppt_x"/>
                                          </p:val>
                                        </p:tav>
                                        <p:tav tm="100000">
                                          <p:val>
                                            <p:strVal val="#ppt_x"/>
                                          </p:val>
                                        </p:tav>
                                      </p:tavLst>
                                    </p:anim>
                                    <p:anim calcmode="lin" valueType="num">
                                      <p:cBhvr>
                                        <p:cTn id="39" dur="1500" fill="hold"/>
                                        <p:tgtEl>
                                          <p:spTgt spid="28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P spid="28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8"/>
          <p:cNvPicPr preferRelativeResize="0"/>
          <p:nvPr/>
        </p:nvPicPr>
        <p:blipFill>
          <a:blip r:embed="rId3">
            <a:alphaModFix/>
          </a:blip>
          <a:stretch>
            <a:fillRect/>
          </a:stretch>
        </p:blipFill>
        <p:spPr>
          <a:xfrm rot="711183">
            <a:off x="7882264" y="587515"/>
            <a:ext cx="2613445" cy="1772793"/>
          </a:xfrm>
          <a:prstGeom prst="rect">
            <a:avLst/>
          </a:prstGeom>
          <a:noFill/>
          <a:ln>
            <a:noFill/>
          </a:ln>
          <a:effectLst>
            <a:outerShdw blurRad="57150" dist="19050" dir="5400000" algn="bl" rotWithShape="0">
              <a:schemeClr val="dk1">
                <a:alpha val="50000"/>
              </a:schemeClr>
            </a:outerShdw>
          </a:effectLst>
        </p:spPr>
      </p:pic>
      <p:pic>
        <p:nvPicPr>
          <p:cNvPr id="285" name="Google Shape;285;p28"/>
          <p:cNvPicPr preferRelativeResize="0"/>
          <p:nvPr/>
        </p:nvPicPr>
        <p:blipFill>
          <a:blip r:embed="rId4">
            <a:alphaModFix/>
          </a:blip>
          <a:stretch>
            <a:fillRect/>
          </a:stretch>
        </p:blipFill>
        <p:spPr>
          <a:xfrm rot="4499995">
            <a:off x="8313113" y="1711943"/>
            <a:ext cx="715072" cy="938424"/>
          </a:xfrm>
          <a:prstGeom prst="rect">
            <a:avLst/>
          </a:prstGeom>
          <a:noFill/>
          <a:ln>
            <a:noFill/>
          </a:ln>
          <a:effectLst>
            <a:outerShdw blurRad="57150" dist="19050" dir="5400000" algn="bl" rotWithShape="0">
              <a:schemeClr val="dk1">
                <a:alpha val="50000"/>
              </a:schemeClr>
            </a:outerShdw>
          </a:effectLst>
        </p:spPr>
      </p:pic>
      <p:pic>
        <p:nvPicPr>
          <p:cNvPr id="286" name="Google Shape;286;p28"/>
          <p:cNvPicPr preferRelativeResize="0"/>
          <p:nvPr/>
        </p:nvPicPr>
        <p:blipFill>
          <a:blip r:embed="rId5">
            <a:alphaModFix/>
          </a:blip>
          <a:stretch>
            <a:fillRect/>
          </a:stretch>
        </p:blipFill>
        <p:spPr>
          <a:xfrm rot="26">
            <a:off x="7026275" y="-265239"/>
            <a:ext cx="2934250" cy="1914579"/>
          </a:xfrm>
          <a:prstGeom prst="rect">
            <a:avLst/>
          </a:prstGeom>
          <a:noFill/>
          <a:ln>
            <a:noFill/>
          </a:ln>
          <a:effectLst>
            <a:outerShdw blurRad="57150" dist="19050" dir="5400000" algn="bl" rotWithShape="0">
              <a:schemeClr val="dk1">
                <a:alpha val="50000"/>
              </a:schemeClr>
            </a:outerShdw>
          </a:effectLst>
        </p:spPr>
      </p:pic>
      <p:sp>
        <p:nvSpPr>
          <p:cNvPr id="290" name="Google Shape;290;p28"/>
          <p:cNvSpPr txBox="1">
            <a:spLocks noGrp="1"/>
          </p:cNvSpPr>
          <p:nvPr>
            <p:ph type="title" idx="3"/>
          </p:nvPr>
        </p:nvSpPr>
        <p:spPr>
          <a:xfrm>
            <a:off x="0" y="2464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Syarat Judul Penelitian</a:t>
            </a:r>
            <a:endParaRPr sz="4000" b="1" dirty="0"/>
          </a:p>
        </p:txBody>
      </p:sp>
      <p:sp>
        <p:nvSpPr>
          <p:cNvPr id="297" name="Google Shape;297;p28"/>
          <p:cNvSpPr txBox="1"/>
          <p:nvPr/>
        </p:nvSpPr>
        <p:spPr>
          <a:xfrm rot="244933">
            <a:off x="7111864" y="207051"/>
            <a:ext cx="2039617" cy="782472"/>
          </a:xfrm>
          <a:prstGeom prst="rect">
            <a:avLst/>
          </a:prstGeom>
          <a:noFill/>
          <a:ln>
            <a:noFill/>
          </a:ln>
        </p:spPr>
        <p:txBody>
          <a:bodyPr spcFirstLastPara="1" wrap="square" lIns="91425" tIns="91425" rIns="91425" bIns="91425" anchor="ctr" anchorCtr="0">
            <a:noAutofit/>
          </a:bodyPr>
          <a:lstStyle/>
          <a:p>
            <a:pPr lvl="0" algn="ctr">
              <a:lnSpc>
                <a:spcPct val="150000"/>
              </a:lnSpc>
            </a:pPr>
            <a:r>
              <a:rPr lang="en-US" sz="1300" dirty="0" err="1">
                <a:solidFill>
                  <a:schemeClr val="lt1"/>
                </a:solidFill>
                <a:latin typeface="Eczar Medium"/>
                <a:ea typeface="Eczar Medium"/>
                <a:cs typeface="Eczar Medium"/>
                <a:sym typeface="Eczar Medium"/>
              </a:rPr>
              <a:t>Juliansyah</a:t>
            </a:r>
            <a:r>
              <a:rPr lang="en-US" sz="1300" dirty="0">
                <a:solidFill>
                  <a:schemeClr val="lt1"/>
                </a:solidFill>
                <a:latin typeface="Eczar Medium"/>
                <a:ea typeface="Eczar Medium"/>
                <a:cs typeface="Eczar Medium"/>
                <a:sym typeface="Eczar Medium"/>
              </a:rPr>
              <a:t> Noor</a:t>
            </a:r>
          </a:p>
          <a:p>
            <a:pPr lvl="0" algn="ctr">
              <a:lnSpc>
                <a:spcPct val="150000"/>
              </a:lnSpc>
            </a:pPr>
            <a:r>
              <a:rPr lang="en-US" sz="1300" dirty="0">
                <a:solidFill>
                  <a:schemeClr val="lt1"/>
                </a:solidFill>
                <a:latin typeface="Eczar Medium"/>
                <a:ea typeface="Eczar Medium"/>
                <a:cs typeface="Eczar Medium"/>
                <a:sym typeface="Eczar Medium"/>
              </a:rPr>
              <a:t>“</a:t>
            </a:r>
            <a:r>
              <a:rPr lang="en-US" sz="1300" dirty="0" err="1">
                <a:solidFill>
                  <a:schemeClr val="lt1"/>
                </a:solidFill>
                <a:latin typeface="Eczar Medium"/>
                <a:ea typeface="Eczar Medium"/>
                <a:cs typeface="Eczar Medium"/>
                <a:sym typeface="Eczar Medium"/>
              </a:rPr>
              <a:t>Metodologi</a:t>
            </a:r>
            <a:r>
              <a:rPr lang="en-US" sz="1300" dirty="0">
                <a:solidFill>
                  <a:schemeClr val="lt1"/>
                </a:solidFill>
                <a:latin typeface="Eczar Medium"/>
                <a:ea typeface="Eczar Medium"/>
                <a:cs typeface="Eczar Medium"/>
                <a:sym typeface="Eczar Medium"/>
              </a:rPr>
              <a:t> </a:t>
            </a:r>
            <a:r>
              <a:rPr lang="en-US" sz="1300" dirty="0" err="1">
                <a:solidFill>
                  <a:schemeClr val="lt1"/>
                </a:solidFill>
                <a:latin typeface="Eczar Medium"/>
                <a:ea typeface="Eczar Medium"/>
                <a:cs typeface="Eczar Medium"/>
                <a:sym typeface="Eczar Medium"/>
              </a:rPr>
              <a:t>Penelitian</a:t>
            </a:r>
            <a:r>
              <a:rPr lang="en-US" sz="1300" dirty="0">
                <a:solidFill>
                  <a:schemeClr val="lt1"/>
                </a:solidFill>
                <a:latin typeface="Eczar Medium"/>
                <a:ea typeface="Eczar Medium"/>
                <a:cs typeface="Eczar Medium"/>
                <a:sym typeface="Eczar Medium"/>
              </a:rPr>
              <a:t>”</a:t>
            </a:r>
            <a:endParaRPr sz="1300" dirty="0">
              <a:solidFill>
                <a:schemeClr val="lt1"/>
              </a:solidFill>
            </a:endParaRPr>
          </a:p>
        </p:txBody>
      </p:sp>
      <p:sp>
        <p:nvSpPr>
          <p:cNvPr id="5" name="Rounded Rectangle 4"/>
          <p:cNvSpPr/>
          <p:nvPr/>
        </p:nvSpPr>
        <p:spPr>
          <a:xfrm>
            <a:off x="381000" y="1428750"/>
            <a:ext cx="2971800" cy="73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Menyebutkan</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variabel</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penelitian</a:t>
            </a:r>
            <a:endParaRPr lang="en-US" dirty="0">
              <a:solidFill>
                <a:schemeClr val="accent1">
                  <a:lumMod val="50000"/>
                </a:schemeClr>
              </a:solidFill>
              <a:effectLst>
                <a:glow rad="139700">
                  <a:schemeClr val="accent1">
                    <a:satMod val="175000"/>
                    <a:alpha val="40000"/>
                  </a:schemeClr>
                </a:glow>
              </a:effectLst>
            </a:endParaRPr>
          </a:p>
        </p:txBody>
      </p:sp>
      <p:sp>
        <p:nvSpPr>
          <p:cNvPr id="13" name="Rounded Rectangle 12"/>
          <p:cNvSpPr/>
          <p:nvPr/>
        </p:nvSpPr>
        <p:spPr>
          <a:xfrm>
            <a:off x="2362200" y="2293698"/>
            <a:ext cx="2971800" cy="73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Menyebutkan</a:t>
            </a:r>
            <a:r>
              <a:rPr lang="en-US" dirty="0">
                <a:solidFill>
                  <a:schemeClr val="accent1">
                    <a:lumMod val="50000"/>
                  </a:schemeClr>
                </a:solidFill>
                <a:effectLst>
                  <a:glow rad="139700">
                    <a:schemeClr val="accent1">
                      <a:satMod val="175000"/>
                      <a:alpha val="40000"/>
                    </a:schemeClr>
                  </a:glow>
                </a:effectLst>
              </a:rPr>
              <a:t> unit </a:t>
            </a:r>
            <a:r>
              <a:rPr lang="en-US" dirty="0" err="1">
                <a:solidFill>
                  <a:schemeClr val="accent1">
                    <a:lumMod val="50000"/>
                  </a:schemeClr>
                </a:solidFill>
                <a:effectLst>
                  <a:glow rad="139700">
                    <a:schemeClr val="accent1">
                      <a:satMod val="175000"/>
                      <a:alpha val="40000"/>
                    </a:schemeClr>
                  </a:glow>
                </a:effectLst>
              </a:rPr>
              <a:t>analisis</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penelitian</a:t>
            </a:r>
            <a:endParaRPr lang="en-US" dirty="0">
              <a:solidFill>
                <a:schemeClr val="accent1">
                  <a:lumMod val="50000"/>
                </a:schemeClr>
              </a:solidFill>
              <a:effectLst>
                <a:glow rad="139700">
                  <a:schemeClr val="accent1">
                    <a:satMod val="175000"/>
                    <a:alpha val="40000"/>
                  </a:schemeClr>
                </a:glow>
              </a:effectLst>
            </a:endParaRPr>
          </a:p>
        </p:txBody>
      </p:sp>
      <p:sp>
        <p:nvSpPr>
          <p:cNvPr id="14" name="Rounded Rectangle 13"/>
          <p:cNvSpPr/>
          <p:nvPr/>
        </p:nvSpPr>
        <p:spPr>
          <a:xfrm>
            <a:off x="4267200" y="3208098"/>
            <a:ext cx="2971800" cy="73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Menyebutkan</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lokasi</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penelitian</a:t>
            </a:r>
            <a:endParaRPr lang="en-US" dirty="0">
              <a:solidFill>
                <a:schemeClr val="accent1">
                  <a:lumMod val="50000"/>
                </a:schemeClr>
              </a:solidFill>
              <a:effectLst>
                <a:glow rad="139700">
                  <a:schemeClr val="accent1">
                    <a:satMod val="175000"/>
                    <a:alpha val="40000"/>
                  </a:schemeClr>
                </a:glow>
              </a:effectLst>
            </a:endParaRPr>
          </a:p>
        </p:txBody>
      </p:sp>
      <p:sp>
        <p:nvSpPr>
          <p:cNvPr id="15" name="Rounded Rectangle 14"/>
          <p:cNvSpPr/>
          <p:nvPr/>
        </p:nvSpPr>
        <p:spPr>
          <a:xfrm>
            <a:off x="5867400" y="4122498"/>
            <a:ext cx="2971800" cy="73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lumMod val="50000"/>
                  </a:schemeClr>
                </a:solidFill>
                <a:effectLst>
                  <a:glow rad="139700">
                    <a:schemeClr val="accent1">
                      <a:satMod val="175000"/>
                      <a:alpha val="40000"/>
                    </a:schemeClr>
                  </a:glow>
                </a:effectLst>
              </a:rPr>
              <a:t>Disusun</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sesingkat</a:t>
            </a:r>
            <a:r>
              <a:rPr lang="en-US" dirty="0">
                <a:solidFill>
                  <a:schemeClr val="accent1">
                    <a:lumMod val="50000"/>
                  </a:schemeClr>
                </a:solidFill>
                <a:effectLst>
                  <a:glow rad="139700">
                    <a:schemeClr val="accent1">
                      <a:satMod val="175000"/>
                      <a:alpha val="40000"/>
                    </a:schemeClr>
                  </a:glow>
                </a:effectLst>
              </a:rPr>
              <a:t> </a:t>
            </a:r>
            <a:r>
              <a:rPr lang="en-US" dirty="0" err="1">
                <a:solidFill>
                  <a:schemeClr val="accent1">
                    <a:lumMod val="50000"/>
                  </a:schemeClr>
                </a:solidFill>
                <a:effectLst>
                  <a:glow rad="139700">
                    <a:schemeClr val="accent1">
                      <a:satMod val="175000"/>
                      <a:alpha val="40000"/>
                    </a:schemeClr>
                  </a:glow>
                </a:effectLst>
              </a:rPr>
              <a:t>mungkin</a:t>
            </a:r>
            <a:endParaRPr lang="en-US" dirty="0">
              <a:solidFill>
                <a:schemeClr val="accent1">
                  <a:lumMod val="50000"/>
                </a:schemeClr>
              </a:solidFill>
              <a:effectLst>
                <a:glow rad="139700">
                  <a:schemeClr val="accent1">
                    <a:satMod val="175000"/>
                    <a:alpha val="40000"/>
                  </a:schemeClr>
                </a:glow>
              </a:effectLst>
            </a:endParaRPr>
          </a:p>
        </p:txBody>
      </p:sp>
    </p:spTree>
    <p:extLst>
      <p:ext uri="{BB962C8B-B14F-4D97-AF65-F5344CB8AC3E}">
        <p14:creationId xmlns:p14="http://schemas.microsoft.com/office/powerpoint/2010/main" val="1772821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350" decel="100000" fill="hold"/>
                                        <p:tgtEl>
                                          <p:spTgt spid="5"/>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900" decel="100000" fill="hold"/>
                                        <p:tgtEl>
                                          <p:spTgt spid="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3"/>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a:t>Judul harus mencangkup hal-hal berikut:</a:t>
            </a:r>
            <a:endParaRPr sz="2400" dirty="0"/>
          </a:p>
        </p:txBody>
      </p:sp>
      <p:sp>
        <p:nvSpPr>
          <p:cNvPr id="370" name="Google Shape;370;p33"/>
          <p:cNvSpPr txBox="1">
            <a:spLocks noGrp="1"/>
          </p:cNvSpPr>
          <p:nvPr>
            <p:ph type="subTitle" idx="5"/>
          </p:nvPr>
        </p:nvSpPr>
        <p:spPr>
          <a:xfrm>
            <a:off x="762000" y="1123950"/>
            <a:ext cx="7391599" cy="2956296"/>
          </a:xfrm>
          <a:prstGeom prst="rect">
            <a:avLst/>
          </a:prstGeom>
        </p:spPr>
        <p:txBody>
          <a:bodyPr spcFirstLastPara="1" wrap="square" lIns="91425" tIns="91425" rIns="91425" bIns="91425" anchor="t" anchorCtr="0">
            <a:noAutofit/>
          </a:bodyPr>
          <a:lstStyle/>
          <a:p>
            <a:pPr marL="342900" lvl="0" indent="-342900" algn="just">
              <a:lnSpc>
                <a:spcPct val="200000"/>
              </a:lnSpc>
              <a:buFont typeface="+mj-lt"/>
              <a:buAutoNum type="arabicPeriod"/>
            </a:pPr>
            <a:r>
              <a:rPr lang="en-US" dirty="0" err="1"/>
              <a:t>Menunjukkan</a:t>
            </a:r>
            <a:r>
              <a:rPr lang="en-US" dirty="0"/>
              <a:t> </a:t>
            </a:r>
            <a:r>
              <a:rPr lang="en-US" dirty="0" err="1"/>
              <a:t>sifat</a:t>
            </a:r>
            <a:r>
              <a:rPr lang="en-US" dirty="0"/>
              <a:t> </a:t>
            </a:r>
            <a:r>
              <a:rPr lang="en-US" dirty="0" err="1"/>
              <a:t>atau</a:t>
            </a:r>
            <a:r>
              <a:rPr lang="en-US" dirty="0"/>
              <a:t> </a:t>
            </a:r>
            <a:r>
              <a:rPr lang="en-US" dirty="0" err="1"/>
              <a:t>jenis</a:t>
            </a:r>
            <a:r>
              <a:rPr lang="en-US" dirty="0"/>
              <a:t> </a:t>
            </a:r>
            <a:r>
              <a:rPr lang="en-US" dirty="0" err="1"/>
              <a:t>penelitian</a:t>
            </a:r>
            <a:r>
              <a:rPr lang="en-US" dirty="0"/>
              <a:t>.</a:t>
            </a:r>
          </a:p>
          <a:p>
            <a:pPr marL="342900" lvl="0" indent="-342900" algn="just">
              <a:lnSpc>
                <a:spcPct val="200000"/>
              </a:lnSpc>
              <a:buFont typeface="+mj-lt"/>
              <a:buAutoNum type="arabicPeriod"/>
            </a:pPr>
            <a:r>
              <a:rPr lang="en-US" dirty="0" err="1"/>
              <a:t>Menunjukkan</a:t>
            </a:r>
            <a:r>
              <a:rPr lang="en-US" dirty="0"/>
              <a:t> </a:t>
            </a:r>
            <a:r>
              <a:rPr lang="en-US" dirty="0" err="1"/>
              <a:t>variabel</a:t>
            </a:r>
            <a:r>
              <a:rPr lang="en-US" dirty="0"/>
              <a:t> </a:t>
            </a:r>
            <a:r>
              <a:rPr lang="en-US" dirty="0" err="1"/>
              <a:t>utama</a:t>
            </a:r>
            <a:r>
              <a:rPr lang="en-US" dirty="0"/>
              <a:t> yang </a:t>
            </a:r>
            <a:r>
              <a:rPr lang="en-US" dirty="0" err="1"/>
              <a:t>merupakan</a:t>
            </a:r>
            <a:r>
              <a:rPr lang="en-US" dirty="0"/>
              <a:t> </a:t>
            </a:r>
            <a:r>
              <a:rPr lang="en-US" dirty="0" err="1"/>
              <a:t>objek</a:t>
            </a:r>
            <a:r>
              <a:rPr lang="en-US" dirty="0"/>
              <a:t> </a:t>
            </a:r>
            <a:r>
              <a:rPr lang="en-US" dirty="0" err="1"/>
              <a:t>penelitian</a:t>
            </a:r>
            <a:r>
              <a:rPr lang="en-US" dirty="0"/>
              <a:t>.</a:t>
            </a:r>
          </a:p>
          <a:p>
            <a:pPr marL="342900" lvl="0" indent="-342900" algn="just">
              <a:lnSpc>
                <a:spcPct val="200000"/>
              </a:lnSpc>
              <a:buFont typeface="+mj-lt"/>
              <a:buAutoNum type="arabicPeriod"/>
            </a:pPr>
            <a:r>
              <a:rPr lang="en-US" dirty="0" err="1"/>
              <a:t>Menunjukkan</a:t>
            </a:r>
            <a:r>
              <a:rPr lang="en-US" dirty="0"/>
              <a:t> </a:t>
            </a:r>
            <a:r>
              <a:rPr lang="en-US" dirty="0" err="1"/>
              <a:t>variabel</a:t>
            </a:r>
            <a:r>
              <a:rPr lang="en-US" dirty="0"/>
              <a:t> yang </a:t>
            </a:r>
            <a:r>
              <a:rPr lang="en-US" dirty="0" err="1"/>
              <a:t>menjadi</a:t>
            </a:r>
            <a:r>
              <a:rPr lang="en-US" dirty="0"/>
              <a:t> </a:t>
            </a:r>
            <a:r>
              <a:rPr lang="en-US" dirty="0" err="1"/>
              <a:t>faktor</a:t>
            </a:r>
            <a:r>
              <a:rPr lang="en-US" dirty="0"/>
              <a:t>  </a:t>
            </a:r>
            <a:r>
              <a:rPr lang="en-US" dirty="0" err="1"/>
              <a:t>pengaruh</a:t>
            </a:r>
            <a:r>
              <a:rPr lang="en-US" dirty="0"/>
              <a:t> </a:t>
            </a:r>
            <a:r>
              <a:rPr lang="en-US" dirty="0" err="1"/>
              <a:t>variabel</a:t>
            </a:r>
            <a:r>
              <a:rPr lang="en-US" dirty="0"/>
              <a:t> </a:t>
            </a:r>
            <a:r>
              <a:rPr lang="en-US" dirty="0" err="1"/>
              <a:t>utama</a:t>
            </a:r>
            <a:r>
              <a:rPr lang="en-US" dirty="0"/>
              <a:t>.</a:t>
            </a:r>
          </a:p>
          <a:p>
            <a:pPr marL="342900" lvl="0" indent="-342900" algn="just">
              <a:lnSpc>
                <a:spcPct val="200000"/>
              </a:lnSpc>
              <a:buFont typeface="+mj-lt"/>
              <a:buAutoNum type="arabicPeriod"/>
            </a:pPr>
            <a:r>
              <a:rPr lang="en-US" dirty="0" err="1"/>
              <a:t>Menunjukkan</a:t>
            </a:r>
            <a:r>
              <a:rPr lang="en-US" dirty="0"/>
              <a:t> </a:t>
            </a:r>
            <a:r>
              <a:rPr lang="en-US" dirty="0" err="1"/>
              <a:t>pada</a:t>
            </a:r>
            <a:r>
              <a:rPr lang="en-US" dirty="0"/>
              <a:t> </a:t>
            </a:r>
            <a:r>
              <a:rPr lang="en-US" dirty="0" err="1"/>
              <a:t>subjek</a:t>
            </a:r>
            <a:r>
              <a:rPr lang="en-US" dirty="0"/>
              <a:t> </a:t>
            </a:r>
            <a:r>
              <a:rPr lang="en-US" dirty="0" err="1"/>
              <a:t>penelitian</a:t>
            </a:r>
            <a:r>
              <a:rPr lang="en-US" dirty="0"/>
              <a:t> </a:t>
            </a:r>
            <a:r>
              <a:rPr lang="en-US" dirty="0" err="1"/>
              <a:t>atau</a:t>
            </a:r>
            <a:r>
              <a:rPr lang="en-US" dirty="0"/>
              <a:t> unit </a:t>
            </a:r>
            <a:r>
              <a:rPr lang="en-US" dirty="0" err="1"/>
              <a:t>analisisnya</a:t>
            </a:r>
            <a:r>
              <a:rPr lang="en-US" dirty="0"/>
              <a:t>.</a:t>
            </a:r>
          </a:p>
          <a:p>
            <a:pPr marL="342900" lvl="0" indent="-342900" algn="just">
              <a:lnSpc>
                <a:spcPct val="200000"/>
              </a:lnSpc>
              <a:buFont typeface="+mj-lt"/>
              <a:buAutoNum type="arabicPeriod"/>
            </a:pPr>
            <a:r>
              <a:rPr lang="en-US" dirty="0" err="1"/>
              <a:t>Menunjukkan</a:t>
            </a:r>
            <a:r>
              <a:rPr lang="en-US" dirty="0"/>
              <a:t> </a:t>
            </a:r>
            <a:r>
              <a:rPr lang="en-US" dirty="0" err="1"/>
              <a:t>lokasi</a:t>
            </a:r>
            <a:r>
              <a:rPr lang="en-US" dirty="0"/>
              <a:t> </a:t>
            </a:r>
            <a:r>
              <a:rPr lang="en-US" dirty="0" err="1"/>
              <a:t>penelitian</a:t>
            </a:r>
            <a:r>
              <a:rPr lang="en-US" dirty="0"/>
              <a:t>.</a:t>
            </a:r>
          </a:p>
          <a:p>
            <a:pPr marL="342900" lvl="0" indent="-342900" algn="just">
              <a:lnSpc>
                <a:spcPct val="200000"/>
              </a:lnSpc>
              <a:buFont typeface="+mj-lt"/>
              <a:buAutoNum type="arabicPeriod"/>
            </a:pPr>
            <a:r>
              <a:rPr lang="en-US" dirty="0" err="1"/>
              <a:t>Menunjukkan</a:t>
            </a:r>
            <a:r>
              <a:rPr lang="en-US" dirty="0"/>
              <a:t> </a:t>
            </a:r>
            <a:r>
              <a:rPr lang="en-US" dirty="0" err="1"/>
              <a:t>tahun</a:t>
            </a:r>
            <a:r>
              <a:rPr lang="en-US" dirty="0"/>
              <a:t> </a:t>
            </a:r>
            <a:r>
              <a:rPr lang="en-US" dirty="0" err="1"/>
              <a:t>penelitian</a:t>
            </a:r>
            <a:r>
              <a:rPr lang="en-US" dirty="0"/>
              <a:t> </a:t>
            </a:r>
            <a:r>
              <a:rPr lang="en-US" dirty="0" err="1"/>
              <a:t>dilaksanakan</a:t>
            </a:r>
            <a:r>
              <a:rPr lang="en-US" dirty="0"/>
              <a:t>.</a:t>
            </a:r>
            <a:endParaRPr dirty="0"/>
          </a:p>
        </p:txBody>
      </p:sp>
      <p:sp>
        <p:nvSpPr>
          <p:cNvPr id="392" name="Google Shape;392;p33"/>
          <p:cNvSpPr txBox="1"/>
          <p:nvPr/>
        </p:nvSpPr>
        <p:spPr>
          <a:xfrm rot="654993" flipH="1">
            <a:off x="7330017" y="4243611"/>
            <a:ext cx="1799565" cy="777523"/>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000" dirty="0">
                <a:solidFill>
                  <a:schemeClr val="accent1"/>
                </a:solidFill>
                <a:latin typeface="Eczar Medium"/>
                <a:ea typeface="Eczar Medium"/>
                <a:cs typeface="Eczar Medium"/>
                <a:sym typeface="Eczar Medium"/>
              </a:rPr>
              <a:t>Judul</a:t>
            </a:r>
            <a:endParaRPr sz="2000" dirty="0">
              <a:solidFill>
                <a:schemeClr val="accent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1500"/>
                                        <p:tgtEl>
                                          <p:spTgt spid="370">
                                            <p:txEl>
                                              <p:pRg st="0" end="0"/>
                                            </p:txEl>
                                          </p:spTgt>
                                        </p:tgtEl>
                                      </p:cBhvr>
                                    </p:animEffect>
                                    <p:anim calcmode="lin" valueType="num">
                                      <p:cBhvr>
                                        <p:cTn id="8" dur="1500" fill="hold"/>
                                        <p:tgtEl>
                                          <p:spTgt spid="370">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7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370">
                                            <p:txEl>
                                              <p:pRg st="1" end="1"/>
                                            </p:txEl>
                                          </p:spTgt>
                                        </p:tgtEl>
                                        <p:attrNameLst>
                                          <p:attrName>style.visibility</p:attrName>
                                        </p:attrNameLst>
                                      </p:cBhvr>
                                      <p:to>
                                        <p:strVal val="visible"/>
                                      </p:to>
                                    </p:set>
                                    <p:animEffect transition="in" filter="fade">
                                      <p:cBhvr>
                                        <p:cTn id="12" dur="1500"/>
                                        <p:tgtEl>
                                          <p:spTgt spid="370">
                                            <p:txEl>
                                              <p:pRg st="1" end="1"/>
                                            </p:txEl>
                                          </p:spTgt>
                                        </p:tgtEl>
                                      </p:cBhvr>
                                    </p:animEffect>
                                    <p:anim calcmode="lin" valueType="num">
                                      <p:cBhvr>
                                        <p:cTn id="13" dur="1500" fill="hold"/>
                                        <p:tgtEl>
                                          <p:spTgt spid="370">
                                            <p:txEl>
                                              <p:pRg st="1" end="1"/>
                                            </p:txEl>
                                          </p:spTgt>
                                        </p:tgtEl>
                                        <p:attrNameLst>
                                          <p:attrName>ppt_x</p:attrName>
                                        </p:attrNameLst>
                                      </p:cBhvr>
                                      <p:tavLst>
                                        <p:tav tm="0">
                                          <p:val>
                                            <p:strVal val="#ppt_x"/>
                                          </p:val>
                                        </p:tav>
                                        <p:tav tm="100000">
                                          <p:val>
                                            <p:strVal val="#ppt_x"/>
                                          </p:val>
                                        </p:tav>
                                      </p:tavLst>
                                    </p:anim>
                                    <p:anim calcmode="lin" valueType="num">
                                      <p:cBhvr>
                                        <p:cTn id="14" dur="1500" fill="hold"/>
                                        <p:tgtEl>
                                          <p:spTgt spid="37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70">
                                            <p:txEl>
                                              <p:pRg st="2" end="2"/>
                                            </p:txEl>
                                          </p:spTgt>
                                        </p:tgtEl>
                                        <p:attrNameLst>
                                          <p:attrName>style.visibility</p:attrName>
                                        </p:attrNameLst>
                                      </p:cBhvr>
                                      <p:to>
                                        <p:strVal val="visible"/>
                                      </p:to>
                                    </p:set>
                                    <p:animEffect transition="in" filter="fade">
                                      <p:cBhvr>
                                        <p:cTn id="17" dur="1500"/>
                                        <p:tgtEl>
                                          <p:spTgt spid="370">
                                            <p:txEl>
                                              <p:pRg st="2" end="2"/>
                                            </p:txEl>
                                          </p:spTgt>
                                        </p:tgtEl>
                                      </p:cBhvr>
                                    </p:animEffect>
                                    <p:anim calcmode="lin" valueType="num">
                                      <p:cBhvr>
                                        <p:cTn id="18" dur="1500" fill="hold"/>
                                        <p:tgtEl>
                                          <p:spTgt spid="370">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7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50"/>
                                  </p:stCondLst>
                                  <p:childTnLst>
                                    <p:set>
                                      <p:cBhvr>
                                        <p:cTn id="21" dur="1" fill="hold">
                                          <p:stCondLst>
                                            <p:cond delay="0"/>
                                          </p:stCondLst>
                                        </p:cTn>
                                        <p:tgtEl>
                                          <p:spTgt spid="370">
                                            <p:txEl>
                                              <p:pRg st="3" end="3"/>
                                            </p:txEl>
                                          </p:spTgt>
                                        </p:tgtEl>
                                        <p:attrNameLst>
                                          <p:attrName>style.visibility</p:attrName>
                                        </p:attrNameLst>
                                      </p:cBhvr>
                                      <p:to>
                                        <p:strVal val="visible"/>
                                      </p:to>
                                    </p:set>
                                    <p:animEffect transition="in" filter="fade">
                                      <p:cBhvr>
                                        <p:cTn id="22" dur="1500"/>
                                        <p:tgtEl>
                                          <p:spTgt spid="370">
                                            <p:txEl>
                                              <p:pRg st="3" end="3"/>
                                            </p:txEl>
                                          </p:spTgt>
                                        </p:tgtEl>
                                      </p:cBhvr>
                                    </p:animEffect>
                                    <p:anim calcmode="lin" valueType="num">
                                      <p:cBhvr>
                                        <p:cTn id="23" dur="1500" fill="hold"/>
                                        <p:tgtEl>
                                          <p:spTgt spid="370">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70">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370">
                                            <p:txEl>
                                              <p:pRg st="4" end="4"/>
                                            </p:txEl>
                                          </p:spTgt>
                                        </p:tgtEl>
                                        <p:attrNameLst>
                                          <p:attrName>style.visibility</p:attrName>
                                        </p:attrNameLst>
                                      </p:cBhvr>
                                      <p:to>
                                        <p:strVal val="visible"/>
                                      </p:to>
                                    </p:set>
                                    <p:animEffect transition="in" filter="fade">
                                      <p:cBhvr>
                                        <p:cTn id="27" dur="1500"/>
                                        <p:tgtEl>
                                          <p:spTgt spid="370">
                                            <p:txEl>
                                              <p:pRg st="4" end="4"/>
                                            </p:txEl>
                                          </p:spTgt>
                                        </p:tgtEl>
                                      </p:cBhvr>
                                    </p:animEffect>
                                    <p:anim calcmode="lin" valueType="num">
                                      <p:cBhvr>
                                        <p:cTn id="28" dur="1500" fill="hold"/>
                                        <p:tgtEl>
                                          <p:spTgt spid="370">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70">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50"/>
                                  </p:stCondLst>
                                  <p:childTnLst>
                                    <p:set>
                                      <p:cBhvr>
                                        <p:cTn id="31" dur="1" fill="hold">
                                          <p:stCondLst>
                                            <p:cond delay="0"/>
                                          </p:stCondLst>
                                        </p:cTn>
                                        <p:tgtEl>
                                          <p:spTgt spid="370">
                                            <p:txEl>
                                              <p:pRg st="5" end="5"/>
                                            </p:txEl>
                                          </p:spTgt>
                                        </p:tgtEl>
                                        <p:attrNameLst>
                                          <p:attrName>style.visibility</p:attrName>
                                        </p:attrNameLst>
                                      </p:cBhvr>
                                      <p:to>
                                        <p:strVal val="visible"/>
                                      </p:to>
                                    </p:set>
                                    <p:animEffect transition="in" filter="fade">
                                      <p:cBhvr>
                                        <p:cTn id="32" dur="1500"/>
                                        <p:tgtEl>
                                          <p:spTgt spid="370">
                                            <p:txEl>
                                              <p:pRg st="5" end="5"/>
                                            </p:txEl>
                                          </p:spTgt>
                                        </p:tgtEl>
                                      </p:cBhvr>
                                    </p:animEffect>
                                    <p:anim calcmode="lin" valueType="num">
                                      <p:cBhvr>
                                        <p:cTn id="33" dur="1500" fill="hold"/>
                                        <p:tgtEl>
                                          <p:spTgt spid="370">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7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build="p"/>
    </p:bldLst>
  </p:timing>
</p:sld>
</file>

<file path=ppt/theme/theme1.xml><?xml version="1.0" encoding="utf-8"?>
<a:theme xmlns:a="http://schemas.openxmlformats.org/drawingml/2006/main" name="Dictionary Day Minitheme by Slidesgo">
  <a:themeElements>
    <a:clrScheme name="Simple Light">
      <a:dk1>
        <a:srgbClr val="434C47"/>
      </a:dk1>
      <a:lt1>
        <a:srgbClr val="5B6775"/>
      </a:lt1>
      <a:dk2>
        <a:srgbClr val="B12A1C"/>
      </a:dk2>
      <a:lt2>
        <a:srgbClr val="AC7A15"/>
      </a:lt2>
      <a:accent1>
        <a:srgbClr val="AA9D99"/>
      </a:accent1>
      <a:accent2>
        <a:srgbClr val="FFFFFF"/>
      </a:accent2>
      <a:accent3>
        <a:srgbClr val="FFFFFF"/>
      </a:accent3>
      <a:accent4>
        <a:srgbClr val="FFFFFF"/>
      </a:accent4>
      <a:accent5>
        <a:srgbClr val="FFFFFF"/>
      </a:accent5>
      <a:accent6>
        <a:srgbClr val="FFFFFF"/>
      </a:accent6>
      <a:hlink>
        <a:srgbClr val="434C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1007</Words>
  <Application>Microsoft Macintosh PowerPoint</Application>
  <PresentationFormat>Peragaan Layar (16:9)</PresentationFormat>
  <Paragraphs>137</Paragraphs>
  <Slides>28</Slides>
  <Notes>28</Notes>
  <HiddenSlides>0</HiddenSlides>
  <MMClips>0</MMClips>
  <ScaleCrop>false</ScaleCrop>
  <HeadingPairs>
    <vt:vector size="6" baseType="variant">
      <vt:variant>
        <vt:lpstr>Font Dipakai</vt:lpstr>
      </vt:variant>
      <vt:variant>
        <vt:i4>10</vt:i4>
      </vt:variant>
      <vt:variant>
        <vt:lpstr>Tema</vt:lpstr>
      </vt:variant>
      <vt:variant>
        <vt:i4>1</vt:i4>
      </vt:variant>
      <vt:variant>
        <vt:lpstr>Judul Slide</vt:lpstr>
      </vt:variant>
      <vt:variant>
        <vt:i4>28</vt:i4>
      </vt:variant>
    </vt:vector>
  </HeadingPairs>
  <TitlesOfParts>
    <vt:vector size="39" baseType="lpstr">
      <vt:lpstr>Anaheim</vt:lpstr>
      <vt:lpstr>Archivo</vt:lpstr>
      <vt:lpstr>Archivo Medium</vt:lpstr>
      <vt:lpstr>Arial</vt:lpstr>
      <vt:lpstr>Cooper Black</vt:lpstr>
      <vt:lpstr>Eczar</vt:lpstr>
      <vt:lpstr>Eczar Medium</vt:lpstr>
      <vt:lpstr>Eczar SemiBold</vt:lpstr>
      <vt:lpstr>Eczar;800</vt:lpstr>
      <vt:lpstr>Wingdings</vt:lpstr>
      <vt:lpstr>Dictionary Day Minitheme by Slidesgo</vt:lpstr>
      <vt:lpstr>JUDUL, LATAR BELAKANG, RUMUSAN MASALAH, TUJUAN DAN MANFAAT PENELITIAN</vt:lpstr>
      <vt:lpstr>Al-Quran surat Al-Baqarah ayat 31 “Allah mengajarkan Adam nama-nama semuanya”.   Yang dimaksud nama-nama pada ayat tersebut adalah sifat, ciri, dan hukum sesuatu. Ini berarti manusia berpotensi mengetahui rahasia alam raya.  </vt:lpstr>
      <vt:lpstr>Ali-’Imran (3) 190 “Sesungguhnya dalam penciptaan langit dan bumi, dan silih bergantinya malam dan siang terdapat tanda-tanda bagi orang-orang yang berakal”,    Allah SWT mengarahkan hamba-Nya untuk merenungkan alam, langit, bumi dan mengarahkan agar hamba-Nya mempergunakan pikirannya dan memperhatikan pergantian antara siang dan malam.</vt:lpstr>
      <vt:lpstr>Al-quran telah banyak mengajarkan manusia untuk mencari kebenaran atau ilmu pengetahuan, salah satu caranya dengan penelitian. Penelitian dilakukan berawal dari adanya sebuah permasalahan.   Dengan permasalahan yang sesuai dengan disiplin ilmunya masing-masing, maka setiap orang akan berusaha memecahkan permasalahannya tersebut sesuai dengan pengetahuan yang dimilikinya</vt:lpstr>
      <vt:lpstr>JUDUL PENELITIAN</vt:lpstr>
      <vt:lpstr>Tema Penelitian</vt:lpstr>
      <vt:lpstr>Judul penelitian adalah penjabaran secara kongrit terkait keseluruhan isi Karya Tulis Ilmiah (KTI), baik skripsi, tesis, dan desertasi dengan menjelaskan unsur yang ada dalam topik penelitian.</vt:lpstr>
      <vt:lpstr>Syarat Judul Penelitian</vt:lpstr>
      <vt:lpstr>Judul harus mencangkup hal-hal berikut:</vt:lpstr>
      <vt:lpstr>Menyaring Permasalahan</vt:lpstr>
      <vt:lpstr>Syarat Membuat Judul</vt:lpstr>
      <vt:lpstr>Judul yang Baik</vt:lpstr>
      <vt:lpstr>PENULISAN  LATAR BELAKANG</vt:lpstr>
      <vt:lpstr>Latar belakang diuraikan tentang alasan (justifikasi) mengapa penelitian tersebut perlu dilakukan dengan menguraikan besaran masalah, keseriusan masalah, kesensitifan masalah, adanya kebijakan, kemudian data dukung seperti jumlah kasus atau angka proporsi kejadian diawali dari mulai data global/dunia, kemudian data nasional, data regional, kabupaten/kota hingga tempat/lokasi masalah tersebut terjadi</vt:lpstr>
      <vt:lpstr>Proporsi Data</vt:lpstr>
      <vt:lpstr>RUMUSAN MASALAH</vt:lpstr>
      <vt:lpstr>Masalah adalah suatu kesenjangan (gap) antara teori dan kenyataan atau perbedaan antara teori dengan praktiknya.</vt:lpstr>
      <vt:lpstr>Sumber Masalah Penelitian</vt:lpstr>
      <vt:lpstr>Langkah-langkah Menemukan Masalah</vt:lpstr>
      <vt:lpstr>Syarat Masalah Penelitian</vt:lpstr>
      <vt:lpstr>Membuat Rumusan Masalah</vt:lpstr>
      <vt:lpstr>TUJUAN PENELITIAN</vt:lpstr>
      <vt:lpstr>Tujuan Umum</vt:lpstr>
      <vt:lpstr>Tujuan Khusus</vt:lpstr>
      <vt:lpstr>MANFAAT PENELITIAN</vt:lpstr>
      <vt:lpstr>Presentasi PowerPoint</vt:lpstr>
      <vt:lpstr>Aspek Manfaat Penelitian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 PENELITIAN KESEHATAN</dc:title>
  <cp:lastModifiedBy>Microsoft Office User</cp:lastModifiedBy>
  <cp:revision>27</cp:revision>
  <dcterms:modified xsi:type="dcterms:W3CDTF">2022-11-25T08:52:27Z</dcterms:modified>
</cp:coreProperties>
</file>