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9" r:id="rId3"/>
    <p:sldId id="258" r:id="rId4"/>
    <p:sldId id="272" r:id="rId5"/>
    <p:sldId id="263" r:id="rId6"/>
    <p:sldId id="266" r:id="rId7"/>
    <p:sldId id="262" r:id="rId8"/>
    <p:sldId id="260" r:id="rId9"/>
    <p:sldId id="264" r:id="rId10"/>
    <p:sldId id="261" r:id="rId11"/>
    <p:sldId id="275" r:id="rId12"/>
    <p:sldId id="273" r:id="rId13"/>
    <p:sldId id="276" r:id="rId14"/>
    <p:sldId id="270" r:id="rId15"/>
    <p:sldId id="271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94EF"/>
    <a:srgbClr val="F686A7"/>
    <a:srgbClr val="F87E7C"/>
    <a:srgbClr val="31D0F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782" autoAdjust="0"/>
    <p:restoredTop sz="94660" autoAdjust="0"/>
  </p:normalViewPr>
  <p:slideViewPr>
    <p:cSldViewPr snapToGrid="0">
      <p:cViewPr>
        <p:scale>
          <a:sx n="75" d="100"/>
          <a:sy n="75" d="100"/>
        </p:scale>
        <p:origin x="-498" y="-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E0FDFB-14A6-42D3-8B10-50D31FB9069F}" type="doc">
      <dgm:prSet loTypeId="urn:microsoft.com/office/officeart/2005/8/layout/radial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F5434E7-292C-4ACC-8462-137B6D80B587}">
      <dgm:prSet phldrT="[Text]" custT="1"/>
      <dgm:spPr/>
      <dgm:t>
        <a:bodyPr/>
        <a:lstStyle/>
        <a:p>
          <a:r>
            <a:rPr lang="en-US" sz="1800" dirty="0" err="1" smtClean="0"/>
            <a:t>Berduka</a:t>
          </a:r>
          <a:r>
            <a:rPr lang="en-US" sz="1800" dirty="0" smtClean="0"/>
            <a:t> </a:t>
          </a:r>
          <a:r>
            <a:rPr lang="en-US" sz="1800" dirty="0" err="1" smtClean="0"/>
            <a:t>adalah</a:t>
          </a:r>
          <a:r>
            <a:rPr lang="en-US" sz="1800" dirty="0" smtClean="0"/>
            <a:t> </a:t>
          </a:r>
          <a:r>
            <a:rPr lang="en-US" sz="1800" dirty="0" err="1" smtClean="0"/>
            <a:t>respon</a:t>
          </a:r>
          <a:r>
            <a:rPr lang="en-US" sz="1800" dirty="0" smtClean="0"/>
            <a:t> total </a:t>
          </a:r>
          <a:r>
            <a:rPr lang="en-US" sz="1800" dirty="0" err="1" smtClean="0"/>
            <a:t>terhadap</a:t>
          </a:r>
          <a:r>
            <a:rPr lang="en-US" sz="1800" dirty="0" smtClean="0"/>
            <a:t> </a:t>
          </a:r>
          <a:r>
            <a:rPr lang="en-US" sz="1800" dirty="0" err="1" smtClean="0"/>
            <a:t>pengalaman</a:t>
          </a:r>
          <a:r>
            <a:rPr lang="en-US" sz="1800" dirty="0" smtClean="0"/>
            <a:t> </a:t>
          </a:r>
          <a:r>
            <a:rPr lang="en-US" sz="1800" dirty="0" err="1" smtClean="0"/>
            <a:t>emosional</a:t>
          </a:r>
          <a:r>
            <a:rPr lang="en-US" sz="1800" dirty="0" smtClean="0"/>
            <a:t> </a:t>
          </a:r>
          <a:r>
            <a:rPr lang="en-US" sz="1800" dirty="0" err="1" smtClean="0"/>
            <a:t>akibat</a:t>
          </a:r>
          <a:r>
            <a:rPr lang="en-US" sz="1800" dirty="0" smtClean="0"/>
            <a:t> </a:t>
          </a:r>
          <a:r>
            <a:rPr lang="en-US" sz="1800" dirty="0" err="1" smtClean="0"/>
            <a:t>kehilangan</a:t>
          </a:r>
          <a:r>
            <a:rPr lang="en-US" sz="1800" dirty="0" smtClean="0"/>
            <a:t>. </a:t>
          </a:r>
          <a:r>
            <a:rPr lang="en-US" sz="1800" dirty="0" err="1" smtClean="0"/>
            <a:t>Berduka</a:t>
          </a:r>
          <a:r>
            <a:rPr lang="en-US" sz="1800" dirty="0" smtClean="0"/>
            <a:t> </a:t>
          </a:r>
          <a:r>
            <a:rPr lang="en-US" sz="1800" dirty="0" err="1" smtClean="0"/>
            <a:t>dimanifestasikan</a:t>
          </a:r>
          <a:r>
            <a:rPr lang="en-US" sz="1800" dirty="0" smtClean="0"/>
            <a:t> </a:t>
          </a:r>
          <a:r>
            <a:rPr lang="en-US" sz="1800" dirty="0" err="1" smtClean="0"/>
            <a:t>dalam</a:t>
          </a:r>
          <a:r>
            <a:rPr lang="en-US" sz="1800" dirty="0" smtClean="0"/>
            <a:t> </a:t>
          </a:r>
          <a:r>
            <a:rPr lang="en-US" sz="1800" dirty="0" err="1" smtClean="0"/>
            <a:t>pikiran</a:t>
          </a:r>
          <a:r>
            <a:rPr lang="en-US" sz="1800" dirty="0" smtClean="0"/>
            <a:t>, </a:t>
          </a:r>
          <a:r>
            <a:rPr lang="en-US" sz="1800" dirty="0" err="1" smtClean="0"/>
            <a:t>perasaan</a:t>
          </a:r>
          <a:r>
            <a:rPr lang="en-US" sz="1800" dirty="0" smtClean="0"/>
            <a:t> </a:t>
          </a:r>
          <a:r>
            <a:rPr lang="en-US" sz="1800" dirty="0" err="1" smtClean="0"/>
            <a:t>dan</a:t>
          </a:r>
          <a:r>
            <a:rPr lang="en-US" sz="1800" dirty="0" smtClean="0"/>
            <a:t> </a:t>
          </a:r>
          <a:r>
            <a:rPr lang="en-US" sz="1800" dirty="0" err="1" smtClean="0"/>
            <a:t>perilaku</a:t>
          </a:r>
          <a:r>
            <a:rPr lang="en-US" sz="1800" dirty="0" smtClean="0"/>
            <a:t> yang </a:t>
          </a:r>
          <a:r>
            <a:rPr lang="en-US" sz="1800" dirty="0" err="1" smtClean="0"/>
            <a:t>berhubungan</a:t>
          </a:r>
          <a:r>
            <a:rPr lang="en-US" sz="1800" dirty="0" smtClean="0"/>
            <a:t> </a:t>
          </a:r>
          <a:r>
            <a:rPr lang="en-US" sz="1800" dirty="0" err="1" smtClean="0"/>
            <a:t>dengan</a:t>
          </a:r>
          <a:r>
            <a:rPr lang="en-US" sz="1800" dirty="0" smtClean="0"/>
            <a:t> </a:t>
          </a:r>
          <a:r>
            <a:rPr lang="en-US" sz="1800" dirty="0" err="1" smtClean="0"/>
            <a:t>stres</a:t>
          </a:r>
          <a:r>
            <a:rPr lang="en-US" sz="1800" dirty="0" smtClean="0"/>
            <a:t> </a:t>
          </a:r>
          <a:r>
            <a:rPr lang="en-US" sz="1800" dirty="0" err="1" smtClean="0"/>
            <a:t>atau</a:t>
          </a:r>
          <a:r>
            <a:rPr lang="en-US" sz="1800" dirty="0" smtClean="0"/>
            <a:t> </a:t>
          </a:r>
          <a:r>
            <a:rPr lang="en-US" sz="1800" dirty="0" err="1" smtClean="0"/>
            <a:t>kesedihan</a:t>
          </a:r>
          <a:r>
            <a:rPr lang="en-US" sz="1800" dirty="0" smtClean="0"/>
            <a:t> yang </a:t>
          </a:r>
          <a:r>
            <a:rPr lang="en-US" sz="1800" dirty="0" err="1" smtClean="0"/>
            <a:t>mendalam</a:t>
          </a:r>
          <a:endParaRPr lang="en-US" sz="1800" dirty="0"/>
        </a:p>
      </dgm:t>
    </dgm:pt>
    <dgm:pt modelId="{D3E98D70-D9A4-4463-A053-054EB157A174}" type="parTrans" cxnId="{455C55E6-F7BD-40A6-9F22-3CB5461309A6}">
      <dgm:prSet/>
      <dgm:spPr/>
      <dgm:t>
        <a:bodyPr/>
        <a:lstStyle/>
        <a:p>
          <a:endParaRPr lang="en-US"/>
        </a:p>
      </dgm:t>
    </dgm:pt>
    <dgm:pt modelId="{CCDFED72-48CA-4AD8-B43A-3A070A8D5F22}" type="sibTrans" cxnId="{455C55E6-F7BD-40A6-9F22-3CB5461309A6}">
      <dgm:prSet/>
      <dgm:spPr/>
      <dgm:t>
        <a:bodyPr/>
        <a:lstStyle/>
        <a:p>
          <a:endParaRPr lang="en-US"/>
        </a:p>
      </dgm:t>
    </dgm:pt>
    <dgm:pt modelId="{3938DF38-8754-4EE1-932D-D0B6CDBDD07E}">
      <dgm:prSet phldrT="[Text]" custT="1"/>
      <dgm:spPr/>
      <dgm:t>
        <a:bodyPr/>
        <a:lstStyle/>
        <a:p>
          <a:r>
            <a:rPr lang="en-US" sz="2000" dirty="0" err="1" smtClean="0"/>
            <a:t>Berduka</a:t>
          </a:r>
          <a:r>
            <a:rPr lang="en-US" sz="2000" dirty="0" smtClean="0"/>
            <a:t> Normal</a:t>
          </a:r>
          <a:endParaRPr lang="en-US" sz="2000" dirty="0"/>
        </a:p>
      </dgm:t>
    </dgm:pt>
    <dgm:pt modelId="{F282F01A-E259-4D52-BB18-79D8D5D36D39}" type="parTrans" cxnId="{966FEE4A-D2CC-4CB9-AC20-A63C6C782704}">
      <dgm:prSet/>
      <dgm:spPr/>
      <dgm:t>
        <a:bodyPr/>
        <a:lstStyle/>
        <a:p>
          <a:endParaRPr lang="en-US"/>
        </a:p>
      </dgm:t>
    </dgm:pt>
    <dgm:pt modelId="{C233BB6C-B1A8-4A9B-B95A-CCBCC6C605CC}" type="sibTrans" cxnId="{966FEE4A-D2CC-4CB9-AC20-A63C6C782704}">
      <dgm:prSet/>
      <dgm:spPr/>
      <dgm:t>
        <a:bodyPr/>
        <a:lstStyle/>
        <a:p>
          <a:endParaRPr lang="en-US"/>
        </a:p>
      </dgm:t>
    </dgm:pt>
    <dgm:pt modelId="{0BD756F1-E6E0-49F1-945B-E8CFCD6C4777}">
      <dgm:prSet phldrT="[Text]" custT="1"/>
      <dgm:spPr/>
      <dgm:t>
        <a:bodyPr/>
        <a:lstStyle/>
        <a:p>
          <a:r>
            <a:rPr lang="en-US" sz="2000" dirty="0" err="1" smtClean="0"/>
            <a:t>Berduka</a:t>
          </a:r>
          <a:r>
            <a:rPr lang="en-US" sz="2000" dirty="0" smtClean="0"/>
            <a:t> </a:t>
          </a:r>
          <a:r>
            <a:rPr lang="en-US" sz="2000" dirty="0" err="1" smtClean="0"/>
            <a:t>Tertutup</a:t>
          </a:r>
          <a:endParaRPr lang="en-US" sz="2000" dirty="0"/>
        </a:p>
      </dgm:t>
    </dgm:pt>
    <dgm:pt modelId="{0121E401-DF65-473E-8D95-9A843284A921}" type="parTrans" cxnId="{02D7EB69-DDFD-4CD2-A27B-2682A3663E2B}">
      <dgm:prSet/>
      <dgm:spPr/>
      <dgm:t>
        <a:bodyPr/>
        <a:lstStyle/>
        <a:p>
          <a:endParaRPr lang="en-US"/>
        </a:p>
      </dgm:t>
    </dgm:pt>
    <dgm:pt modelId="{555E8EF8-4007-4D12-9338-7925C9AAE8C0}" type="sibTrans" cxnId="{02D7EB69-DDFD-4CD2-A27B-2682A3663E2B}">
      <dgm:prSet/>
      <dgm:spPr/>
      <dgm:t>
        <a:bodyPr/>
        <a:lstStyle/>
        <a:p>
          <a:endParaRPr lang="en-US"/>
        </a:p>
      </dgm:t>
    </dgm:pt>
    <dgm:pt modelId="{7A4B07F6-7F42-41DB-B153-26DA655D9185}">
      <dgm:prSet phldrT="[Text]" custT="1"/>
      <dgm:spPr/>
      <dgm:t>
        <a:bodyPr/>
        <a:lstStyle/>
        <a:p>
          <a:r>
            <a:rPr lang="en-US" sz="1800" dirty="0" err="1" smtClean="0"/>
            <a:t>Berduka</a:t>
          </a:r>
          <a:r>
            <a:rPr lang="en-US" sz="1800" dirty="0" smtClean="0"/>
            <a:t> Yang </a:t>
          </a:r>
          <a:r>
            <a:rPr lang="en-US" sz="1800" dirty="0" err="1" smtClean="0"/>
            <a:t>Rumit</a:t>
          </a:r>
          <a:endParaRPr lang="en-US" sz="1800" dirty="0"/>
        </a:p>
      </dgm:t>
    </dgm:pt>
    <dgm:pt modelId="{FA300F57-B61B-4A5A-94D2-EACAA7CCA947}" type="parTrans" cxnId="{E4B700B5-6A2C-4665-8A6C-C334B0DF439E}">
      <dgm:prSet/>
      <dgm:spPr/>
      <dgm:t>
        <a:bodyPr/>
        <a:lstStyle/>
        <a:p>
          <a:endParaRPr lang="en-US"/>
        </a:p>
      </dgm:t>
    </dgm:pt>
    <dgm:pt modelId="{84196093-2281-4DFD-AAD2-B051A3E8B1EB}" type="sibTrans" cxnId="{E4B700B5-6A2C-4665-8A6C-C334B0DF439E}">
      <dgm:prSet/>
      <dgm:spPr/>
      <dgm:t>
        <a:bodyPr/>
        <a:lstStyle/>
        <a:p>
          <a:endParaRPr lang="en-US"/>
        </a:p>
      </dgm:t>
    </dgm:pt>
    <dgm:pt modelId="{1A64645B-848B-43D2-A232-F134B1C50CA6}">
      <dgm:prSet phldrT="[Text]" custT="1"/>
      <dgm:spPr/>
      <dgm:t>
        <a:bodyPr/>
        <a:lstStyle/>
        <a:p>
          <a:r>
            <a:rPr lang="en-US" sz="1800" dirty="0" err="1" smtClean="0"/>
            <a:t>Berduka</a:t>
          </a:r>
          <a:r>
            <a:rPr lang="en-US" sz="1800" dirty="0" smtClean="0"/>
            <a:t> </a:t>
          </a:r>
          <a:r>
            <a:rPr lang="en-US" sz="1800" dirty="0" err="1" smtClean="0"/>
            <a:t>Antisipasif</a:t>
          </a:r>
          <a:endParaRPr lang="en-US" sz="1800" dirty="0"/>
        </a:p>
      </dgm:t>
    </dgm:pt>
    <dgm:pt modelId="{B88796B3-E867-4DFA-B088-35358B28EDDC}" type="parTrans" cxnId="{3F9ECC4E-AEC1-4B66-B8ED-510B7A451594}">
      <dgm:prSet/>
      <dgm:spPr/>
      <dgm:t>
        <a:bodyPr/>
        <a:lstStyle/>
        <a:p>
          <a:endParaRPr lang="en-US"/>
        </a:p>
      </dgm:t>
    </dgm:pt>
    <dgm:pt modelId="{A84D535C-AE06-4A6D-909C-0C70DE9F3043}" type="sibTrans" cxnId="{3F9ECC4E-AEC1-4B66-B8ED-510B7A451594}">
      <dgm:prSet/>
      <dgm:spPr/>
      <dgm:t>
        <a:bodyPr/>
        <a:lstStyle/>
        <a:p>
          <a:endParaRPr lang="en-US"/>
        </a:p>
      </dgm:t>
    </dgm:pt>
    <dgm:pt modelId="{DCD2A63E-BC49-45A6-942B-1FCB2A6FCB28}" type="pres">
      <dgm:prSet presAssocID="{8CE0FDFB-14A6-42D3-8B10-50D31FB9069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D45F03-1282-40D9-96ED-7407CE559FBA}" type="pres">
      <dgm:prSet presAssocID="{8CE0FDFB-14A6-42D3-8B10-50D31FB9069F}" presName="radial" presStyleCnt="0">
        <dgm:presLayoutVars>
          <dgm:animLvl val="ctr"/>
        </dgm:presLayoutVars>
      </dgm:prSet>
      <dgm:spPr/>
    </dgm:pt>
    <dgm:pt modelId="{205AB60E-FBE5-4989-B586-F99E2A5FDDB5}" type="pres">
      <dgm:prSet presAssocID="{9F5434E7-292C-4ACC-8462-137B6D80B587}" presName="centerShape" presStyleLbl="vennNode1" presStyleIdx="0" presStyleCnt="5" custScaleX="117749" custScaleY="105187"/>
      <dgm:spPr/>
      <dgm:t>
        <a:bodyPr/>
        <a:lstStyle/>
        <a:p>
          <a:endParaRPr lang="en-US"/>
        </a:p>
      </dgm:t>
    </dgm:pt>
    <dgm:pt modelId="{F0A0F073-C53B-43C8-8A6C-2555CA335213}" type="pres">
      <dgm:prSet presAssocID="{3938DF38-8754-4EE1-932D-D0B6CDBDD07E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11D1A5-78DA-4FE8-B396-55B84532D0FC}" type="pres">
      <dgm:prSet presAssocID="{0BD756F1-E6E0-49F1-945B-E8CFCD6C4777}" presName="node" presStyleLbl="vennNode1" presStyleIdx="2" presStyleCnt="5" custRadScaleRad="108073" custRadScaleInc="3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9AC77E-99C7-4BF6-8E49-98AF233CA6F8}" type="pres">
      <dgm:prSet presAssocID="{7A4B07F6-7F42-41DB-B153-26DA655D9185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DDCB65-C05E-4E39-AE35-BA0219D9FD6B}" type="pres">
      <dgm:prSet presAssocID="{1A64645B-848B-43D2-A232-F134B1C50CA6}" presName="node" presStyleLbl="vennNode1" presStyleIdx="4" presStyleCnt="5" custRadScaleRad="1132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5C55E6-F7BD-40A6-9F22-3CB5461309A6}" srcId="{8CE0FDFB-14A6-42D3-8B10-50D31FB9069F}" destId="{9F5434E7-292C-4ACC-8462-137B6D80B587}" srcOrd="0" destOrd="0" parTransId="{D3E98D70-D9A4-4463-A053-054EB157A174}" sibTransId="{CCDFED72-48CA-4AD8-B43A-3A070A8D5F22}"/>
    <dgm:cxn modelId="{E4B700B5-6A2C-4665-8A6C-C334B0DF439E}" srcId="{9F5434E7-292C-4ACC-8462-137B6D80B587}" destId="{7A4B07F6-7F42-41DB-B153-26DA655D9185}" srcOrd="2" destOrd="0" parTransId="{FA300F57-B61B-4A5A-94D2-EACAA7CCA947}" sibTransId="{84196093-2281-4DFD-AAD2-B051A3E8B1EB}"/>
    <dgm:cxn modelId="{54B85B15-B2C1-4D34-BC2C-C0BD5D425405}" type="presOf" srcId="{7A4B07F6-7F42-41DB-B153-26DA655D9185}" destId="{229AC77E-99C7-4BF6-8E49-98AF233CA6F8}" srcOrd="0" destOrd="0" presId="urn:microsoft.com/office/officeart/2005/8/layout/radial3"/>
    <dgm:cxn modelId="{08B6A3AE-D0E4-4877-B8EE-C50A188431B1}" type="presOf" srcId="{8CE0FDFB-14A6-42D3-8B10-50D31FB9069F}" destId="{DCD2A63E-BC49-45A6-942B-1FCB2A6FCB28}" srcOrd="0" destOrd="0" presId="urn:microsoft.com/office/officeart/2005/8/layout/radial3"/>
    <dgm:cxn modelId="{35B25AB6-6510-43D8-A964-0498DDBB875B}" type="presOf" srcId="{0BD756F1-E6E0-49F1-945B-E8CFCD6C4777}" destId="{FF11D1A5-78DA-4FE8-B396-55B84532D0FC}" srcOrd="0" destOrd="0" presId="urn:microsoft.com/office/officeart/2005/8/layout/radial3"/>
    <dgm:cxn modelId="{1A207EA5-2B93-4487-8D97-AD8F64A7D72E}" type="presOf" srcId="{3938DF38-8754-4EE1-932D-D0B6CDBDD07E}" destId="{F0A0F073-C53B-43C8-8A6C-2555CA335213}" srcOrd="0" destOrd="0" presId="urn:microsoft.com/office/officeart/2005/8/layout/radial3"/>
    <dgm:cxn modelId="{27E38A18-7281-4FC9-9DF3-C18F191829B4}" type="presOf" srcId="{1A64645B-848B-43D2-A232-F134B1C50CA6}" destId="{C3DDCB65-C05E-4E39-AE35-BA0219D9FD6B}" srcOrd="0" destOrd="0" presId="urn:microsoft.com/office/officeart/2005/8/layout/radial3"/>
    <dgm:cxn modelId="{02D7EB69-DDFD-4CD2-A27B-2682A3663E2B}" srcId="{9F5434E7-292C-4ACC-8462-137B6D80B587}" destId="{0BD756F1-E6E0-49F1-945B-E8CFCD6C4777}" srcOrd="1" destOrd="0" parTransId="{0121E401-DF65-473E-8D95-9A843284A921}" sibTransId="{555E8EF8-4007-4D12-9338-7925C9AAE8C0}"/>
    <dgm:cxn modelId="{187B6507-6998-4D34-A101-98A3845FF0A2}" type="presOf" srcId="{9F5434E7-292C-4ACC-8462-137B6D80B587}" destId="{205AB60E-FBE5-4989-B586-F99E2A5FDDB5}" srcOrd="0" destOrd="0" presId="urn:microsoft.com/office/officeart/2005/8/layout/radial3"/>
    <dgm:cxn modelId="{966FEE4A-D2CC-4CB9-AC20-A63C6C782704}" srcId="{9F5434E7-292C-4ACC-8462-137B6D80B587}" destId="{3938DF38-8754-4EE1-932D-D0B6CDBDD07E}" srcOrd="0" destOrd="0" parTransId="{F282F01A-E259-4D52-BB18-79D8D5D36D39}" sibTransId="{C233BB6C-B1A8-4A9B-B95A-CCBCC6C605CC}"/>
    <dgm:cxn modelId="{3F9ECC4E-AEC1-4B66-B8ED-510B7A451594}" srcId="{9F5434E7-292C-4ACC-8462-137B6D80B587}" destId="{1A64645B-848B-43D2-A232-F134B1C50CA6}" srcOrd="3" destOrd="0" parTransId="{B88796B3-E867-4DFA-B088-35358B28EDDC}" sibTransId="{A84D535C-AE06-4A6D-909C-0C70DE9F3043}"/>
    <dgm:cxn modelId="{D9EB2716-5DC5-4C22-8FD2-44D208D02AF3}" type="presParOf" srcId="{DCD2A63E-BC49-45A6-942B-1FCB2A6FCB28}" destId="{37D45F03-1282-40D9-96ED-7407CE559FBA}" srcOrd="0" destOrd="0" presId="urn:microsoft.com/office/officeart/2005/8/layout/radial3"/>
    <dgm:cxn modelId="{05EA3360-DDFF-419C-83E6-7C5434E7760A}" type="presParOf" srcId="{37D45F03-1282-40D9-96ED-7407CE559FBA}" destId="{205AB60E-FBE5-4989-B586-F99E2A5FDDB5}" srcOrd="0" destOrd="0" presId="urn:microsoft.com/office/officeart/2005/8/layout/radial3"/>
    <dgm:cxn modelId="{BCD711D4-E748-425F-B079-44573BF5A3CA}" type="presParOf" srcId="{37D45F03-1282-40D9-96ED-7407CE559FBA}" destId="{F0A0F073-C53B-43C8-8A6C-2555CA335213}" srcOrd="1" destOrd="0" presId="urn:microsoft.com/office/officeart/2005/8/layout/radial3"/>
    <dgm:cxn modelId="{FC409F68-801C-4F17-889D-9702F0C0A9BD}" type="presParOf" srcId="{37D45F03-1282-40D9-96ED-7407CE559FBA}" destId="{FF11D1A5-78DA-4FE8-B396-55B84532D0FC}" srcOrd="2" destOrd="0" presId="urn:microsoft.com/office/officeart/2005/8/layout/radial3"/>
    <dgm:cxn modelId="{5EB2E046-1E43-4D90-9342-0A3282F09548}" type="presParOf" srcId="{37D45F03-1282-40D9-96ED-7407CE559FBA}" destId="{229AC77E-99C7-4BF6-8E49-98AF233CA6F8}" srcOrd="3" destOrd="0" presId="urn:microsoft.com/office/officeart/2005/8/layout/radial3"/>
    <dgm:cxn modelId="{637165F3-FD6A-4D47-8D82-657549542141}" type="presParOf" srcId="{37D45F03-1282-40D9-96ED-7407CE559FBA}" destId="{C3DDCB65-C05E-4E39-AE35-BA0219D9FD6B}" srcOrd="4" destOrd="0" presId="urn:microsoft.com/office/officeart/2005/8/layout/radial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96059E-22A2-4D4C-AC3A-A40BD07D6C22}" type="doc">
      <dgm:prSet loTypeId="urn:microsoft.com/office/officeart/2005/8/layout/venn1" loCatId="relationship" qsTypeId="urn:microsoft.com/office/officeart/2005/8/quickstyle/simple1" qsCatId="simple" csTypeId="urn:microsoft.com/office/officeart/2005/8/colors/colorful2" csCatId="colorful" phldr="1"/>
      <dgm:spPr/>
    </dgm:pt>
    <dgm:pt modelId="{437AF437-6DE9-40F9-AAFC-E04AA1284657}">
      <dgm:prSet phldrT="[Text]" custT="1"/>
      <dgm:spPr/>
      <dgm:t>
        <a:bodyPr/>
        <a:lstStyle/>
        <a:p>
          <a:r>
            <a:rPr lang="en-US" sz="1400" dirty="0" err="1" smtClean="0"/>
            <a:t>Pada</a:t>
          </a:r>
          <a:r>
            <a:rPr lang="en-US" sz="1400" dirty="0" smtClean="0"/>
            <a:t> </a:t>
          </a:r>
          <a:r>
            <a:rPr lang="en-US" sz="1400" dirty="0" err="1" smtClean="0"/>
            <a:t>masa</a:t>
          </a:r>
          <a:r>
            <a:rPr lang="en-US" sz="1400" dirty="0" smtClean="0"/>
            <a:t> </a:t>
          </a:r>
          <a:r>
            <a:rPr lang="en-US" sz="1400" dirty="0" err="1" smtClean="0"/>
            <a:t>anak-anak</a:t>
          </a:r>
          <a:r>
            <a:rPr lang="en-US" sz="1400" dirty="0" smtClean="0"/>
            <a:t>, </a:t>
          </a:r>
          <a:r>
            <a:rPr lang="en-US" sz="1400" dirty="0" err="1" smtClean="0"/>
            <a:t>kehilangan</a:t>
          </a:r>
          <a:r>
            <a:rPr lang="en-US" sz="1400" dirty="0" smtClean="0"/>
            <a:t> </a:t>
          </a:r>
          <a:r>
            <a:rPr lang="en-US" sz="1400" dirty="0" err="1" smtClean="0"/>
            <a:t>dapat</a:t>
          </a:r>
          <a:r>
            <a:rPr lang="en-US" sz="1400" dirty="0" smtClean="0"/>
            <a:t> </a:t>
          </a:r>
          <a:r>
            <a:rPr lang="en-US" sz="1400" dirty="0" err="1" smtClean="0"/>
            <a:t>mengancam</a:t>
          </a:r>
          <a:r>
            <a:rPr lang="en-US" sz="1400" dirty="0" smtClean="0"/>
            <a:t> </a:t>
          </a:r>
          <a:r>
            <a:rPr lang="en-US" sz="1400" dirty="0" err="1" smtClean="0"/>
            <a:t>kemampuan</a:t>
          </a:r>
          <a:r>
            <a:rPr lang="en-US" sz="1400" dirty="0" smtClean="0"/>
            <a:t> </a:t>
          </a:r>
          <a:r>
            <a:rPr lang="en-US" sz="1400" dirty="0" err="1" smtClean="0"/>
            <a:t>untuk</a:t>
          </a:r>
          <a:r>
            <a:rPr lang="en-US" sz="1400" dirty="0" smtClean="0"/>
            <a:t> </a:t>
          </a:r>
          <a:r>
            <a:rPr lang="en-US" sz="1400" dirty="0" err="1" smtClean="0"/>
            <a:t>berkembang</a:t>
          </a:r>
          <a:r>
            <a:rPr lang="en-US" sz="1400" dirty="0" smtClean="0"/>
            <a:t>, </a:t>
          </a:r>
          <a:r>
            <a:rPr lang="en-US" sz="1400" dirty="0" err="1" smtClean="0"/>
            <a:t>kadang-kadang</a:t>
          </a:r>
          <a:r>
            <a:rPr lang="en-US" sz="1400" dirty="0" smtClean="0"/>
            <a:t> </a:t>
          </a:r>
          <a:r>
            <a:rPr lang="en-US" sz="1400" dirty="0" err="1" smtClean="0"/>
            <a:t>akan</a:t>
          </a:r>
          <a:r>
            <a:rPr lang="en-US" sz="1400" dirty="0" smtClean="0"/>
            <a:t> </a:t>
          </a:r>
          <a:r>
            <a:rPr lang="en-US" sz="1400" dirty="0" err="1" smtClean="0"/>
            <a:t>timbul</a:t>
          </a:r>
          <a:r>
            <a:rPr lang="en-US" sz="1400" dirty="0" smtClean="0"/>
            <a:t> rasa </a:t>
          </a:r>
          <a:r>
            <a:rPr lang="en-US" sz="1400" dirty="0" err="1" smtClean="0"/>
            <a:t>takut</a:t>
          </a:r>
          <a:r>
            <a:rPr lang="en-US" sz="1400" dirty="0" smtClean="0"/>
            <a:t> </a:t>
          </a:r>
          <a:r>
            <a:rPr lang="en-US" sz="1400" dirty="0" err="1" smtClean="0"/>
            <a:t>untuk</a:t>
          </a:r>
          <a:r>
            <a:rPr lang="en-US" sz="1400" dirty="0" smtClean="0"/>
            <a:t> </a:t>
          </a:r>
          <a:r>
            <a:rPr lang="en-US" sz="1400" dirty="0" err="1" smtClean="0"/>
            <a:t>ditinggalkan</a:t>
          </a:r>
          <a:r>
            <a:rPr lang="en-US" sz="1400" dirty="0" smtClean="0"/>
            <a:t> </a:t>
          </a:r>
          <a:r>
            <a:rPr lang="en-US" sz="1400" dirty="0" err="1" smtClean="0"/>
            <a:t>atau</a:t>
          </a:r>
          <a:r>
            <a:rPr lang="en-US" sz="1400" dirty="0" smtClean="0"/>
            <a:t> </a:t>
          </a:r>
          <a:r>
            <a:rPr lang="en-US" sz="1400" dirty="0" err="1" smtClean="0"/>
            <a:t>dibiarkan</a:t>
          </a:r>
          <a:r>
            <a:rPr lang="en-US" sz="1400" dirty="0" smtClean="0"/>
            <a:t> </a:t>
          </a:r>
          <a:r>
            <a:rPr lang="en-US" sz="1400" dirty="0" err="1" smtClean="0"/>
            <a:t>kesepian</a:t>
          </a:r>
          <a:endParaRPr lang="en-US" sz="1400" dirty="0"/>
        </a:p>
      </dgm:t>
    </dgm:pt>
    <dgm:pt modelId="{847CF400-CB5F-4C0F-A1DD-B0668B4B2D80}" type="parTrans" cxnId="{79B668C1-7B92-4808-968C-59EAA6956E63}">
      <dgm:prSet/>
      <dgm:spPr/>
      <dgm:t>
        <a:bodyPr/>
        <a:lstStyle/>
        <a:p>
          <a:endParaRPr lang="en-US"/>
        </a:p>
      </dgm:t>
    </dgm:pt>
    <dgm:pt modelId="{E5C11B25-9353-4446-96BB-1211ED2823F0}" type="sibTrans" cxnId="{79B668C1-7B92-4808-968C-59EAA6956E63}">
      <dgm:prSet/>
      <dgm:spPr/>
      <dgm:t>
        <a:bodyPr/>
        <a:lstStyle/>
        <a:p>
          <a:endParaRPr lang="en-US"/>
        </a:p>
      </dgm:t>
    </dgm:pt>
    <dgm:pt modelId="{604893FA-CA4E-4105-A9E6-7F725D2B944C}">
      <dgm:prSet phldrT="[Text]" custT="1"/>
      <dgm:spPr/>
      <dgm:t>
        <a:bodyPr/>
        <a:lstStyle/>
        <a:p>
          <a:r>
            <a:rPr lang="en-US" sz="1500" dirty="0" err="1" smtClean="0"/>
            <a:t>Pada</a:t>
          </a:r>
          <a:r>
            <a:rPr lang="en-US" sz="1500" dirty="0" smtClean="0"/>
            <a:t> </a:t>
          </a:r>
          <a:r>
            <a:rPr lang="en-US" sz="1500" dirty="0" err="1" smtClean="0"/>
            <a:t>masa</a:t>
          </a:r>
          <a:r>
            <a:rPr lang="en-US" sz="1500" dirty="0" smtClean="0"/>
            <a:t> </a:t>
          </a:r>
          <a:r>
            <a:rPr lang="en-US" sz="1500" dirty="0" err="1" smtClean="0"/>
            <a:t>dewasa</a:t>
          </a:r>
          <a:r>
            <a:rPr lang="en-US" sz="1500" dirty="0" smtClean="0"/>
            <a:t>, </a:t>
          </a:r>
          <a:r>
            <a:rPr lang="en-US" sz="1500" dirty="0" err="1" smtClean="0"/>
            <a:t>kehilangan</a:t>
          </a:r>
          <a:r>
            <a:rPr lang="en-US" sz="1500" dirty="0" smtClean="0"/>
            <a:t> </a:t>
          </a:r>
          <a:r>
            <a:rPr lang="en-US" sz="1500" dirty="0" err="1" smtClean="0"/>
            <a:t>khususnya</a:t>
          </a:r>
          <a:r>
            <a:rPr lang="en-US" sz="1500" dirty="0" smtClean="0"/>
            <a:t> </a:t>
          </a:r>
          <a:r>
            <a:rPr lang="en-US" sz="1500" dirty="0" err="1" smtClean="0"/>
            <a:t>kematian</a:t>
          </a:r>
          <a:r>
            <a:rPr lang="en-US" sz="1500" dirty="0" smtClean="0"/>
            <a:t> </a:t>
          </a:r>
          <a:r>
            <a:rPr lang="en-US" sz="1500" dirty="0" err="1" smtClean="0"/>
            <a:t>pasangan</a:t>
          </a:r>
          <a:r>
            <a:rPr lang="en-US" sz="1500" dirty="0" smtClean="0"/>
            <a:t> </a:t>
          </a:r>
          <a:r>
            <a:rPr lang="en-US" sz="1500" dirty="0" err="1" smtClean="0"/>
            <a:t>hidup</a:t>
          </a:r>
          <a:r>
            <a:rPr lang="en-US" sz="1500" dirty="0" smtClean="0"/>
            <a:t>, </a:t>
          </a:r>
          <a:r>
            <a:rPr lang="en-US" sz="1500" dirty="0" err="1" smtClean="0"/>
            <a:t>dapat</a:t>
          </a:r>
          <a:r>
            <a:rPr lang="en-US" sz="1500" dirty="0" smtClean="0"/>
            <a:t> </a:t>
          </a:r>
          <a:r>
            <a:rPr lang="en-US" sz="1500" dirty="0" err="1" smtClean="0"/>
            <a:t>menjadi</a:t>
          </a:r>
          <a:r>
            <a:rPr lang="en-US" sz="1500" dirty="0" smtClean="0"/>
            <a:t> </a:t>
          </a:r>
          <a:r>
            <a:rPr lang="en-US" sz="1500" dirty="0" err="1" smtClean="0"/>
            <a:t>pukulan</a:t>
          </a:r>
          <a:r>
            <a:rPr lang="en-US" sz="1500" dirty="0" smtClean="0"/>
            <a:t> yang </a:t>
          </a:r>
          <a:r>
            <a:rPr lang="en-US" sz="1500" dirty="0" err="1" smtClean="0"/>
            <a:t>sangat</a:t>
          </a:r>
          <a:r>
            <a:rPr lang="en-US" sz="1500" dirty="0" smtClean="0"/>
            <a:t> </a:t>
          </a:r>
          <a:r>
            <a:rPr lang="en-US" sz="1500" dirty="0" err="1" smtClean="0"/>
            <a:t>berat</a:t>
          </a:r>
          <a:r>
            <a:rPr lang="en-US" sz="1500" dirty="0" smtClean="0"/>
            <a:t> </a:t>
          </a:r>
          <a:r>
            <a:rPr lang="en-US" sz="1500" dirty="0" err="1" smtClean="0"/>
            <a:t>dan</a:t>
          </a:r>
          <a:r>
            <a:rPr lang="en-US" sz="1500" dirty="0" smtClean="0"/>
            <a:t> </a:t>
          </a:r>
          <a:r>
            <a:rPr lang="en-US" sz="1500" dirty="0" err="1" smtClean="0"/>
            <a:t>menghilangkan</a:t>
          </a:r>
          <a:r>
            <a:rPr lang="en-US" sz="1500" dirty="0" smtClean="0"/>
            <a:t> </a:t>
          </a:r>
          <a:r>
            <a:rPr lang="en-US" sz="1500" dirty="0" err="1" smtClean="0"/>
            <a:t>semangat</a:t>
          </a:r>
          <a:r>
            <a:rPr lang="en-US" sz="1500" dirty="0" smtClean="0"/>
            <a:t> </a:t>
          </a:r>
          <a:r>
            <a:rPr lang="en-US" sz="1500" dirty="0" err="1" smtClean="0"/>
            <a:t>hidup</a:t>
          </a:r>
          <a:r>
            <a:rPr lang="en-US" sz="1500" dirty="0" smtClean="0"/>
            <a:t> </a:t>
          </a:r>
          <a:r>
            <a:rPr lang="en-US" sz="1500" dirty="0" err="1" smtClean="0"/>
            <a:t>orang</a:t>
          </a:r>
          <a:r>
            <a:rPr lang="en-US" sz="1500" dirty="0" smtClean="0"/>
            <a:t> yang </a:t>
          </a:r>
          <a:r>
            <a:rPr lang="en-US" sz="1500" dirty="0" err="1" smtClean="0"/>
            <a:t>ditinggalkan</a:t>
          </a:r>
          <a:endParaRPr lang="en-US" sz="1500" dirty="0"/>
        </a:p>
      </dgm:t>
    </dgm:pt>
    <dgm:pt modelId="{9D47DD3A-D934-4DEE-AE73-2AE340AB16AA}" type="parTrans" cxnId="{586754B8-A444-44D5-88E4-E4C223A31109}">
      <dgm:prSet/>
      <dgm:spPr/>
      <dgm:t>
        <a:bodyPr/>
        <a:lstStyle/>
        <a:p>
          <a:endParaRPr lang="en-US"/>
        </a:p>
      </dgm:t>
    </dgm:pt>
    <dgm:pt modelId="{7C1C7197-3658-41C1-9D83-8024E3F87BB3}" type="sibTrans" cxnId="{586754B8-A444-44D5-88E4-E4C223A31109}">
      <dgm:prSet/>
      <dgm:spPr/>
      <dgm:t>
        <a:bodyPr/>
        <a:lstStyle/>
        <a:p>
          <a:endParaRPr lang="en-US"/>
        </a:p>
      </dgm:t>
    </dgm:pt>
    <dgm:pt modelId="{91B27005-249F-445D-9E69-217C1F2F2CF2}">
      <dgm:prSet phldrT="[Text]" custT="1"/>
      <dgm:spPr/>
      <dgm:t>
        <a:bodyPr/>
        <a:lstStyle/>
        <a:p>
          <a:r>
            <a:rPr lang="en-US" sz="1800" dirty="0" err="1" smtClean="0"/>
            <a:t>Pada</a:t>
          </a:r>
          <a:r>
            <a:rPr lang="en-US" sz="1800" dirty="0" smtClean="0"/>
            <a:t> </a:t>
          </a:r>
          <a:r>
            <a:rPr lang="en-US" sz="1800" dirty="0" err="1" smtClean="0"/>
            <a:t>masa</a:t>
          </a:r>
          <a:r>
            <a:rPr lang="en-US" sz="1800" dirty="0" smtClean="0"/>
            <a:t> </a:t>
          </a:r>
          <a:r>
            <a:rPr lang="en-US" sz="1800" dirty="0" err="1" smtClean="0"/>
            <a:t>remaja</a:t>
          </a:r>
          <a:r>
            <a:rPr lang="en-US" sz="1800" dirty="0" smtClean="0"/>
            <a:t>, </a:t>
          </a:r>
          <a:r>
            <a:rPr lang="en-US" sz="1800" dirty="0" err="1" smtClean="0"/>
            <a:t>kehilangan</a:t>
          </a:r>
          <a:r>
            <a:rPr lang="en-US" sz="1800" dirty="0" smtClean="0"/>
            <a:t> </a:t>
          </a:r>
          <a:r>
            <a:rPr lang="en-US" sz="1800" dirty="0" err="1" smtClean="0"/>
            <a:t>dapat</a:t>
          </a:r>
          <a:r>
            <a:rPr lang="en-US" sz="1800" dirty="0" smtClean="0"/>
            <a:t> </a:t>
          </a:r>
          <a:r>
            <a:rPr lang="en-US" sz="1800" dirty="0" err="1" smtClean="0"/>
            <a:t>terjadi</a:t>
          </a:r>
          <a:r>
            <a:rPr lang="en-US" sz="1800" dirty="0" smtClean="0"/>
            <a:t> </a:t>
          </a:r>
          <a:r>
            <a:rPr lang="en-US" sz="1800" dirty="0" err="1" smtClean="0"/>
            <a:t>disintegrasi</a:t>
          </a:r>
          <a:r>
            <a:rPr lang="en-US" sz="1800" dirty="0" smtClean="0"/>
            <a:t> </a:t>
          </a:r>
          <a:r>
            <a:rPr lang="en-US" sz="1800" dirty="0" err="1" smtClean="0"/>
            <a:t>dalam</a:t>
          </a:r>
          <a:r>
            <a:rPr lang="en-US" sz="1800" dirty="0" smtClean="0"/>
            <a:t> </a:t>
          </a:r>
          <a:r>
            <a:rPr lang="en-US" sz="1800" dirty="0" err="1" smtClean="0"/>
            <a:t>keluarga</a:t>
          </a:r>
          <a:endParaRPr lang="en-US" sz="1800" dirty="0"/>
        </a:p>
      </dgm:t>
    </dgm:pt>
    <dgm:pt modelId="{37562A4E-6F4A-4DF6-8BD9-E252837DD61B}" type="parTrans" cxnId="{0E4C19EB-35E9-4A23-AE7E-2A8409A13C29}">
      <dgm:prSet/>
      <dgm:spPr/>
      <dgm:t>
        <a:bodyPr/>
        <a:lstStyle/>
        <a:p>
          <a:endParaRPr lang="en-US"/>
        </a:p>
      </dgm:t>
    </dgm:pt>
    <dgm:pt modelId="{AC99B190-DC94-413C-BEE6-953355DCD179}" type="sibTrans" cxnId="{0E4C19EB-35E9-4A23-AE7E-2A8409A13C29}">
      <dgm:prSet/>
      <dgm:spPr/>
      <dgm:t>
        <a:bodyPr/>
        <a:lstStyle/>
        <a:p>
          <a:endParaRPr lang="en-US"/>
        </a:p>
      </dgm:t>
    </dgm:pt>
    <dgm:pt modelId="{F66617A2-04FB-4DDE-A09F-5EE2CC0361CA}" type="pres">
      <dgm:prSet presAssocID="{6896059E-22A2-4D4C-AC3A-A40BD07D6C22}" presName="compositeShape" presStyleCnt="0">
        <dgm:presLayoutVars>
          <dgm:chMax val="7"/>
          <dgm:dir/>
          <dgm:resizeHandles val="exact"/>
        </dgm:presLayoutVars>
      </dgm:prSet>
      <dgm:spPr/>
    </dgm:pt>
    <dgm:pt modelId="{FE5799B4-8C70-4AC6-99A0-D9964286DEE5}" type="pres">
      <dgm:prSet presAssocID="{437AF437-6DE9-40F9-AAFC-E04AA1284657}" presName="circ1" presStyleLbl="vennNode1" presStyleIdx="0" presStyleCnt="3"/>
      <dgm:spPr/>
      <dgm:t>
        <a:bodyPr/>
        <a:lstStyle/>
        <a:p>
          <a:endParaRPr lang="en-US"/>
        </a:p>
      </dgm:t>
    </dgm:pt>
    <dgm:pt modelId="{9D11BE3C-16F4-48BE-BF31-6EF022D2E68F}" type="pres">
      <dgm:prSet presAssocID="{437AF437-6DE9-40F9-AAFC-E04AA128465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9361ED-37FF-4D2E-BF41-18C9E920D860}" type="pres">
      <dgm:prSet presAssocID="{604893FA-CA4E-4105-A9E6-7F725D2B944C}" presName="circ2" presStyleLbl="vennNode1" presStyleIdx="1" presStyleCnt="3"/>
      <dgm:spPr/>
    </dgm:pt>
    <dgm:pt modelId="{EEAB5FC5-938C-41A6-A0D6-6C3F23442F50}" type="pres">
      <dgm:prSet presAssocID="{604893FA-CA4E-4105-A9E6-7F725D2B944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57709BD-FB08-432B-B7AD-B3AE34DA2EFC}" type="pres">
      <dgm:prSet presAssocID="{91B27005-249F-445D-9E69-217C1F2F2CF2}" presName="circ3" presStyleLbl="vennNode1" presStyleIdx="2" presStyleCnt="3"/>
      <dgm:spPr/>
      <dgm:t>
        <a:bodyPr/>
        <a:lstStyle/>
        <a:p>
          <a:endParaRPr lang="en-US"/>
        </a:p>
      </dgm:t>
    </dgm:pt>
    <dgm:pt modelId="{22F501DC-5914-48B9-9F13-8A9E307A6DC6}" type="pres">
      <dgm:prSet presAssocID="{91B27005-249F-445D-9E69-217C1F2F2CF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822E19-ECC2-47F5-87C3-965636E8430E}" type="presOf" srcId="{91B27005-249F-445D-9E69-217C1F2F2CF2}" destId="{22F501DC-5914-48B9-9F13-8A9E307A6DC6}" srcOrd="1" destOrd="0" presId="urn:microsoft.com/office/officeart/2005/8/layout/venn1"/>
    <dgm:cxn modelId="{79B668C1-7B92-4808-968C-59EAA6956E63}" srcId="{6896059E-22A2-4D4C-AC3A-A40BD07D6C22}" destId="{437AF437-6DE9-40F9-AAFC-E04AA1284657}" srcOrd="0" destOrd="0" parTransId="{847CF400-CB5F-4C0F-A1DD-B0668B4B2D80}" sibTransId="{E5C11B25-9353-4446-96BB-1211ED2823F0}"/>
    <dgm:cxn modelId="{B71F9BBC-0A2C-460F-9C81-0C05ABFAAA9B}" type="presOf" srcId="{437AF437-6DE9-40F9-AAFC-E04AA1284657}" destId="{FE5799B4-8C70-4AC6-99A0-D9964286DEE5}" srcOrd="0" destOrd="0" presId="urn:microsoft.com/office/officeart/2005/8/layout/venn1"/>
    <dgm:cxn modelId="{78AC2E8E-D5AB-48AA-8E54-D4D51678D0E1}" type="presOf" srcId="{6896059E-22A2-4D4C-AC3A-A40BD07D6C22}" destId="{F66617A2-04FB-4DDE-A09F-5EE2CC0361CA}" srcOrd="0" destOrd="0" presId="urn:microsoft.com/office/officeart/2005/8/layout/venn1"/>
    <dgm:cxn modelId="{09C95B93-6C47-4307-B221-6DB3451DE88C}" type="presOf" srcId="{91B27005-249F-445D-9E69-217C1F2F2CF2}" destId="{F57709BD-FB08-432B-B7AD-B3AE34DA2EFC}" srcOrd="0" destOrd="0" presId="urn:microsoft.com/office/officeart/2005/8/layout/venn1"/>
    <dgm:cxn modelId="{586754B8-A444-44D5-88E4-E4C223A31109}" srcId="{6896059E-22A2-4D4C-AC3A-A40BD07D6C22}" destId="{604893FA-CA4E-4105-A9E6-7F725D2B944C}" srcOrd="1" destOrd="0" parTransId="{9D47DD3A-D934-4DEE-AE73-2AE340AB16AA}" sibTransId="{7C1C7197-3658-41C1-9D83-8024E3F87BB3}"/>
    <dgm:cxn modelId="{0E4C19EB-35E9-4A23-AE7E-2A8409A13C29}" srcId="{6896059E-22A2-4D4C-AC3A-A40BD07D6C22}" destId="{91B27005-249F-445D-9E69-217C1F2F2CF2}" srcOrd="2" destOrd="0" parTransId="{37562A4E-6F4A-4DF6-8BD9-E252837DD61B}" sibTransId="{AC99B190-DC94-413C-BEE6-953355DCD179}"/>
    <dgm:cxn modelId="{6DAAC597-364A-4530-A659-59CF4EEFDF46}" type="presOf" srcId="{604893FA-CA4E-4105-A9E6-7F725D2B944C}" destId="{EEAB5FC5-938C-41A6-A0D6-6C3F23442F50}" srcOrd="1" destOrd="0" presId="urn:microsoft.com/office/officeart/2005/8/layout/venn1"/>
    <dgm:cxn modelId="{2F04ECD7-6565-4E3D-8236-495BEF98622A}" type="presOf" srcId="{437AF437-6DE9-40F9-AAFC-E04AA1284657}" destId="{9D11BE3C-16F4-48BE-BF31-6EF022D2E68F}" srcOrd="1" destOrd="0" presId="urn:microsoft.com/office/officeart/2005/8/layout/venn1"/>
    <dgm:cxn modelId="{60C0B048-B291-47FB-A9DC-CB888BC1CC0A}" type="presOf" srcId="{604893FA-CA4E-4105-A9E6-7F725D2B944C}" destId="{909361ED-37FF-4D2E-BF41-18C9E920D860}" srcOrd="0" destOrd="0" presId="urn:microsoft.com/office/officeart/2005/8/layout/venn1"/>
    <dgm:cxn modelId="{99489404-283F-4166-ABA8-02A0693350C8}" type="presParOf" srcId="{F66617A2-04FB-4DDE-A09F-5EE2CC0361CA}" destId="{FE5799B4-8C70-4AC6-99A0-D9964286DEE5}" srcOrd="0" destOrd="0" presId="urn:microsoft.com/office/officeart/2005/8/layout/venn1"/>
    <dgm:cxn modelId="{B72A6FB9-BECE-4F8B-A836-6B2ADAC94264}" type="presParOf" srcId="{F66617A2-04FB-4DDE-A09F-5EE2CC0361CA}" destId="{9D11BE3C-16F4-48BE-BF31-6EF022D2E68F}" srcOrd="1" destOrd="0" presId="urn:microsoft.com/office/officeart/2005/8/layout/venn1"/>
    <dgm:cxn modelId="{3ECFADA7-8EB6-4203-96D0-9F4AFE58E23B}" type="presParOf" srcId="{F66617A2-04FB-4DDE-A09F-5EE2CC0361CA}" destId="{909361ED-37FF-4D2E-BF41-18C9E920D860}" srcOrd="2" destOrd="0" presId="urn:microsoft.com/office/officeart/2005/8/layout/venn1"/>
    <dgm:cxn modelId="{50BC5011-F083-4265-81CE-A4701415990F}" type="presParOf" srcId="{F66617A2-04FB-4DDE-A09F-5EE2CC0361CA}" destId="{EEAB5FC5-938C-41A6-A0D6-6C3F23442F50}" srcOrd="3" destOrd="0" presId="urn:microsoft.com/office/officeart/2005/8/layout/venn1"/>
    <dgm:cxn modelId="{F1516EE5-1194-4E88-B4BD-33CD1CB87FD8}" type="presParOf" srcId="{F66617A2-04FB-4DDE-A09F-5EE2CC0361CA}" destId="{F57709BD-FB08-432B-B7AD-B3AE34DA2EFC}" srcOrd="4" destOrd="0" presId="urn:microsoft.com/office/officeart/2005/8/layout/venn1"/>
    <dgm:cxn modelId="{BEBB657C-C309-4CDE-8C98-E6402CDFDF78}" type="presParOf" srcId="{F66617A2-04FB-4DDE-A09F-5EE2CC0361CA}" destId="{22F501DC-5914-48B9-9F13-8A9E307A6DC6}" srcOrd="5" destOrd="0" presId="urn:microsoft.com/office/officeart/2005/8/layout/ven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524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9525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C064A-D61B-4B21-B757-51A9B82445B8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1049526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9527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05E07-67EA-4042-A3F6-853A8AD8D2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518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049519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3EFD42F7-718C-4B98-AAEC-167E6DDD60A7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1049520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1049521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522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049523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1B2AA4F-B828-4D7C-AFD3-893933DAFC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82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B5A8-3809-4F8F-BDC4-3AB568B5D929}" type="datetimeFigureOut">
              <a:rPr lang="zh-CN" altLang="en-US" smtClean="0"/>
              <a:pPr/>
              <a:t>2022/10/11</a:t>
            </a:fld>
            <a:endParaRPr lang="zh-CN" altLang="en-US"/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DF8D-19A2-489B-A243-2C8ABAEA356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48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9486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104948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B5A8-3809-4F8F-BDC4-3AB568B5D929}" type="datetimeFigureOut">
              <a:rPr lang="zh-CN" altLang="en-US" smtClean="0"/>
              <a:pPr/>
              <a:t>2022/10/11</a:t>
            </a:fld>
            <a:endParaRPr lang="zh-CN" altLang="en-US"/>
          </a:p>
        </p:txBody>
      </p:sp>
      <p:sp>
        <p:nvSpPr>
          <p:cNvPr id="104948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948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DF8D-19A2-489B-A243-2C8ABAEA356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469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9470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1049471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B5A8-3809-4F8F-BDC4-3AB568B5D929}" type="datetimeFigureOut">
              <a:rPr lang="zh-CN" altLang="en-US" smtClean="0"/>
              <a:pPr/>
              <a:t>2022/10/11</a:t>
            </a:fld>
            <a:endParaRPr lang="zh-CN" altLang="en-US"/>
          </a:p>
        </p:txBody>
      </p:sp>
      <p:sp>
        <p:nvSpPr>
          <p:cNvPr id="1049472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947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DF8D-19A2-489B-A243-2C8ABAEA356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47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947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104947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B5A8-3809-4F8F-BDC4-3AB568B5D929}" type="datetimeFigureOut">
              <a:rPr lang="zh-CN" altLang="en-US" smtClean="0"/>
              <a:pPr/>
              <a:t>2022/10/11</a:t>
            </a:fld>
            <a:endParaRPr lang="zh-CN" altLang="en-US"/>
          </a:p>
        </p:txBody>
      </p:sp>
      <p:sp>
        <p:nvSpPr>
          <p:cNvPr id="104947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947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DF8D-19A2-489B-A243-2C8ABAEA356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490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9491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949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B5A8-3809-4F8F-BDC4-3AB568B5D929}" type="datetimeFigureOut">
              <a:rPr lang="zh-CN" altLang="en-US" smtClean="0"/>
              <a:pPr/>
              <a:t>2022/10/11</a:t>
            </a:fld>
            <a:endParaRPr lang="zh-CN" altLang="en-US"/>
          </a:p>
        </p:txBody>
      </p:sp>
      <p:sp>
        <p:nvSpPr>
          <p:cNvPr id="104949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949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DF8D-19A2-489B-A243-2C8ABAEA356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49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9496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1049497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1049498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B5A8-3809-4F8F-BDC4-3AB568B5D929}" type="datetimeFigureOut">
              <a:rPr lang="zh-CN" altLang="en-US" smtClean="0"/>
              <a:pPr/>
              <a:t>2022/10/11</a:t>
            </a:fld>
            <a:endParaRPr lang="zh-CN" altLang="en-US"/>
          </a:p>
        </p:txBody>
      </p:sp>
      <p:sp>
        <p:nvSpPr>
          <p:cNvPr id="104949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9500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DF8D-19A2-489B-A243-2C8ABAEA356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501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9502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9503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1049504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9505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1049506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B5A8-3809-4F8F-BDC4-3AB568B5D929}" type="datetimeFigureOut">
              <a:rPr lang="zh-CN" altLang="en-US" smtClean="0"/>
              <a:pPr/>
              <a:t>2022/10/11</a:t>
            </a:fld>
            <a:endParaRPr lang="zh-CN" altLang="en-US"/>
          </a:p>
        </p:txBody>
      </p:sp>
      <p:sp>
        <p:nvSpPr>
          <p:cNvPr id="1049507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9508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DF8D-19A2-489B-A243-2C8ABAEA356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46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9466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B5A8-3809-4F8F-BDC4-3AB568B5D929}" type="datetimeFigureOut">
              <a:rPr lang="zh-CN" altLang="en-US" smtClean="0"/>
              <a:pPr/>
              <a:t>2022/10/11</a:t>
            </a:fld>
            <a:endParaRPr lang="zh-CN" altLang="en-US"/>
          </a:p>
        </p:txBody>
      </p:sp>
      <p:sp>
        <p:nvSpPr>
          <p:cNvPr id="1049467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9468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DF8D-19A2-489B-A243-2C8ABAEA356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509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B5A8-3809-4F8F-BDC4-3AB568B5D929}" type="datetimeFigureOut">
              <a:rPr lang="zh-CN" altLang="en-US" smtClean="0"/>
              <a:pPr/>
              <a:t>2022/10/11</a:t>
            </a:fld>
            <a:endParaRPr lang="zh-CN" altLang="en-US"/>
          </a:p>
        </p:txBody>
      </p:sp>
      <p:sp>
        <p:nvSpPr>
          <p:cNvPr id="1049510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9511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DF8D-19A2-489B-A243-2C8ABAEA356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51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951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104951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951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B5A8-3809-4F8F-BDC4-3AB568B5D929}" type="datetimeFigureOut">
              <a:rPr lang="zh-CN" altLang="en-US" smtClean="0"/>
              <a:pPr/>
              <a:t>2022/10/11</a:t>
            </a:fld>
            <a:endParaRPr lang="zh-CN" altLang="en-US"/>
          </a:p>
        </p:txBody>
      </p:sp>
      <p:sp>
        <p:nvSpPr>
          <p:cNvPr id="104951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951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DF8D-19A2-489B-A243-2C8ABAEA356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479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9480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9481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948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B5A8-3809-4F8F-BDC4-3AB568B5D929}" type="datetimeFigureOut">
              <a:rPr lang="zh-CN" altLang="en-US" smtClean="0"/>
              <a:pPr/>
              <a:t>2022/10/11</a:t>
            </a:fld>
            <a:endParaRPr lang="zh-CN" altLang="en-US"/>
          </a:p>
        </p:txBody>
      </p:sp>
      <p:sp>
        <p:nvSpPr>
          <p:cNvPr id="104948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948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DF8D-19A2-489B-A243-2C8ABAEA356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</a:lstStyle>
          <a:p>
            <a:fld id="{ACB3B5A8-3809-4F8F-BDC4-3AB568B5D929}" type="datetimeFigureOut">
              <a:rPr lang="zh-CN" altLang="en-US" smtClean="0"/>
              <a:pPr/>
              <a:t>2022/10/11</a:t>
            </a:fld>
            <a:endParaRPr lang="zh-CN" altLang="en-US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</a:lstStyle>
          <a:p>
            <a:fld id="{4DFDDF8D-19A2-489B-A243-2C8ABAEA356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Rectangle 5"/>
          <p:cNvSpPr>
            <a:spLocks noChangeArrowheads="1"/>
          </p:cNvSpPr>
          <p:nvPr/>
        </p:nvSpPr>
        <p:spPr bwMode="auto">
          <a:xfrm>
            <a:off x="1" y="0"/>
            <a:ext cx="12192000" cy="6858000"/>
          </a:xfrm>
          <a:prstGeom prst="rect">
            <a:avLst/>
          </a:prstGeom>
          <a:solidFill>
            <a:srgbClr val="FCD9E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48587" name="矩形 110"/>
          <p:cNvSpPr/>
          <p:nvPr/>
        </p:nvSpPr>
        <p:spPr>
          <a:xfrm>
            <a:off x="172720" y="150589"/>
            <a:ext cx="11846560" cy="655682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55600" sx="104000" sy="104000" algn="c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097152" name="图片 7"/>
          <p:cNvPicPr>
            <a:picLocks noChangeAspect="1"/>
          </p:cNvPicPr>
          <p:nvPr/>
        </p:nvPicPr>
        <p:blipFill rotWithShape="1">
          <a:blip r:embed="rId2"/>
          <a:srcRect t="25284"/>
          <a:stretch>
            <a:fillRect/>
          </a:stretch>
        </p:blipFill>
        <p:spPr>
          <a:xfrm>
            <a:off x="-50156" y="-1"/>
            <a:ext cx="12292313" cy="5975671"/>
          </a:xfrm>
          <a:prstGeom prst="rect">
            <a:avLst/>
          </a:prstGeom>
        </p:spPr>
      </p:pic>
      <p:grpSp>
        <p:nvGrpSpPr>
          <p:cNvPr id="27" name="组合 111"/>
          <p:cNvGrpSpPr/>
          <p:nvPr/>
        </p:nvGrpSpPr>
        <p:grpSpPr>
          <a:xfrm>
            <a:off x="1836552" y="545814"/>
            <a:ext cx="8224119" cy="2947491"/>
            <a:chOff x="2163859" y="1823756"/>
            <a:chExt cx="7215790" cy="2586110"/>
          </a:xfrm>
        </p:grpSpPr>
        <p:sp>
          <p:nvSpPr>
            <p:cNvPr id="1048588" name="圆角矩形 10"/>
            <p:cNvSpPr/>
            <p:nvPr/>
          </p:nvSpPr>
          <p:spPr>
            <a:xfrm>
              <a:off x="6801293" y="1840090"/>
              <a:ext cx="2350976" cy="372081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589" name="圆角矩形 44"/>
            <p:cNvSpPr/>
            <p:nvPr/>
          </p:nvSpPr>
          <p:spPr>
            <a:xfrm>
              <a:off x="2782763" y="3962149"/>
              <a:ext cx="2350976" cy="372081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28" name="组合 114"/>
            <p:cNvGrpSpPr/>
            <p:nvPr/>
          </p:nvGrpSpPr>
          <p:grpSpPr>
            <a:xfrm>
              <a:off x="4682325" y="2479279"/>
              <a:ext cx="2656114" cy="314592"/>
              <a:chOff x="5459979" y="2635714"/>
              <a:chExt cx="2656114" cy="314592"/>
            </a:xfrm>
          </p:grpSpPr>
          <p:sp>
            <p:nvSpPr>
              <p:cNvPr id="1048590" name="矩形: 圆角 147"/>
              <p:cNvSpPr/>
              <p:nvPr/>
            </p:nvSpPr>
            <p:spPr>
              <a:xfrm>
                <a:off x="5459979" y="2662123"/>
                <a:ext cx="2656114" cy="261257"/>
              </a:xfrm>
              <a:prstGeom prst="roundRect">
                <a:avLst>
                  <a:gd name="adj" fmla="val 50000"/>
                </a:avLst>
              </a:prstGeom>
              <a:solidFill>
                <a:srgbClr val="33D7FC"/>
              </a:solidFill>
              <a:ln w="38100">
                <a:solidFill>
                  <a:srgbClr val="230B5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591" name="矩形: 圆角 148"/>
              <p:cNvSpPr/>
              <p:nvPr/>
            </p:nvSpPr>
            <p:spPr>
              <a:xfrm>
                <a:off x="7493000" y="2635714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592" name="矩形: 圆角 18"/>
              <p:cNvSpPr/>
              <p:nvPr/>
            </p:nvSpPr>
            <p:spPr>
              <a:xfrm>
                <a:off x="7277100" y="2635714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grpSp>
            <p:nvGrpSpPr>
              <p:cNvPr id="29" name="组合 150"/>
              <p:cNvGrpSpPr/>
              <p:nvPr/>
            </p:nvGrpSpPr>
            <p:grpSpPr>
              <a:xfrm>
                <a:off x="5959475" y="2731534"/>
                <a:ext cx="368301" cy="57150"/>
                <a:chOff x="5959475" y="2731534"/>
                <a:chExt cx="368301" cy="57150"/>
              </a:xfrm>
            </p:grpSpPr>
            <p:sp>
              <p:nvSpPr>
                <p:cNvPr id="1048593" name="矩形: 圆角 18"/>
                <p:cNvSpPr/>
                <p:nvPr/>
              </p:nvSpPr>
              <p:spPr>
                <a:xfrm>
                  <a:off x="5959475" y="2732051"/>
                  <a:ext cx="266699" cy="5611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1048594" name="椭圆 157"/>
                <p:cNvSpPr/>
                <p:nvPr/>
              </p:nvSpPr>
              <p:spPr>
                <a:xfrm>
                  <a:off x="6270626" y="2731534"/>
                  <a:ext cx="57150" cy="57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</p:grpSp>
          <p:grpSp>
            <p:nvGrpSpPr>
              <p:cNvPr id="30" name="组合 151"/>
              <p:cNvGrpSpPr/>
              <p:nvPr/>
            </p:nvGrpSpPr>
            <p:grpSpPr>
              <a:xfrm>
                <a:off x="6641645" y="2788167"/>
                <a:ext cx="368301" cy="57150"/>
                <a:chOff x="5959475" y="2731534"/>
                <a:chExt cx="368301" cy="57150"/>
              </a:xfrm>
            </p:grpSpPr>
            <p:sp>
              <p:nvSpPr>
                <p:cNvPr id="1048595" name="矩形: 圆角 18"/>
                <p:cNvSpPr/>
                <p:nvPr/>
              </p:nvSpPr>
              <p:spPr>
                <a:xfrm>
                  <a:off x="5959475" y="2732051"/>
                  <a:ext cx="266699" cy="5611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1048596" name="椭圆 155"/>
                <p:cNvSpPr/>
                <p:nvPr/>
              </p:nvSpPr>
              <p:spPr>
                <a:xfrm>
                  <a:off x="6270626" y="2731534"/>
                  <a:ext cx="57150" cy="57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</p:grpSp>
          <p:sp>
            <p:nvSpPr>
              <p:cNvPr id="1048597" name="矩形: 圆角 18"/>
              <p:cNvSpPr/>
              <p:nvPr/>
            </p:nvSpPr>
            <p:spPr>
              <a:xfrm>
                <a:off x="6157912" y="2896795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598" name="矩形: 圆角 18"/>
              <p:cNvSpPr/>
              <p:nvPr/>
            </p:nvSpPr>
            <p:spPr>
              <a:xfrm>
                <a:off x="5891213" y="2896795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31" name="组合 115"/>
            <p:cNvGrpSpPr/>
            <p:nvPr/>
          </p:nvGrpSpPr>
          <p:grpSpPr>
            <a:xfrm>
              <a:off x="3796043" y="3069057"/>
              <a:ext cx="2656114" cy="314592"/>
              <a:chOff x="5459979" y="2635714"/>
              <a:chExt cx="2656114" cy="314592"/>
            </a:xfrm>
          </p:grpSpPr>
          <p:sp>
            <p:nvSpPr>
              <p:cNvPr id="1048599" name="矩形: 圆角 16"/>
              <p:cNvSpPr/>
              <p:nvPr/>
            </p:nvSpPr>
            <p:spPr>
              <a:xfrm>
                <a:off x="5459979" y="2662123"/>
                <a:ext cx="2656114" cy="261257"/>
              </a:xfrm>
              <a:prstGeom prst="roundRect">
                <a:avLst>
                  <a:gd name="adj" fmla="val 50000"/>
                </a:avLst>
              </a:prstGeom>
              <a:solidFill>
                <a:srgbClr val="9C94EF"/>
              </a:solidFill>
              <a:ln w="38100">
                <a:solidFill>
                  <a:srgbClr val="230B5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600" name="矩形: 圆角 18"/>
              <p:cNvSpPr/>
              <p:nvPr/>
            </p:nvSpPr>
            <p:spPr>
              <a:xfrm>
                <a:off x="7493000" y="2635714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601" name="矩形: 圆角 18"/>
              <p:cNvSpPr/>
              <p:nvPr/>
            </p:nvSpPr>
            <p:spPr>
              <a:xfrm>
                <a:off x="7277100" y="2635714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grpSp>
            <p:nvGrpSpPr>
              <p:cNvPr id="32" name="组合 139"/>
              <p:cNvGrpSpPr/>
              <p:nvPr/>
            </p:nvGrpSpPr>
            <p:grpSpPr>
              <a:xfrm>
                <a:off x="5959475" y="2731534"/>
                <a:ext cx="368301" cy="57150"/>
                <a:chOff x="5959475" y="2731534"/>
                <a:chExt cx="368301" cy="57150"/>
              </a:xfrm>
            </p:grpSpPr>
            <p:sp>
              <p:nvSpPr>
                <p:cNvPr id="1048602" name="矩形: 圆角 18"/>
                <p:cNvSpPr/>
                <p:nvPr/>
              </p:nvSpPr>
              <p:spPr>
                <a:xfrm>
                  <a:off x="5959475" y="2732051"/>
                  <a:ext cx="266699" cy="5611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1048603" name="椭圆 146"/>
                <p:cNvSpPr/>
                <p:nvPr/>
              </p:nvSpPr>
              <p:spPr>
                <a:xfrm>
                  <a:off x="6270626" y="2731534"/>
                  <a:ext cx="57150" cy="57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</p:grpSp>
          <p:grpSp>
            <p:nvGrpSpPr>
              <p:cNvPr id="33" name="组合 140"/>
              <p:cNvGrpSpPr/>
              <p:nvPr/>
            </p:nvGrpSpPr>
            <p:grpSpPr>
              <a:xfrm>
                <a:off x="6641645" y="2788167"/>
                <a:ext cx="368301" cy="57150"/>
                <a:chOff x="5959475" y="2731534"/>
                <a:chExt cx="368301" cy="57150"/>
              </a:xfrm>
            </p:grpSpPr>
            <p:sp>
              <p:nvSpPr>
                <p:cNvPr id="1048604" name="矩形: 圆角 18"/>
                <p:cNvSpPr/>
                <p:nvPr/>
              </p:nvSpPr>
              <p:spPr>
                <a:xfrm>
                  <a:off x="5959475" y="2732051"/>
                  <a:ext cx="266699" cy="5611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1048605" name="椭圆 144"/>
                <p:cNvSpPr/>
                <p:nvPr/>
              </p:nvSpPr>
              <p:spPr>
                <a:xfrm>
                  <a:off x="6270626" y="2731534"/>
                  <a:ext cx="57150" cy="57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</p:grpSp>
          <p:sp>
            <p:nvSpPr>
              <p:cNvPr id="1048606" name="矩形: 圆角 18"/>
              <p:cNvSpPr/>
              <p:nvPr/>
            </p:nvSpPr>
            <p:spPr>
              <a:xfrm>
                <a:off x="6157912" y="2896795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607" name="矩形: 圆角 18"/>
              <p:cNvSpPr/>
              <p:nvPr/>
            </p:nvSpPr>
            <p:spPr>
              <a:xfrm>
                <a:off x="5891213" y="2896795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34" name="组合 116"/>
            <p:cNvGrpSpPr/>
            <p:nvPr/>
          </p:nvGrpSpPr>
          <p:grpSpPr>
            <a:xfrm>
              <a:off x="5239651" y="3658835"/>
              <a:ext cx="2656114" cy="314592"/>
              <a:chOff x="5459979" y="2635714"/>
              <a:chExt cx="2656114" cy="314592"/>
            </a:xfrm>
          </p:grpSpPr>
          <p:sp>
            <p:nvSpPr>
              <p:cNvPr id="1048608" name="矩形: 圆角 16"/>
              <p:cNvSpPr/>
              <p:nvPr/>
            </p:nvSpPr>
            <p:spPr>
              <a:xfrm>
                <a:off x="5459979" y="2662123"/>
                <a:ext cx="2656114" cy="261257"/>
              </a:xfrm>
              <a:prstGeom prst="roundRect">
                <a:avLst>
                  <a:gd name="adj" fmla="val 50000"/>
                </a:avLst>
              </a:prstGeom>
              <a:solidFill>
                <a:srgbClr val="F988A9"/>
              </a:solidFill>
              <a:ln w="38100">
                <a:solidFill>
                  <a:srgbClr val="230B5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609" name="矩形: 圆角 18"/>
              <p:cNvSpPr/>
              <p:nvPr/>
            </p:nvSpPr>
            <p:spPr>
              <a:xfrm>
                <a:off x="7493000" y="2635714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610" name="矩形: 圆角 18"/>
              <p:cNvSpPr/>
              <p:nvPr/>
            </p:nvSpPr>
            <p:spPr>
              <a:xfrm>
                <a:off x="7277100" y="2635714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grpSp>
            <p:nvGrpSpPr>
              <p:cNvPr id="35" name="组合 128"/>
              <p:cNvGrpSpPr/>
              <p:nvPr/>
            </p:nvGrpSpPr>
            <p:grpSpPr>
              <a:xfrm>
                <a:off x="5959475" y="2731534"/>
                <a:ext cx="368301" cy="57150"/>
                <a:chOff x="5959475" y="2731534"/>
                <a:chExt cx="368301" cy="57150"/>
              </a:xfrm>
            </p:grpSpPr>
            <p:sp>
              <p:nvSpPr>
                <p:cNvPr id="1048611" name="矩形: 圆角 18"/>
                <p:cNvSpPr/>
                <p:nvPr/>
              </p:nvSpPr>
              <p:spPr>
                <a:xfrm>
                  <a:off x="5959475" y="2732051"/>
                  <a:ext cx="266699" cy="5611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1048612" name="椭圆 135"/>
                <p:cNvSpPr/>
                <p:nvPr/>
              </p:nvSpPr>
              <p:spPr>
                <a:xfrm>
                  <a:off x="6270626" y="2731534"/>
                  <a:ext cx="57150" cy="57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</p:grpSp>
          <p:grpSp>
            <p:nvGrpSpPr>
              <p:cNvPr id="36" name="组合 129"/>
              <p:cNvGrpSpPr/>
              <p:nvPr/>
            </p:nvGrpSpPr>
            <p:grpSpPr>
              <a:xfrm>
                <a:off x="6641645" y="2788167"/>
                <a:ext cx="368301" cy="57150"/>
                <a:chOff x="5959475" y="2731534"/>
                <a:chExt cx="368301" cy="57150"/>
              </a:xfrm>
            </p:grpSpPr>
            <p:sp>
              <p:nvSpPr>
                <p:cNvPr id="1048613" name="矩形: 圆角 18"/>
                <p:cNvSpPr/>
                <p:nvPr/>
              </p:nvSpPr>
              <p:spPr>
                <a:xfrm>
                  <a:off x="5959475" y="2732051"/>
                  <a:ext cx="266699" cy="5611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1048614" name="椭圆 133"/>
                <p:cNvSpPr/>
                <p:nvPr/>
              </p:nvSpPr>
              <p:spPr>
                <a:xfrm>
                  <a:off x="6270626" y="2731534"/>
                  <a:ext cx="57150" cy="57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</p:grpSp>
          <p:sp>
            <p:nvSpPr>
              <p:cNvPr id="1048615" name="矩形: 圆角 18"/>
              <p:cNvSpPr/>
              <p:nvPr/>
            </p:nvSpPr>
            <p:spPr>
              <a:xfrm>
                <a:off x="6157912" y="2896795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616" name="矩形: 圆角 18"/>
              <p:cNvSpPr/>
              <p:nvPr/>
            </p:nvSpPr>
            <p:spPr>
              <a:xfrm>
                <a:off x="5891213" y="2896795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sp>
          <p:nvSpPr>
            <p:cNvPr id="1048617" name="圆角矩形 45"/>
            <p:cNvSpPr/>
            <p:nvPr/>
          </p:nvSpPr>
          <p:spPr>
            <a:xfrm>
              <a:off x="7817380" y="2668211"/>
              <a:ext cx="1562269" cy="236868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618" name="圆角矩形 46"/>
            <p:cNvSpPr/>
            <p:nvPr/>
          </p:nvSpPr>
          <p:spPr>
            <a:xfrm>
              <a:off x="2163859" y="3310136"/>
              <a:ext cx="1562269" cy="346478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619" name="椭圆 119"/>
            <p:cNvSpPr/>
            <p:nvPr/>
          </p:nvSpPr>
          <p:spPr>
            <a:xfrm>
              <a:off x="5412382" y="2172173"/>
              <a:ext cx="161180" cy="161180"/>
            </a:xfrm>
            <a:prstGeom prst="ellipse">
              <a:avLst/>
            </a:prstGeom>
            <a:solidFill>
              <a:srgbClr val="FA4E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620" name="五角星 49"/>
            <p:cNvSpPr/>
            <p:nvPr/>
          </p:nvSpPr>
          <p:spPr>
            <a:xfrm>
              <a:off x="6005846" y="1823756"/>
              <a:ext cx="234672" cy="234672"/>
            </a:xfrm>
            <a:prstGeom prst="star5">
              <a:avLst/>
            </a:prstGeom>
            <a:solidFill>
              <a:srgbClr val="F770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621" name="同心圆 50"/>
            <p:cNvSpPr/>
            <p:nvPr/>
          </p:nvSpPr>
          <p:spPr>
            <a:xfrm>
              <a:off x="7357541" y="2978548"/>
              <a:ext cx="186329" cy="186329"/>
            </a:xfrm>
            <a:prstGeom prst="donut">
              <a:avLst>
                <a:gd name="adj" fmla="val 20238"/>
              </a:avLst>
            </a:prstGeom>
            <a:solidFill>
              <a:srgbClr val="6CB9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622" name="同心圆 51"/>
            <p:cNvSpPr/>
            <p:nvPr/>
          </p:nvSpPr>
          <p:spPr>
            <a:xfrm>
              <a:off x="6098155" y="4218963"/>
              <a:ext cx="186329" cy="186329"/>
            </a:xfrm>
            <a:prstGeom prst="donut">
              <a:avLst>
                <a:gd name="adj" fmla="val 20238"/>
              </a:avLst>
            </a:prstGeom>
            <a:solidFill>
              <a:srgbClr val="E0B6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623" name="五角星 52"/>
            <p:cNvSpPr/>
            <p:nvPr/>
          </p:nvSpPr>
          <p:spPr>
            <a:xfrm>
              <a:off x="5171524" y="4175194"/>
              <a:ext cx="234672" cy="234672"/>
            </a:xfrm>
            <a:prstGeom prst="star5">
              <a:avLst/>
            </a:prstGeom>
            <a:solidFill>
              <a:srgbClr val="E0B6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624" name="椭圆 124"/>
            <p:cNvSpPr/>
            <p:nvPr/>
          </p:nvSpPr>
          <p:spPr>
            <a:xfrm>
              <a:off x="6887769" y="4210419"/>
              <a:ext cx="161180" cy="161180"/>
            </a:xfrm>
            <a:prstGeom prst="ellipse">
              <a:avLst/>
            </a:prstGeom>
            <a:solidFill>
              <a:srgbClr val="6CB9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8" name="组合 167"/>
          <p:cNvGrpSpPr/>
          <p:nvPr/>
        </p:nvGrpSpPr>
        <p:grpSpPr>
          <a:xfrm>
            <a:off x="1586865" y="3469640"/>
            <a:ext cx="8942070" cy="1525905"/>
            <a:chOff x="1836313" y="4237431"/>
            <a:chExt cx="8394807" cy="1745367"/>
          </a:xfrm>
        </p:grpSpPr>
        <p:sp>
          <p:nvSpPr>
            <p:cNvPr id="1048626" name="矩形 165"/>
            <p:cNvSpPr/>
            <p:nvPr/>
          </p:nvSpPr>
          <p:spPr>
            <a:xfrm>
              <a:off x="1836313" y="4561841"/>
              <a:ext cx="8394807" cy="1420957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048627" name="矩形 166"/>
            <p:cNvSpPr/>
            <p:nvPr/>
          </p:nvSpPr>
          <p:spPr>
            <a:xfrm>
              <a:off x="2630116" y="4237431"/>
              <a:ext cx="6807200" cy="7616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48628" name="文本框 162"/>
          <p:cNvSpPr txBox="1"/>
          <p:nvPr/>
        </p:nvSpPr>
        <p:spPr>
          <a:xfrm>
            <a:off x="2209800" y="35814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>
                <a:gradFill flip="none" rotWithShape="1">
                  <a:gsLst>
                    <a:gs pos="22000">
                      <a:schemeClr val="accent1"/>
                    </a:gs>
                    <a:gs pos="36000">
                      <a:schemeClr val="accent2"/>
                    </a:gs>
                    <a:gs pos="66000">
                      <a:schemeClr val="accent3"/>
                    </a:gs>
                    <a:gs pos="100000">
                      <a:schemeClr val="accent4"/>
                    </a:gs>
                  </a:gsLst>
                  <a:lin ang="0" scaled="1"/>
                </a:gra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zh-CN" sz="2400" b="1" dirty="0" err="1" smtClean="0">
                <a:solidFill>
                  <a:srgbClr val="F686A7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Psikologi</a:t>
            </a:r>
            <a:r>
              <a:rPr lang="en-US" altLang="zh-CN" sz="2400" b="1" dirty="0" smtClean="0">
                <a:solidFill>
                  <a:srgbClr val="F686A7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400" b="1" dirty="0" err="1" smtClean="0">
                <a:solidFill>
                  <a:srgbClr val="F686A7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Komunikasi</a:t>
            </a:r>
            <a:r>
              <a:rPr lang="en-US" altLang="zh-CN" sz="2400" b="1" dirty="0" smtClean="0">
                <a:solidFill>
                  <a:srgbClr val="F686A7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&amp; </a:t>
            </a:r>
            <a:r>
              <a:rPr lang="en-US" altLang="zh-CN" sz="2400" b="1" dirty="0" err="1" smtClean="0">
                <a:solidFill>
                  <a:srgbClr val="F686A7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Tantangan</a:t>
            </a:r>
            <a:r>
              <a:rPr lang="en-US" altLang="zh-CN" sz="2400" b="1" dirty="0" smtClean="0">
                <a:solidFill>
                  <a:srgbClr val="F686A7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/</a:t>
            </a:r>
            <a:r>
              <a:rPr lang="en-US" altLang="zh-CN" sz="2400" b="1" dirty="0" err="1" smtClean="0">
                <a:solidFill>
                  <a:srgbClr val="F686A7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Hambatan</a:t>
            </a:r>
            <a:r>
              <a:rPr lang="en-US" altLang="zh-CN" sz="2400" b="1" dirty="0" smtClean="0">
                <a:solidFill>
                  <a:srgbClr val="F686A7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400" b="1" dirty="0" err="1" smtClean="0">
                <a:solidFill>
                  <a:srgbClr val="F686A7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dalam</a:t>
            </a:r>
            <a:r>
              <a:rPr lang="en-US" altLang="zh-CN" sz="2400" b="1" dirty="0" smtClean="0">
                <a:solidFill>
                  <a:srgbClr val="F686A7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400" b="1" dirty="0" err="1" smtClean="0">
                <a:solidFill>
                  <a:srgbClr val="F686A7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Komunikasi</a:t>
            </a:r>
            <a:r>
              <a:rPr lang="en-US" altLang="zh-CN" sz="2400" b="1" dirty="0" smtClean="0">
                <a:solidFill>
                  <a:srgbClr val="F686A7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400" b="1" dirty="0" err="1" smtClean="0">
                <a:solidFill>
                  <a:srgbClr val="F686A7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di</a:t>
            </a:r>
            <a:r>
              <a:rPr lang="en-US" altLang="zh-CN" sz="2400" b="1" dirty="0" smtClean="0">
                <a:solidFill>
                  <a:srgbClr val="F686A7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400" b="1" dirty="0" err="1" smtClean="0">
                <a:solidFill>
                  <a:srgbClr val="F686A7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Keadaan</a:t>
            </a:r>
            <a:r>
              <a:rPr lang="en-US" altLang="zh-CN" sz="2400" b="1" dirty="0" smtClean="0">
                <a:solidFill>
                  <a:srgbClr val="F686A7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400" b="1" dirty="0" err="1" smtClean="0">
                <a:solidFill>
                  <a:srgbClr val="F686A7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Spesifik</a:t>
            </a:r>
            <a:r>
              <a:rPr lang="en-US" altLang="zh-CN" sz="2400" b="1" dirty="0" smtClean="0">
                <a:solidFill>
                  <a:srgbClr val="F686A7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(</a:t>
            </a:r>
            <a:r>
              <a:rPr lang="en-US" altLang="zh-CN" sz="2400" b="1" dirty="0" err="1" smtClean="0">
                <a:solidFill>
                  <a:srgbClr val="F686A7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Berduka</a:t>
            </a:r>
            <a:r>
              <a:rPr lang="en-US" altLang="zh-CN" sz="2400" b="1" dirty="0" smtClean="0">
                <a:solidFill>
                  <a:srgbClr val="F686A7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altLang="zh-CN" sz="2400" b="1" dirty="0" err="1" smtClean="0">
                <a:solidFill>
                  <a:srgbClr val="F686A7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kehilangan</a:t>
            </a:r>
            <a:r>
              <a:rPr lang="en-US" altLang="zh-CN" sz="2400" b="1" dirty="0" smtClean="0">
                <a:solidFill>
                  <a:srgbClr val="F686A7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altLang="zh-CN" sz="2400" b="1" dirty="0" err="1" smtClean="0">
                <a:solidFill>
                  <a:srgbClr val="F686A7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dan</a:t>
            </a:r>
            <a:r>
              <a:rPr lang="en-US" altLang="zh-CN" sz="2400" b="1" dirty="0" smtClean="0">
                <a:solidFill>
                  <a:srgbClr val="F686A7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400" b="1" dirty="0" err="1" smtClean="0">
                <a:solidFill>
                  <a:srgbClr val="F686A7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Keadaan</a:t>
            </a:r>
            <a:r>
              <a:rPr lang="en-US" altLang="zh-CN" sz="2400" b="1" dirty="0" smtClean="0">
                <a:solidFill>
                  <a:srgbClr val="F686A7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Abuse)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686A7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48630" name="Rectangles 1024"/>
          <p:cNvSpPr>
            <a:spLocks noChangeAspect="1"/>
          </p:cNvSpPr>
          <p:nvPr/>
        </p:nvSpPr>
        <p:spPr>
          <a:xfrm>
            <a:off x="825500" y="0"/>
            <a:ext cx="10541000" cy="6858000"/>
          </a:xfrm>
          <a:prstGeom prst="rect">
            <a:avLst/>
          </a:prstGeom>
          <a:noFill/>
          <a:ln w="9525">
            <a:noFill/>
          </a:ln>
        </p:spPr>
      </p:sp>
      <p:grpSp>
        <p:nvGrpSpPr>
          <p:cNvPr id="61" name="组合 88"/>
          <p:cNvGrpSpPr/>
          <p:nvPr/>
        </p:nvGrpSpPr>
        <p:grpSpPr>
          <a:xfrm>
            <a:off x="5157100" y="1362304"/>
            <a:ext cx="1952380" cy="1831526"/>
            <a:chOff x="2536573" y="4017818"/>
            <a:chExt cx="1043886" cy="979271"/>
          </a:xfrm>
        </p:grpSpPr>
        <p:grpSp>
          <p:nvGrpSpPr>
            <p:cNvPr id="62" name="组合 89"/>
            <p:cNvGrpSpPr/>
            <p:nvPr/>
          </p:nvGrpSpPr>
          <p:grpSpPr>
            <a:xfrm>
              <a:off x="2536572" y="4017818"/>
              <a:ext cx="1043885" cy="979271"/>
              <a:chOff x="1918573" y="3467100"/>
              <a:chExt cx="1661886" cy="1559017"/>
            </a:xfrm>
          </p:grpSpPr>
          <p:sp>
            <p:nvSpPr>
              <p:cNvPr id="64" name="椭圆 91"/>
              <p:cNvSpPr/>
              <p:nvPr/>
            </p:nvSpPr>
            <p:spPr>
              <a:xfrm>
                <a:off x="2062392" y="3508049"/>
                <a:ext cx="1518067" cy="1518068"/>
              </a:xfrm>
              <a:prstGeom prst="ellipse">
                <a:avLst/>
              </a:prstGeom>
              <a:solidFill>
                <a:srgbClr val="F686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5400"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" name="椭圆 92"/>
              <p:cNvSpPr/>
              <p:nvPr/>
            </p:nvSpPr>
            <p:spPr>
              <a:xfrm>
                <a:off x="1918573" y="3467100"/>
                <a:ext cx="1534048" cy="1534048"/>
              </a:xfrm>
              <a:prstGeom prst="ellipse">
                <a:avLst/>
              </a:prstGeom>
              <a:noFill/>
              <a:ln w="38100">
                <a:solidFill>
                  <a:srgbClr val="230B5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5400"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" name="圆角矩形 55"/>
              <p:cNvSpPr/>
              <p:nvPr/>
            </p:nvSpPr>
            <p:spPr>
              <a:xfrm rot="2759515">
                <a:off x="3187555" y="3706352"/>
                <a:ext cx="148846" cy="51634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5400"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" name="圆角矩形 79"/>
              <p:cNvSpPr/>
              <p:nvPr/>
            </p:nvSpPr>
            <p:spPr>
              <a:xfrm rot="4764785">
                <a:off x="3364014" y="4066880"/>
                <a:ext cx="148846" cy="51634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5400"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椭圆 162"/>
              <p:cNvSpPr/>
              <p:nvPr/>
            </p:nvSpPr>
            <p:spPr>
              <a:xfrm>
                <a:off x="2286495" y="3810772"/>
                <a:ext cx="856793" cy="856792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30B5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5400"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3" name="椭圆 90"/>
            <p:cNvSpPr/>
            <p:nvPr/>
          </p:nvSpPr>
          <p:spPr>
            <a:xfrm>
              <a:off x="2789691" y="4254369"/>
              <a:ext cx="494152" cy="4941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IV</a:t>
              </a:r>
              <a:endParaRPr lang="zh-CN" alt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9" name="矩形: 圆角 147"/>
          <p:cNvSpPr/>
          <p:nvPr/>
        </p:nvSpPr>
        <p:spPr>
          <a:xfrm>
            <a:off x="795347" y="5069538"/>
            <a:ext cx="3675053" cy="1547162"/>
          </a:xfrm>
          <a:prstGeom prst="roundRect">
            <a:avLst>
              <a:gd name="adj" fmla="val 50000"/>
            </a:avLst>
          </a:prstGeom>
          <a:solidFill>
            <a:srgbClr val="33D7FC"/>
          </a:solidFill>
          <a:ln w="38100">
            <a:solidFill>
              <a:srgbClr val="230B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70" name="矩形 164"/>
          <p:cNvSpPr/>
          <p:nvPr/>
        </p:nvSpPr>
        <p:spPr>
          <a:xfrm>
            <a:off x="-399353" y="5054599"/>
            <a:ext cx="626421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b="1" dirty="0" err="1" smtClean="0">
                <a:solidFill>
                  <a:srgbClr val="F87E7C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Awlia</a:t>
            </a:r>
            <a:r>
              <a:rPr lang="en-US" altLang="zh-CN" sz="2000" b="1" dirty="0" smtClean="0">
                <a:solidFill>
                  <a:srgbClr val="F87E7C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b="1" dirty="0" err="1" smtClean="0">
                <a:solidFill>
                  <a:srgbClr val="F87E7C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Zulhusmi</a:t>
            </a:r>
            <a:r>
              <a:rPr lang="en-US" altLang="zh-CN" sz="2000" b="1" dirty="0" smtClean="0">
                <a:solidFill>
                  <a:srgbClr val="F87E7C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b="1" dirty="0" err="1" smtClean="0">
                <a:solidFill>
                  <a:srgbClr val="F87E7C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Raisa</a:t>
            </a:r>
            <a:endParaRPr lang="en-US" altLang="zh-CN" sz="2000" b="1" dirty="0" smtClean="0">
              <a:solidFill>
                <a:srgbClr val="F87E7C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zh-CN" sz="2000" b="1" dirty="0" err="1" smtClean="0">
                <a:solidFill>
                  <a:srgbClr val="F87E7C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Dwi</a:t>
            </a:r>
            <a:r>
              <a:rPr lang="en-US" altLang="zh-CN" sz="2000" b="1" dirty="0" smtClean="0">
                <a:solidFill>
                  <a:srgbClr val="F87E7C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b="1" dirty="0" err="1" smtClean="0">
                <a:solidFill>
                  <a:srgbClr val="F87E7C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Indarwati</a:t>
            </a:r>
            <a:r>
              <a:rPr lang="en-US" altLang="zh-CN" sz="2000" b="1" dirty="0" smtClean="0">
                <a:solidFill>
                  <a:srgbClr val="F87E7C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Hakim</a:t>
            </a:r>
          </a:p>
          <a:p>
            <a:pPr algn="ctr"/>
            <a:r>
              <a:rPr lang="en-US" altLang="zh-CN" sz="2000" b="1" dirty="0" smtClean="0">
                <a:solidFill>
                  <a:srgbClr val="F87E7C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Sri </a:t>
            </a:r>
            <a:r>
              <a:rPr lang="en-US" altLang="zh-CN" sz="2000" b="1" dirty="0" err="1" smtClean="0">
                <a:solidFill>
                  <a:srgbClr val="F87E7C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Anugrah</a:t>
            </a:r>
            <a:r>
              <a:rPr lang="en-US" altLang="zh-CN" sz="2000" b="1" dirty="0" smtClean="0">
                <a:solidFill>
                  <a:srgbClr val="F87E7C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Pertiwi</a:t>
            </a:r>
          </a:p>
          <a:p>
            <a:pPr algn="ctr"/>
            <a:r>
              <a:rPr lang="en-US" altLang="zh-CN" sz="2000" b="1" dirty="0" err="1" smtClean="0">
                <a:solidFill>
                  <a:srgbClr val="F87E7C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Selfi</a:t>
            </a:r>
            <a:r>
              <a:rPr lang="en-US" altLang="zh-CN" sz="2000" b="1" dirty="0" smtClean="0">
                <a:solidFill>
                  <a:srgbClr val="F87E7C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b="1" dirty="0" err="1" smtClean="0">
                <a:solidFill>
                  <a:srgbClr val="F87E7C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Elfianti</a:t>
            </a:r>
            <a:endParaRPr lang="en-US" altLang="zh-CN" sz="2000" b="1" dirty="0" smtClean="0">
              <a:solidFill>
                <a:srgbClr val="F87E7C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zh-CN" sz="2000" b="1" dirty="0" err="1" smtClean="0">
                <a:solidFill>
                  <a:srgbClr val="F87E7C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Sarida</a:t>
            </a:r>
            <a:r>
              <a:rPr lang="en-US" altLang="zh-CN" sz="2000" b="1" dirty="0" smtClean="0">
                <a:solidFill>
                  <a:srgbClr val="F87E7C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b="1" dirty="0" err="1" smtClean="0">
                <a:solidFill>
                  <a:srgbClr val="F87E7C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Samir</a:t>
            </a:r>
            <a:endParaRPr lang="en-US" altLang="zh-CN" sz="2000" b="1" dirty="0" smtClean="0">
              <a:solidFill>
                <a:srgbClr val="F87E7C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4" name="Rectangle 5"/>
          <p:cNvSpPr>
            <a:spLocks noChangeArrowheads="1"/>
          </p:cNvSpPr>
          <p:nvPr/>
        </p:nvSpPr>
        <p:spPr bwMode="auto">
          <a:xfrm>
            <a:off x="1" y="0"/>
            <a:ext cx="12192000" cy="6858000"/>
          </a:xfrm>
          <a:prstGeom prst="rect">
            <a:avLst/>
          </a:prstGeom>
          <a:solidFill>
            <a:srgbClr val="FCD9E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pic>
        <p:nvPicPr>
          <p:cNvPr id="2097158" name="图片 7"/>
          <p:cNvPicPr>
            <a:picLocks noChangeAspect="1"/>
          </p:cNvPicPr>
          <p:nvPr/>
        </p:nvPicPr>
        <p:blipFill rotWithShape="1">
          <a:blip r:embed="rId2"/>
          <a:srcRect t="25284"/>
          <a:stretch>
            <a:fillRect/>
          </a:stretch>
        </p:blipFill>
        <p:spPr>
          <a:xfrm>
            <a:off x="-50156" y="-1"/>
            <a:ext cx="12292313" cy="5975671"/>
          </a:xfrm>
          <a:prstGeom prst="rect">
            <a:avLst/>
          </a:prstGeom>
        </p:spPr>
      </p:pic>
      <p:sp>
        <p:nvSpPr>
          <p:cNvPr id="1048795" name="矩形 110"/>
          <p:cNvSpPr/>
          <p:nvPr/>
        </p:nvSpPr>
        <p:spPr>
          <a:xfrm>
            <a:off x="172720" y="150589"/>
            <a:ext cx="11846560" cy="655682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55600" sx="104000" sy="104000" algn="c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8796" name="圆角矩形 10"/>
          <p:cNvSpPr/>
          <p:nvPr/>
        </p:nvSpPr>
        <p:spPr>
          <a:xfrm>
            <a:off x="5480915" y="164409"/>
            <a:ext cx="1989141" cy="314814"/>
          </a:xfrm>
          <a:prstGeom prst="roundRect">
            <a:avLst>
              <a:gd name="adj" fmla="val 50000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8797" name="圆角矩形 44"/>
          <p:cNvSpPr/>
          <p:nvPr/>
        </p:nvSpPr>
        <p:spPr>
          <a:xfrm>
            <a:off x="6590087" y="1099728"/>
            <a:ext cx="1989141" cy="314814"/>
          </a:xfrm>
          <a:prstGeom prst="roundRect">
            <a:avLst>
              <a:gd name="adj" fmla="val 50000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grpSp>
        <p:nvGrpSpPr>
          <p:cNvPr id="87" name="组合 114"/>
          <p:cNvGrpSpPr/>
          <p:nvPr/>
        </p:nvGrpSpPr>
        <p:grpSpPr>
          <a:xfrm>
            <a:off x="3526575" y="339228"/>
            <a:ext cx="2247316" cy="266174"/>
            <a:chOff x="5459980" y="2635714"/>
            <a:chExt cx="2656114" cy="314592"/>
          </a:xfrm>
        </p:grpSpPr>
        <p:sp>
          <p:nvSpPr>
            <p:cNvPr id="1048798" name="矩形: 圆角 147"/>
            <p:cNvSpPr/>
            <p:nvPr/>
          </p:nvSpPr>
          <p:spPr>
            <a:xfrm>
              <a:off x="5459980" y="2662123"/>
              <a:ext cx="2656114" cy="261257"/>
            </a:xfrm>
            <a:prstGeom prst="roundRect">
              <a:avLst>
                <a:gd name="adj" fmla="val 50000"/>
              </a:avLst>
            </a:prstGeom>
            <a:solidFill>
              <a:srgbClr val="33D7FC"/>
            </a:solidFill>
            <a:ln w="38100">
              <a:solidFill>
                <a:srgbClr val="230B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799" name="矩形: 圆角 148"/>
            <p:cNvSpPr/>
            <p:nvPr/>
          </p:nvSpPr>
          <p:spPr>
            <a:xfrm>
              <a:off x="74930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800" name="矩形: 圆角 18"/>
            <p:cNvSpPr/>
            <p:nvPr/>
          </p:nvSpPr>
          <p:spPr>
            <a:xfrm>
              <a:off x="72771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88" name="组合 150"/>
            <p:cNvGrpSpPr/>
            <p:nvPr/>
          </p:nvGrpSpPr>
          <p:grpSpPr>
            <a:xfrm>
              <a:off x="5959475" y="2731534"/>
              <a:ext cx="368301" cy="57150"/>
              <a:chOff x="5959475" y="2731534"/>
              <a:chExt cx="368301" cy="57150"/>
            </a:xfrm>
          </p:grpSpPr>
          <p:sp>
            <p:nvSpPr>
              <p:cNvPr id="1048801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802" name="椭圆 157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89" name="组合 151"/>
            <p:cNvGrpSpPr/>
            <p:nvPr/>
          </p:nvGrpSpPr>
          <p:grpSpPr>
            <a:xfrm>
              <a:off x="6641645" y="2788167"/>
              <a:ext cx="368301" cy="57150"/>
              <a:chOff x="5959475" y="2731534"/>
              <a:chExt cx="368301" cy="57150"/>
            </a:xfrm>
          </p:grpSpPr>
          <p:sp>
            <p:nvSpPr>
              <p:cNvPr id="1048803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804" name="椭圆 155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sp>
          <p:nvSpPr>
            <p:cNvPr id="1048805" name="矩形: 圆角 18"/>
            <p:cNvSpPr/>
            <p:nvPr/>
          </p:nvSpPr>
          <p:spPr>
            <a:xfrm>
              <a:off x="6157912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806" name="矩形: 圆角 18"/>
            <p:cNvSpPr/>
            <p:nvPr/>
          </p:nvSpPr>
          <p:spPr>
            <a:xfrm>
              <a:off x="5891213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90" name="组合 115"/>
          <p:cNvGrpSpPr/>
          <p:nvPr/>
        </p:nvGrpSpPr>
        <p:grpSpPr>
          <a:xfrm>
            <a:off x="5199798" y="578582"/>
            <a:ext cx="2247316" cy="266174"/>
            <a:chOff x="5459979" y="2635714"/>
            <a:chExt cx="2656114" cy="314592"/>
          </a:xfrm>
        </p:grpSpPr>
        <p:sp>
          <p:nvSpPr>
            <p:cNvPr id="1048807" name="矩形: 圆角 16"/>
            <p:cNvSpPr/>
            <p:nvPr/>
          </p:nvSpPr>
          <p:spPr>
            <a:xfrm>
              <a:off x="5459979" y="2662123"/>
              <a:ext cx="2656114" cy="261257"/>
            </a:xfrm>
            <a:prstGeom prst="roundRect">
              <a:avLst>
                <a:gd name="adj" fmla="val 50000"/>
              </a:avLst>
            </a:prstGeom>
            <a:solidFill>
              <a:srgbClr val="9C94EF"/>
            </a:solidFill>
            <a:ln w="38100">
              <a:solidFill>
                <a:srgbClr val="230B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808" name="矩形: 圆角 18"/>
            <p:cNvSpPr/>
            <p:nvPr/>
          </p:nvSpPr>
          <p:spPr>
            <a:xfrm>
              <a:off x="74930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809" name="矩形: 圆角 18"/>
            <p:cNvSpPr/>
            <p:nvPr/>
          </p:nvSpPr>
          <p:spPr>
            <a:xfrm>
              <a:off x="72771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91" name="组合 139"/>
            <p:cNvGrpSpPr/>
            <p:nvPr/>
          </p:nvGrpSpPr>
          <p:grpSpPr>
            <a:xfrm>
              <a:off x="5959475" y="2731534"/>
              <a:ext cx="368301" cy="57150"/>
              <a:chOff x="5959475" y="2731534"/>
              <a:chExt cx="368301" cy="57150"/>
            </a:xfrm>
          </p:grpSpPr>
          <p:sp>
            <p:nvSpPr>
              <p:cNvPr id="1048810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811" name="椭圆 146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92" name="组合 140"/>
            <p:cNvGrpSpPr/>
            <p:nvPr/>
          </p:nvGrpSpPr>
          <p:grpSpPr>
            <a:xfrm>
              <a:off x="6641645" y="2788167"/>
              <a:ext cx="368301" cy="57150"/>
              <a:chOff x="5959475" y="2731534"/>
              <a:chExt cx="368301" cy="57150"/>
            </a:xfrm>
          </p:grpSpPr>
          <p:sp>
            <p:nvSpPr>
              <p:cNvPr id="1048812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813" name="椭圆 144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sp>
          <p:nvSpPr>
            <p:cNvPr id="1048814" name="矩形: 圆角 18"/>
            <p:cNvSpPr/>
            <p:nvPr/>
          </p:nvSpPr>
          <p:spPr>
            <a:xfrm>
              <a:off x="6157912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815" name="矩形: 圆角 18"/>
            <p:cNvSpPr/>
            <p:nvPr/>
          </p:nvSpPr>
          <p:spPr>
            <a:xfrm>
              <a:off x="5891213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93" name="组合 116"/>
          <p:cNvGrpSpPr/>
          <p:nvPr/>
        </p:nvGrpSpPr>
        <p:grpSpPr>
          <a:xfrm>
            <a:off x="6663536" y="329109"/>
            <a:ext cx="2247316" cy="266174"/>
            <a:chOff x="5459979" y="2635714"/>
            <a:chExt cx="2656114" cy="314592"/>
          </a:xfrm>
        </p:grpSpPr>
        <p:sp>
          <p:nvSpPr>
            <p:cNvPr id="1048816" name="矩形: 圆角 16"/>
            <p:cNvSpPr/>
            <p:nvPr/>
          </p:nvSpPr>
          <p:spPr>
            <a:xfrm>
              <a:off x="5459979" y="2662123"/>
              <a:ext cx="2656114" cy="261257"/>
            </a:xfrm>
            <a:prstGeom prst="roundRect">
              <a:avLst>
                <a:gd name="adj" fmla="val 50000"/>
              </a:avLst>
            </a:prstGeom>
            <a:solidFill>
              <a:srgbClr val="F988A9"/>
            </a:solidFill>
            <a:ln w="38100">
              <a:solidFill>
                <a:srgbClr val="230B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817" name="矩形: 圆角 18"/>
            <p:cNvSpPr/>
            <p:nvPr/>
          </p:nvSpPr>
          <p:spPr>
            <a:xfrm>
              <a:off x="74930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818" name="矩形: 圆角 18"/>
            <p:cNvSpPr/>
            <p:nvPr/>
          </p:nvSpPr>
          <p:spPr>
            <a:xfrm>
              <a:off x="72771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94" name="组合 128"/>
            <p:cNvGrpSpPr/>
            <p:nvPr/>
          </p:nvGrpSpPr>
          <p:grpSpPr>
            <a:xfrm>
              <a:off x="5959475" y="2731534"/>
              <a:ext cx="368301" cy="57150"/>
              <a:chOff x="5959475" y="2731534"/>
              <a:chExt cx="368301" cy="57150"/>
            </a:xfrm>
          </p:grpSpPr>
          <p:sp>
            <p:nvSpPr>
              <p:cNvPr id="1048819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820" name="椭圆 135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95" name="组合 129"/>
            <p:cNvGrpSpPr/>
            <p:nvPr/>
          </p:nvGrpSpPr>
          <p:grpSpPr>
            <a:xfrm>
              <a:off x="6641645" y="2788167"/>
              <a:ext cx="368301" cy="57150"/>
              <a:chOff x="5959475" y="2731534"/>
              <a:chExt cx="368301" cy="57150"/>
            </a:xfrm>
          </p:grpSpPr>
          <p:sp>
            <p:nvSpPr>
              <p:cNvPr id="1048821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822" name="椭圆 133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sp>
          <p:nvSpPr>
            <p:cNvPr id="1048823" name="矩形: 圆角 18"/>
            <p:cNvSpPr/>
            <p:nvPr/>
          </p:nvSpPr>
          <p:spPr>
            <a:xfrm>
              <a:off x="6157912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824" name="矩形: 圆角 18"/>
            <p:cNvSpPr/>
            <p:nvPr/>
          </p:nvSpPr>
          <p:spPr>
            <a:xfrm>
              <a:off x="5891213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</p:grpSp>
      <p:sp>
        <p:nvSpPr>
          <p:cNvPr id="1048825" name="圆角矩形 45"/>
          <p:cNvSpPr/>
          <p:nvPr/>
        </p:nvSpPr>
        <p:spPr>
          <a:xfrm>
            <a:off x="6340618" y="865074"/>
            <a:ext cx="1321823" cy="200412"/>
          </a:xfrm>
          <a:prstGeom prst="roundRect">
            <a:avLst>
              <a:gd name="adj" fmla="val 50000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8826" name="圆角矩形 46"/>
          <p:cNvSpPr/>
          <p:nvPr/>
        </p:nvSpPr>
        <p:spPr>
          <a:xfrm>
            <a:off x="1557221" y="1408202"/>
            <a:ext cx="1321823" cy="293152"/>
          </a:xfrm>
          <a:prstGeom prst="roundRect">
            <a:avLst>
              <a:gd name="adj" fmla="val 50000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8827" name="椭圆 119"/>
          <p:cNvSpPr/>
          <p:nvPr/>
        </p:nvSpPr>
        <p:spPr>
          <a:xfrm>
            <a:off x="4305769" y="445381"/>
            <a:ext cx="136373" cy="136373"/>
          </a:xfrm>
          <a:prstGeom prst="ellipse">
            <a:avLst/>
          </a:prstGeom>
          <a:solidFill>
            <a:srgbClr val="FA4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8828" name="五角星 49"/>
          <p:cNvSpPr/>
          <p:nvPr/>
        </p:nvSpPr>
        <p:spPr>
          <a:xfrm>
            <a:off x="4807894" y="150589"/>
            <a:ext cx="198554" cy="198554"/>
          </a:xfrm>
          <a:prstGeom prst="star5">
            <a:avLst/>
          </a:prstGeom>
          <a:solidFill>
            <a:srgbClr val="F77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8829" name="同心圆 50"/>
          <p:cNvSpPr/>
          <p:nvPr/>
        </p:nvSpPr>
        <p:spPr>
          <a:xfrm>
            <a:off x="5951551" y="1127650"/>
            <a:ext cx="157651" cy="157652"/>
          </a:xfrm>
          <a:prstGeom prst="donut">
            <a:avLst>
              <a:gd name="adj" fmla="val 20238"/>
            </a:avLst>
          </a:prstGeom>
          <a:solidFill>
            <a:srgbClr val="6CB9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8830" name="同心圆 51"/>
          <p:cNvSpPr/>
          <p:nvPr/>
        </p:nvSpPr>
        <p:spPr>
          <a:xfrm>
            <a:off x="9112927" y="882176"/>
            <a:ext cx="157651" cy="157652"/>
          </a:xfrm>
          <a:prstGeom prst="donut">
            <a:avLst>
              <a:gd name="adj" fmla="val 20238"/>
            </a:avLst>
          </a:prstGeom>
          <a:solidFill>
            <a:srgbClr val="E0B6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8831" name="五角星 52"/>
          <p:cNvSpPr/>
          <p:nvPr/>
        </p:nvSpPr>
        <p:spPr>
          <a:xfrm>
            <a:off x="8611196" y="1279991"/>
            <a:ext cx="198554" cy="198554"/>
          </a:xfrm>
          <a:prstGeom prst="star5">
            <a:avLst/>
          </a:prstGeom>
          <a:solidFill>
            <a:srgbClr val="E0B6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8832" name="椭圆 124"/>
          <p:cNvSpPr/>
          <p:nvPr/>
        </p:nvSpPr>
        <p:spPr>
          <a:xfrm>
            <a:off x="5038105" y="1256584"/>
            <a:ext cx="136373" cy="136373"/>
          </a:xfrm>
          <a:prstGeom prst="ellipse">
            <a:avLst/>
          </a:prstGeom>
          <a:solidFill>
            <a:srgbClr val="6CB9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8834" name="椭圆 3"/>
          <p:cNvSpPr/>
          <p:nvPr/>
        </p:nvSpPr>
        <p:spPr>
          <a:xfrm>
            <a:off x="4440667" y="1775846"/>
            <a:ext cx="3336066" cy="3336066"/>
          </a:xfrm>
          <a:prstGeom prst="ellipse">
            <a:avLst/>
          </a:prstGeom>
          <a:solidFill>
            <a:srgbClr val="9C94EF"/>
          </a:solidFill>
          <a:ln w="762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8835" name="椭圆 5"/>
          <p:cNvSpPr/>
          <p:nvPr/>
        </p:nvSpPr>
        <p:spPr>
          <a:xfrm>
            <a:off x="4100396" y="1419300"/>
            <a:ext cx="4016608" cy="4016608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7" name="组合 54"/>
          <p:cNvGrpSpPr/>
          <p:nvPr/>
        </p:nvGrpSpPr>
        <p:grpSpPr>
          <a:xfrm>
            <a:off x="3958053" y="1537508"/>
            <a:ext cx="871645" cy="817691"/>
            <a:chOff x="2536573" y="4017818"/>
            <a:chExt cx="1043886" cy="979271"/>
          </a:xfrm>
        </p:grpSpPr>
        <p:grpSp>
          <p:nvGrpSpPr>
            <p:cNvPr id="98" name="组合 55"/>
            <p:cNvGrpSpPr/>
            <p:nvPr/>
          </p:nvGrpSpPr>
          <p:grpSpPr>
            <a:xfrm>
              <a:off x="2536573" y="4017818"/>
              <a:ext cx="1043886" cy="979271"/>
              <a:chOff x="1918573" y="3467100"/>
              <a:chExt cx="1661886" cy="1559017"/>
            </a:xfrm>
          </p:grpSpPr>
          <p:sp>
            <p:nvSpPr>
              <p:cNvPr id="1048836" name="椭圆 57"/>
              <p:cNvSpPr/>
              <p:nvPr/>
            </p:nvSpPr>
            <p:spPr>
              <a:xfrm>
                <a:off x="2062392" y="3508049"/>
                <a:ext cx="1518067" cy="1518068"/>
              </a:xfrm>
              <a:prstGeom prst="ellipse">
                <a:avLst/>
              </a:prstGeom>
              <a:solidFill>
                <a:srgbClr val="33D7F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360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1048837" name="椭圆 58"/>
              <p:cNvSpPr/>
              <p:nvPr/>
            </p:nvSpPr>
            <p:spPr>
              <a:xfrm>
                <a:off x="1918573" y="3467100"/>
                <a:ext cx="1534048" cy="1534048"/>
              </a:xfrm>
              <a:prstGeom prst="ellipse">
                <a:avLst/>
              </a:prstGeom>
              <a:noFill/>
              <a:ln w="38100">
                <a:solidFill>
                  <a:srgbClr val="230B5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360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1048838" name="圆角矩形 55"/>
              <p:cNvSpPr/>
              <p:nvPr/>
            </p:nvSpPr>
            <p:spPr>
              <a:xfrm rot="2759515">
                <a:off x="3187555" y="3706352"/>
                <a:ext cx="148846" cy="51634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360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1048839" name="圆角矩形 79"/>
              <p:cNvSpPr/>
              <p:nvPr/>
            </p:nvSpPr>
            <p:spPr>
              <a:xfrm rot="4764785">
                <a:off x="3364014" y="4066880"/>
                <a:ext cx="148846" cy="51634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360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1048840" name="椭圆 61"/>
              <p:cNvSpPr/>
              <p:nvPr/>
            </p:nvSpPr>
            <p:spPr>
              <a:xfrm>
                <a:off x="2286495" y="3810772"/>
                <a:ext cx="856793" cy="856792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30B5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360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</p:grpSp>
        <p:sp>
          <p:nvSpPr>
            <p:cNvPr id="1048841" name="椭圆 56"/>
            <p:cNvSpPr/>
            <p:nvPr/>
          </p:nvSpPr>
          <p:spPr>
            <a:xfrm>
              <a:off x="2789691" y="4254369"/>
              <a:ext cx="494152" cy="4941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1</a:t>
              </a:r>
              <a:endPara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</p:grpSp>
      <p:grpSp>
        <p:nvGrpSpPr>
          <p:cNvPr id="99" name="组合 62"/>
          <p:cNvGrpSpPr/>
          <p:nvPr/>
        </p:nvGrpSpPr>
        <p:grpSpPr>
          <a:xfrm>
            <a:off x="7544484" y="2239561"/>
            <a:ext cx="810696" cy="836407"/>
            <a:chOff x="4724337" y="3970435"/>
            <a:chExt cx="970893" cy="1001685"/>
          </a:xfrm>
        </p:grpSpPr>
        <p:grpSp>
          <p:nvGrpSpPr>
            <p:cNvPr id="100" name="组合 63"/>
            <p:cNvGrpSpPr/>
            <p:nvPr/>
          </p:nvGrpSpPr>
          <p:grpSpPr>
            <a:xfrm>
              <a:off x="4724337" y="3970435"/>
              <a:ext cx="970893" cy="1001685"/>
              <a:chOff x="4149553" y="3406449"/>
              <a:chExt cx="1545678" cy="1594700"/>
            </a:xfrm>
          </p:grpSpPr>
          <p:sp>
            <p:nvSpPr>
              <p:cNvPr id="1048842" name="椭圆 65"/>
              <p:cNvSpPr/>
              <p:nvPr/>
            </p:nvSpPr>
            <p:spPr>
              <a:xfrm>
                <a:off x="4153671" y="3406449"/>
                <a:ext cx="1518064" cy="1518069"/>
              </a:xfrm>
              <a:prstGeom prst="ellipse">
                <a:avLst/>
              </a:prstGeom>
              <a:solidFill>
                <a:srgbClr val="F770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360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1048843" name="椭圆 66"/>
              <p:cNvSpPr/>
              <p:nvPr/>
            </p:nvSpPr>
            <p:spPr>
              <a:xfrm>
                <a:off x="4149553" y="3467100"/>
                <a:ext cx="1534044" cy="1534049"/>
              </a:xfrm>
              <a:prstGeom prst="ellipse">
                <a:avLst/>
              </a:prstGeom>
              <a:noFill/>
              <a:ln w="38100">
                <a:solidFill>
                  <a:srgbClr val="230B5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360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1048844" name="圆角矩形 117"/>
              <p:cNvSpPr/>
              <p:nvPr/>
            </p:nvSpPr>
            <p:spPr>
              <a:xfrm rot="2759515">
                <a:off x="5418531" y="3706352"/>
                <a:ext cx="148846" cy="51634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360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1048845" name="圆角矩形 118"/>
              <p:cNvSpPr/>
              <p:nvPr/>
            </p:nvSpPr>
            <p:spPr>
              <a:xfrm rot="4764785">
                <a:off x="5594991" y="4066881"/>
                <a:ext cx="148846" cy="51634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360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1048846" name="椭圆 69"/>
              <p:cNvSpPr/>
              <p:nvPr/>
            </p:nvSpPr>
            <p:spPr>
              <a:xfrm>
                <a:off x="4517474" y="3810772"/>
                <a:ext cx="856790" cy="856794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30B5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360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</p:grpSp>
        <p:sp>
          <p:nvSpPr>
            <p:cNvPr id="1048847" name="椭圆 64"/>
            <p:cNvSpPr/>
            <p:nvPr/>
          </p:nvSpPr>
          <p:spPr>
            <a:xfrm>
              <a:off x="4984498" y="4254369"/>
              <a:ext cx="494152" cy="4941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5</a:t>
              </a:r>
              <a:endPara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</p:grpSp>
      <p:grpSp>
        <p:nvGrpSpPr>
          <p:cNvPr id="101" name="组合 70"/>
          <p:cNvGrpSpPr/>
          <p:nvPr/>
        </p:nvGrpSpPr>
        <p:grpSpPr>
          <a:xfrm>
            <a:off x="3474043" y="3585008"/>
            <a:ext cx="811694" cy="850997"/>
            <a:chOff x="6956036" y="4041437"/>
            <a:chExt cx="972089" cy="1019159"/>
          </a:xfrm>
        </p:grpSpPr>
        <p:grpSp>
          <p:nvGrpSpPr>
            <p:cNvPr id="102" name="组合 71"/>
            <p:cNvGrpSpPr/>
            <p:nvPr/>
          </p:nvGrpSpPr>
          <p:grpSpPr>
            <a:xfrm>
              <a:off x="6956036" y="4041437"/>
              <a:ext cx="972089" cy="1019159"/>
              <a:chOff x="6380544" y="3467105"/>
              <a:chExt cx="1547582" cy="1622519"/>
            </a:xfrm>
          </p:grpSpPr>
          <p:sp>
            <p:nvSpPr>
              <p:cNvPr id="1048848" name="椭圆 73"/>
              <p:cNvSpPr/>
              <p:nvPr/>
            </p:nvSpPr>
            <p:spPr>
              <a:xfrm>
                <a:off x="6410062" y="3571554"/>
                <a:ext cx="1518064" cy="1518070"/>
              </a:xfrm>
              <a:prstGeom prst="ellipse">
                <a:avLst/>
              </a:prstGeom>
              <a:solidFill>
                <a:srgbClr val="9C94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360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1048849" name="椭圆 74"/>
              <p:cNvSpPr/>
              <p:nvPr/>
            </p:nvSpPr>
            <p:spPr>
              <a:xfrm>
                <a:off x="6380544" y="3467105"/>
                <a:ext cx="1534045" cy="1534050"/>
              </a:xfrm>
              <a:prstGeom prst="ellipse">
                <a:avLst/>
              </a:prstGeom>
              <a:noFill/>
              <a:ln w="38100">
                <a:solidFill>
                  <a:srgbClr val="230B5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360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1048850" name="圆角矩形 123"/>
              <p:cNvSpPr/>
              <p:nvPr/>
            </p:nvSpPr>
            <p:spPr>
              <a:xfrm rot="2759515">
                <a:off x="7649523" y="3706357"/>
                <a:ext cx="148846" cy="51634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360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1048851" name="圆角矩形 124"/>
              <p:cNvSpPr/>
              <p:nvPr/>
            </p:nvSpPr>
            <p:spPr>
              <a:xfrm rot="4764785">
                <a:off x="7825982" y="4066886"/>
                <a:ext cx="148846" cy="51634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360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1048852" name="椭圆 77"/>
              <p:cNvSpPr/>
              <p:nvPr/>
            </p:nvSpPr>
            <p:spPr>
              <a:xfrm>
                <a:off x="6748465" y="3810777"/>
                <a:ext cx="856790" cy="856794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30B5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360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</p:grpSp>
        <p:sp>
          <p:nvSpPr>
            <p:cNvPr id="1048853" name="椭圆 72"/>
            <p:cNvSpPr/>
            <p:nvPr/>
          </p:nvSpPr>
          <p:spPr>
            <a:xfrm>
              <a:off x="7216198" y="4284849"/>
              <a:ext cx="494152" cy="4941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2</a:t>
              </a:r>
              <a:endPara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</p:grpSp>
      <p:grpSp>
        <p:nvGrpSpPr>
          <p:cNvPr id="103" name="组合 78"/>
          <p:cNvGrpSpPr/>
          <p:nvPr/>
        </p:nvGrpSpPr>
        <p:grpSpPr>
          <a:xfrm>
            <a:off x="7542568" y="4459480"/>
            <a:ext cx="855163" cy="817692"/>
            <a:chOff x="9133068" y="4017818"/>
            <a:chExt cx="1024147" cy="979271"/>
          </a:xfrm>
        </p:grpSpPr>
        <p:grpSp>
          <p:nvGrpSpPr>
            <p:cNvPr id="104" name="组合 79"/>
            <p:cNvGrpSpPr/>
            <p:nvPr/>
          </p:nvGrpSpPr>
          <p:grpSpPr>
            <a:xfrm>
              <a:off x="9133068" y="4017818"/>
              <a:ext cx="1024147" cy="979271"/>
              <a:chOff x="8526756" y="3467100"/>
              <a:chExt cx="1630460" cy="1559017"/>
            </a:xfrm>
          </p:grpSpPr>
          <p:sp>
            <p:nvSpPr>
              <p:cNvPr id="1048854" name="椭圆 81"/>
              <p:cNvSpPr/>
              <p:nvPr/>
            </p:nvSpPr>
            <p:spPr>
              <a:xfrm>
                <a:off x="8526756" y="3508049"/>
                <a:ext cx="1518066" cy="1518068"/>
              </a:xfrm>
              <a:prstGeom prst="ellipse">
                <a:avLst/>
              </a:prstGeom>
              <a:solidFill>
                <a:srgbClr val="E0B6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360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1048855" name="椭圆 82"/>
              <p:cNvSpPr/>
              <p:nvPr/>
            </p:nvSpPr>
            <p:spPr>
              <a:xfrm>
                <a:off x="8611535" y="3467100"/>
                <a:ext cx="1534047" cy="1534048"/>
              </a:xfrm>
              <a:prstGeom prst="ellipse">
                <a:avLst/>
              </a:prstGeom>
              <a:noFill/>
              <a:ln w="38100">
                <a:solidFill>
                  <a:srgbClr val="230B5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360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1048856" name="圆角矩形 129"/>
              <p:cNvSpPr/>
              <p:nvPr/>
            </p:nvSpPr>
            <p:spPr>
              <a:xfrm rot="2759515">
                <a:off x="9880516" y="3706352"/>
                <a:ext cx="148846" cy="51634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360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1048857" name="圆角矩形 130"/>
              <p:cNvSpPr/>
              <p:nvPr/>
            </p:nvSpPr>
            <p:spPr>
              <a:xfrm rot="4764785">
                <a:off x="10056976" y="4066880"/>
                <a:ext cx="148846" cy="51634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360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1048858" name="椭圆 85"/>
              <p:cNvSpPr/>
              <p:nvPr/>
            </p:nvSpPr>
            <p:spPr>
              <a:xfrm>
                <a:off x="8979457" y="3810772"/>
                <a:ext cx="856790" cy="856792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30B5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360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</p:grpSp>
        <p:sp>
          <p:nvSpPr>
            <p:cNvPr id="1048859" name="椭圆 80"/>
            <p:cNvSpPr/>
            <p:nvPr/>
          </p:nvSpPr>
          <p:spPr>
            <a:xfrm>
              <a:off x="9439730" y="4261989"/>
              <a:ext cx="494152" cy="4941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4</a:t>
              </a:r>
              <a:endPara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</p:grpSp>
      <p:sp>
        <p:nvSpPr>
          <p:cNvPr id="1048861" name="矩形 91"/>
          <p:cNvSpPr/>
          <p:nvPr/>
        </p:nvSpPr>
        <p:spPr>
          <a:xfrm>
            <a:off x="8305800" y="2589002"/>
            <a:ext cx="2273104" cy="372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Kehilangan</a:t>
            </a: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Hidup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48863" name="矩形 95"/>
          <p:cNvSpPr/>
          <p:nvPr/>
        </p:nvSpPr>
        <p:spPr>
          <a:xfrm>
            <a:off x="8422530" y="4824640"/>
            <a:ext cx="3058074" cy="343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Kehilangan</a:t>
            </a: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Sesuatu</a:t>
            </a: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Aspek</a:t>
            </a: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Diri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48865" name="矩形 98"/>
          <p:cNvSpPr/>
          <p:nvPr/>
        </p:nvSpPr>
        <p:spPr>
          <a:xfrm>
            <a:off x="708422" y="1688370"/>
            <a:ext cx="3058074" cy="343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Kehilangan</a:t>
            </a: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Obyek</a:t>
            </a: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Eksterna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48867" name="矩形 102"/>
          <p:cNvSpPr/>
          <p:nvPr/>
        </p:nvSpPr>
        <p:spPr>
          <a:xfrm>
            <a:off x="683022" y="3750889"/>
            <a:ext cx="2784078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Kehilangan</a:t>
            </a: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Lingkungan</a:t>
            </a: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Yang </a:t>
            </a:r>
            <a:r>
              <a:rPr lang="en-US" altLang="zh-CN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Dikenal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48868" name="AutoShape 6"/>
          <p:cNvSpPr>
            <a:spLocks noChangeAspect="1"/>
          </p:cNvSpPr>
          <p:nvPr/>
        </p:nvSpPr>
        <p:spPr>
          <a:xfrm>
            <a:off x="825500" y="0"/>
            <a:ext cx="10541000" cy="6858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109" name="矩形 98"/>
          <p:cNvSpPr/>
          <p:nvPr/>
        </p:nvSpPr>
        <p:spPr>
          <a:xfrm>
            <a:off x="3680222" y="672370"/>
            <a:ext cx="4917678" cy="594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Definisi</a:t>
            </a:r>
            <a:r>
              <a:rPr lang="en-US" altLang="zh-CN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Kehilangan</a:t>
            </a:r>
            <a:r>
              <a:rPr lang="en-US" altLang="zh-CN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10" name="矩形 98"/>
          <p:cNvSpPr/>
          <p:nvPr/>
        </p:nvSpPr>
        <p:spPr>
          <a:xfrm>
            <a:off x="4810522" y="2120170"/>
            <a:ext cx="2618978" cy="2761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Kehilangan</a:t>
            </a:r>
            <a:r>
              <a:rPr lang="en-US" altLang="zh-CN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adalah</a:t>
            </a:r>
            <a:r>
              <a:rPr lang="en-US" altLang="zh-CN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suatu</a:t>
            </a:r>
            <a:r>
              <a:rPr lang="en-US" altLang="zh-CN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situasi</a:t>
            </a:r>
            <a:r>
              <a:rPr lang="en-US" altLang="zh-CN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maupun</a:t>
            </a:r>
            <a:r>
              <a:rPr lang="en-US" altLang="zh-CN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potensial</a:t>
            </a:r>
            <a:r>
              <a:rPr lang="en-US" altLang="zh-CN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yang </a:t>
            </a:r>
            <a:r>
              <a:rPr lang="en-US" altLang="zh-CN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dapat</a:t>
            </a:r>
            <a:r>
              <a:rPr lang="en-US" altLang="zh-CN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dialami</a:t>
            </a:r>
            <a:r>
              <a:rPr lang="en-US" altLang="zh-CN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individu</a:t>
            </a:r>
            <a:r>
              <a:rPr lang="en-US" altLang="zh-CN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ketika</a:t>
            </a:r>
            <a:r>
              <a:rPr lang="en-US" altLang="zh-CN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terjadi</a:t>
            </a:r>
            <a:r>
              <a:rPr lang="en-US" altLang="zh-CN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perubahan</a:t>
            </a:r>
            <a:r>
              <a:rPr lang="en-US" altLang="zh-CN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dalam</a:t>
            </a:r>
            <a:r>
              <a:rPr lang="en-US" altLang="zh-CN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hidup</a:t>
            </a:r>
            <a:r>
              <a:rPr lang="en-US" altLang="zh-CN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atau</a:t>
            </a:r>
            <a:r>
              <a:rPr lang="en-US" altLang="zh-CN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berpisah</a:t>
            </a:r>
            <a:r>
              <a:rPr lang="en-US" altLang="zh-CN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dengan</a:t>
            </a:r>
            <a:r>
              <a:rPr lang="en-US" altLang="zh-CN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sesuatu</a:t>
            </a:r>
            <a:r>
              <a:rPr lang="en-US" altLang="zh-CN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yang </a:t>
            </a:r>
            <a:r>
              <a:rPr lang="en-US" altLang="zh-CN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sebelumnya</a:t>
            </a:r>
            <a:r>
              <a:rPr lang="en-US" altLang="zh-CN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ada</a:t>
            </a:r>
            <a:r>
              <a:rPr lang="en-US" altLang="zh-CN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altLang="zh-CN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baik</a:t>
            </a:r>
            <a:r>
              <a:rPr lang="en-US" altLang="zh-CN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sebagian</a:t>
            </a:r>
            <a:r>
              <a:rPr lang="en-US" altLang="zh-CN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ataupun</a:t>
            </a:r>
            <a:r>
              <a:rPr lang="en-US" altLang="zh-CN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keseluruhan</a:t>
            </a:r>
            <a:endParaRPr lang="zh-CN" altLang="en-US" sz="15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pSp>
        <p:nvGrpSpPr>
          <p:cNvPr id="111" name="组合 70"/>
          <p:cNvGrpSpPr/>
          <p:nvPr/>
        </p:nvGrpSpPr>
        <p:grpSpPr>
          <a:xfrm>
            <a:off x="5683843" y="5375708"/>
            <a:ext cx="811694" cy="850997"/>
            <a:chOff x="6956036" y="4041437"/>
            <a:chExt cx="972089" cy="1019159"/>
          </a:xfrm>
        </p:grpSpPr>
        <p:grpSp>
          <p:nvGrpSpPr>
            <p:cNvPr id="112" name="组合 71"/>
            <p:cNvGrpSpPr/>
            <p:nvPr/>
          </p:nvGrpSpPr>
          <p:grpSpPr>
            <a:xfrm>
              <a:off x="6956036" y="4041437"/>
              <a:ext cx="972089" cy="1019159"/>
              <a:chOff x="6380544" y="3467105"/>
              <a:chExt cx="1547582" cy="1622519"/>
            </a:xfrm>
          </p:grpSpPr>
          <p:sp>
            <p:nvSpPr>
              <p:cNvPr id="114" name="椭圆 73"/>
              <p:cNvSpPr/>
              <p:nvPr/>
            </p:nvSpPr>
            <p:spPr>
              <a:xfrm>
                <a:off x="6410062" y="3571554"/>
                <a:ext cx="1518064" cy="1518070"/>
              </a:xfrm>
              <a:prstGeom prst="ellipse">
                <a:avLst/>
              </a:prstGeom>
              <a:solidFill>
                <a:srgbClr val="9C94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360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115" name="椭圆 74"/>
              <p:cNvSpPr/>
              <p:nvPr/>
            </p:nvSpPr>
            <p:spPr>
              <a:xfrm>
                <a:off x="6380544" y="3467105"/>
                <a:ext cx="1534045" cy="1534050"/>
              </a:xfrm>
              <a:prstGeom prst="ellipse">
                <a:avLst/>
              </a:prstGeom>
              <a:solidFill>
                <a:srgbClr val="0070C0"/>
              </a:solidFill>
              <a:ln w="38100">
                <a:solidFill>
                  <a:srgbClr val="230B5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360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116" name="圆角矩形 123"/>
              <p:cNvSpPr/>
              <p:nvPr/>
            </p:nvSpPr>
            <p:spPr>
              <a:xfrm rot="2759515">
                <a:off x="7649523" y="3706357"/>
                <a:ext cx="148846" cy="51634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360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117" name="圆角矩形 124"/>
              <p:cNvSpPr/>
              <p:nvPr/>
            </p:nvSpPr>
            <p:spPr>
              <a:xfrm rot="4764785">
                <a:off x="7825982" y="4066886"/>
                <a:ext cx="148846" cy="51634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360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118" name="椭圆 77"/>
              <p:cNvSpPr/>
              <p:nvPr/>
            </p:nvSpPr>
            <p:spPr>
              <a:xfrm>
                <a:off x="6748465" y="3810777"/>
                <a:ext cx="856790" cy="856794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30B5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360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</p:grpSp>
        <p:sp>
          <p:nvSpPr>
            <p:cNvPr id="113" name="椭圆 72"/>
            <p:cNvSpPr/>
            <p:nvPr/>
          </p:nvSpPr>
          <p:spPr>
            <a:xfrm>
              <a:off x="7216198" y="4284849"/>
              <a:ext cx="494152" cy="4941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3</a:t>
              </a:r>
              <a:endPara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</p:grpSp>
      <p:sp>
        <p:nvSpPr>
          <p:cNvPr id="119" name="矩形 95"/>
          <p:cNvSpPr/>
          <p:nvPr/>
        </p:nvSpPr>
        <p:spPr>
          <a:xfrm>
            <a:off x="2898030" y="5815240"/>
            <a:ext cx="3058074" cy="623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Kehilangan</a:t>
            </a: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Sesuatu</a:t>
            </a: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/ </a:t>
            </a:r>
            <a:r>
              <a:rPr lang="en-US" altLang="zh-CN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Seseorang</a:t>
            </a:r>
            <a:r>
              <a: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Yang </a:t>
            </a:r>
            <a:r>
              <a:rPr lang="en-US" altLang="zh-CN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Berarti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33" name="Rectangle 5"/>
          <p:cNvSpPr>
            <a:spLocks noChangeArrowheads="1"/>
          </p:cNvSpPr>
          <p:nvPr/>
        </p:nvSpPr>
        <p:spPr bwMode="auto">
          <a:xfrm>
            <a:off x="1" y="0"/>
            <a:ext cx="12192000" cy="6858000"/>
          </a:xfrm>
          <a:prstGeom prst="rect">
            <a:avLst/>
          </a:prstGeom>
          <a:solidFill>
            <a:srgbClr val="FCD9E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49081" name="AutoShape 6"/>
          <p:cNvSpPr>
            <a:spLocks noChangeAspect="1"/>
          </p:cNvSpPr>
          <p:nvPr/>
        </p:nvSpPr>
        <p:spPr>
          <a:xfrm>
            <a:off x="825500" y="0"/>
            <a:ext cx="10541000" cy="6858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68" name="矩形 110"/>
          <p:cNvSpPr/>
          <p:nvPr/>
        </p:nvSpPr>
        <p:spPr>
          <a:xfrm>
            <a:off x="165100" y="165100"/>
            <a:ext cx="11099800" cy="58547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55600" sx="104000" sy="104000" algn="c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0" name="图片 7"/>
          <p:cNvPicPr>
            <a:picLocks noChangeAspect="1"/>
          </p:cNvPicPr>
          <p:nvPr/>
        </p:nvPicPr>
        <p:blipFill rotWithShape="1">
          <a:blip r:embed="rId2"/>
          <a:srcRect t="25284"/>
          <a:stretch>
            <a:fillRect/>
          </a:stretch>
        </p:blipFill>
        <p:spPr>
          <a:xfrm>
            <a:off x="-215900" y="-102256"/>
            <a:ext cx="11214100" cy="4394855"/>
          </a:xfrm>
          <a:prstGeom prst="rect">
            <a:avLst/>
          </a:prstGeom>
        </p:spPr>
      </p:pic>
      <p:graphicFrame>
        <p:nvGraphicFramePr>
          <p:cNvPr id="71" name="Diagram 70"/>
          <p:cNvGraphicFramePr/>
          <p:nvPr/>
        </p:nvGraphicFramePr>
        <p:xfrm>
          <a:off x="711200" y="328389"/>
          <a:ext cx="11054080" cy="60978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2" name="五角星 52"/>
          <p:cNvSpPr/>
          <p:nvPr/>
        </p:nvSpPr>
        <p:spPr>
          <a:xfrm>
            <a:off x="9119076" y="1005983"/>
            <a:ext cx="304658" cy="304658"/>
          </a:xfrm>
          <a:prstGeom prst="star5">
            <a:avLst/>
          </a:prstGeom>
          <a:solidFill>
            <a:srgbClr val="E0B6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73" name="同心圆 50"/>
          <p:cNvSpPr/>
          <p:nvPr/>
        </p:nvSpPr>
        <p:spPr>
          <a:xfrm>
            <a:off x="8007326" y="1840063"/>
            <a:ext cx="241898" cy="241898"/>
          </a:xfrm>
          <a:prstGeom prst="donut">
            <a:avLst>
              <a:gd name="adj" fmla="val 20238"/>
            </a:avLst>
          </a:prstGeom>
          <a:solidFill>
            <a:srgbClr val="6CB9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grpSp>
        <p:nvGrpSpPr>
          <p:cNvPr id="74" name="组合 10"/>
          <p:cNvGrpSpPr/>
          <p:nvPr/>
        </p:nvGrpSpPr>
        <p:grpSpPr>
          <a:xfrm>
            <a:off x="222104" y="5710244"/>
            <a:ext cx="1195797" cy="1147756"/>
            <a:chOff x="9670904" y="2511409"/>
            <a:chExt cx="1195797" cy="1147756"/>
          </a:xfrm>
        </p:grpSpPr>
        <p:sp>
          <p:nvSpPr>
            <p:cNvPr id="75" name="椭圆 56"/>
            <p:cNvSpPr/>
            <p:nvPr/>
          </p:nvSpPr>
          <p:spPr>
            <a:xfrm>
              <a:off x="9694924" y="2511409"/>
              <a:ext cx="1147756" cy="1147756"/>
            </a:xfrm>
            <a:prstGeom prst="ellipse">
              <a:avLst/>
            </a:prstGeom>
            <a:solidFill>
              <a:srgbClr val="9C94EF"/>
            </a:solidFill>
            <a:ln>
              <a:noFill/>
            </a:ln>
            <a:effectLst>
              <a:outerShdw blurRad="355600" sx="127000" sy="127000" algn="ctr" rotWithShape="0">
                <a:prstClr val="black">
                  <a:alpha val="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pic>
          <p:nvPicPr>
            <p:cNvPr id="76" name="图片 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670904" y="2732874"/>
              <a:ext cx="1195797" cy="611481"/>
            </a:xfrm>
            <a:prstGeom prst="rect">
              <a:avLst/>
            </a:prstGeom>
          </p:spPr>
        </p:pic>
      </p:grpSp>
      <p:sp>
        <p:nvSpPr>
          <p:cNvPr id="77" name="椭圆 124"/>
          <p:cNvSpPr/>
          <p:nvPr/>
        </p:nvSpPr>
        <p:spPr>
          <a:xfrm>
            <a:off x="780754" y="4887113"/>
            <a:ext cx="209248" cy="209248"/>
          </a:xfrm>
          <a:prstGeom prst="ellipse">
            <a:avLst/>
          </a:prstGeom>
          <a:solidFill>
            <a:srgbClr val="6CB9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78" name="五角星 52"/>
          <p:cNvSpPr/>
          <p:nvPr/>
        </p:nvSpPr>
        <p:spPr>
          <a:xfrm>
            <a:off x="1206976" y="5476383"/>
            <a:ext cx="304658" cy="304658"/>
          </a:xfrm>
          <a:prstGeom prst="star5">
            <a:avLst/>
          </a:prstGeom>
          <a:solidFill>
            <a:srgbClr val="E0B6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79" name="五角星 52"/>
          <p:cNvSpPr/>
          <p:nvPr/>
        </p:nvSpPr>
        <p:spPr>
          <a:xfrm>
            <a:off x="216376" y="4396883"/>
            <a:ext cx="304658" cy="304658"/>
          </a:xfrm>
          <a:prstGeom prst="star5">
            <a:avLst/>
          </a:prstGeom>
          <a:solidFill>
            <a:srgbClr val="9C94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5" name="矩形: 圆角 1"/>
          <p:cNvSpPr/>
          <p:nvPr/>
        </p:nvSpPr>
        <p:spPr>
          <a:xfrm>
            <a:off x="971372" y="596900"/>
            <a:ext cx="3264257" cy="73890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355600" sx="127000" sy="127000" algn="c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Definisi</a:t>
            </a:r>
            <a:r>
              <a:rPr lang="en-US" altLang="zh-CN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&amp; </a:t>
            </a:r>
            <a:r>
              <a:rPr lang="en-US" altLang="zh-CN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Jenis-Jenis</a:t>
            </a:r>
            <a:r>
              <a:rPr lang="en-US" altLang="zh-CN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Berduka</a:t>
            </a:r>
            <a:endParaRPr lang="zh-CN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41" name="Rectangle 5"/>
          <p:cNvSpPr>
            <a:spLocks noChangeArrowheads="1"/>
          </p:cNvSpPr>
          <p:nvPr/>
        </p:nvSpPr>
        <p:spPr bwMode="auto">
          <a:xfrm>
            <a:off x="1" y="0"/>
            <a:ext cx="121920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pic>
        <p:nvPicPr>
          <p:cNvPr id="2097166" name="图片 7"/>
          <p:cNvPicPr>
            <a:picLocks noChangeAspect="1"/>
          </p:cNvPicPr>
          <p:nvPr/>
        </p:nvPicPr>
        <p:blipFill rotWithShape="1">
          <a:blip r:embed="rId2"/>
          <a:srcRect t="25284"/>
          <a:stretch>
            <a:fillRect/>
          </a:stretch>
        </p:blipFill>
        <p:spPr>
          <a:xfrm>
            <a:off x="1146062" y="0"/>
            <a:ext cx="11050731" cy="6705599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131" name="Diagram 130"/>
          <p:cNvGraphicFramePr/>
          <p:nvPr/>
        </p:nvGraphicFramePr>
        <p:xfrm>
          <a:off x="1422400" y="1206500"/>
          <a:ext cx="9949180" cy="50818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49143" name="圆角矩形 10"/>
          <p:cNvSpPr/>
          <p:nvPr/>
        </p:nvSpPr>
        <p:spPr>
          <a:xfrm>
            <a:off x="5480915" y="164409"/>
            <a:ext cx="1989141" cy="314814"/>
          </a:xfrm>
          <a:prstGeom prst="roundRect">
            <a:avLst>
              <a:gd name="adj" fmla="val 50000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9144" name="圆角矩形 44"/>
          <p:cNvSpPr/>
          <p:nvPr/>
        </p:nvSpPr>
        <p:spPr>
          <a:xfrm>
            <a:off x="6590087" y="1099728"/>
            <a:ext cx="1989141" cy="314814"/>
          </a:xfrm>
          <a:prstGeom prst="roundRect">
            <a:avLst>
              <a:gd name="adj" fmla="val 50000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grpSp>
        <p:nvGrpSpPr>
          <p:cNvPr id="2" name="组合 114"/>
          <p:cNvGrpSpPr/>
          <p:nvPr/>
        </p:nvGrpSpPr>
        <p:grpSpPr>
          <a:xfrm>
            <a:off x="3564675" y="694828"/>
            <a:ext cx="2247316" cy="266174"/>
            <a:chOff x="5459980" y="2635714"/>
            <a:chExt cx="2656114" cy="314592"/>
          </a:xfrm>
        </p:grpSpPr>
        <p:sp>
          <p:nvSpPr>
            <p:cNvPr id="1049145" name="矩形: 圆角 147"/>
            <p:cNvSpPr/>
            <p:nvPr/>
          </p:nvSpPr>
          <p:spPr>
            <a:xfrm>
              <a:off x="5459980" y="2662123"/>
              <a:ext cx="2656114" cy="261257"/>
            </a:xfrm>
            <a:prstGeom prst="roundRect">
              <a:avLst>
                <a:gd name="adj" fmla="val 50000"/>
              </a:avLst>
            </a:prstGeom>
            <a:solidFill>
              <a:srgbClr val="33D7FC"/>
            </a:solidFill>
            <a:ln w="38100">
              <a:solidFill>
                <a:srgbClr val="230B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146" name="矩形: 圆角 148"/>
            <p:cNvSpPr/>
            <p:nvPr/>
          </p:nvSpPr>
          <p:spPr>
            <a:xfrm>
              <a:off x="74930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147" name="矩形: 圆角 18"/>
            <p:cNvSpPr/>
            <p:nvPr/>
          </p:nvSpPr>
          <p:spPr>
            <a:xfrm>
              <a:off x="72771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3" name="组合 150"/>
            <p:cNvGrpSpPr/>
            <p:nvPr/>
          </p:nvGrpSpPr>
          <p:grpSpPr>
            <a:xfrm>
              <a:off x="5959475" y="2731534"/>
              <a:ext cx="368301" cy="57150"/>
              <a:chOff x="5959475" y="2731534"/>
              <a:chExt cx="368301" cy="57150"/>
            </a:xfrm>
          </p:grpSpPr>
          <p:sp>
            <p:nvSpPr>
              <p:cNvPr id="1049148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149" name="椭圆 157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4" name="组合 151"/>
            <p:cNvGrpSpPr/>
            <p:nvPr/>
          </p:nvGrpSpPr>
          <p:grpSpPr>
            <a:xfrm>
              <a:off x="6641645" y="2788167"/>
              <a:ext cx="368301" cy="57150"/>
              <a:chOff x="5959475" y="2731534"/>
              <a:chExt cx="368301" cy="57150"/>
            </a:xfrm>
          </p:grpSpPr>
          <p:sp>
            <p:nvSpPr>
              <p:cNvPr id="1049150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151" name="椭圆 155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sp>
          <p:nvSpPr>
            <p:cNvPr id="1049152" name="矩形: 圆角 18"/>
            <p:cNvSpPr/>
            <p:nvPr/>
          </p:nvSpPr>
          <p:spPr>
            <a:xfrm>
              <a:off x="6157912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153" name="矩形: 圆角 18"/>
            <p:cNvSpPr/>
            <p:nvPr/>
          </p:nvSpPr>
          <p:spPr>
            <a:xfrm>
              <a:off x="5891213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5" name="组合 115"/>
          <p:cNvGrpSpPr/>
          <p:nvPr/>
        </p:nvGrpSpPr>
        <p:grpSpPr>
          <a:xfrm>
            <a:off x="6114198" y="883382"/>
            <a:ext cx="2247316" cy="266174"/>
            <a:chOff x="5459979" y="2635714"/>
            <a:chExt cx="2656114" cy="314592"/>
          </a:xfrm>
        </p:grpSpPr>
        <p:sp>
          <p:nvSpPr>
            <p:cNvPr id="1049154" name="矩形: 圆角 16"/>
            <p:cNvSpPr/>
            <p:nvPr/>
          </p:nvSpPr>
          <p:spPr>
            <a:xfrm>
              <a:off x="5459979" y="2662123"/>
              <a:ext cx="2656114" cy="261257"/>
            </a:xfrm>
            <a:prstGeom prst="roundRect">
              <a:avLst>
                <a:gd name="adj" fmla="val 50000"/>
              </a:avLst>
            </a:prstGeom>
            <a:solidFill>
              <a:srgbClr val="9C94EF"/>
            </a:solidFill>
            <a:ln w="38100">
              <a:solidFill>
                <a:srgbClr val="230B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155" name="矩形: 圆角 18"/>
            <p:cNvSpPr/>
            <p:nvPr/>
          </p:nvSpPr>
          <p:spPr>
            <a:xfrm>
              <a:off x="74930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156" name="矩形: 圆角 18"/>
            <p:cNvSpPr/>
            <p:nvPr/>
          </p:nvSpPr>
          <p:spPr>
            <a:xfrm>
              <a:off x="72771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6" name="组合 139"/>
            <p:cNvGrpSpPr/>
            <p:nvPr/>
          </p:nvGrpSpPr>
          <p:grpSpPr>
            <a:xfrm>
              <a:off x="5959475" y="2731534"/>
              <a:ext cx="368301" cy="57150"/>
              <a:chOff x="5959475" y="2731534"/>
              <a:chExt cx="368301" cy="57150"/>
            </a:xfrm>
          </p:grpSpPr>
          <p:sp>
            <p:nvSpPr>
              <p:cNvPr id="1049157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158" name="椭圆 146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7" name="组合 140"/>
            <p:cNvGrpSpPr/>
            <p:nvPr/>
          </p:nvGrpSpPr>
          <p:grpSpPr>
            <a:xfrm>
              <a:off x="6641645" y="2788167"/>
              <a:ext cx="368301" cy="57150"/>
              <a:chOff x="5959475" y="2731534"/>
              <a:chExt cx="368301" cy="57150"/>
            </a:xfrm>
          </p:grpSpPr>
          <p:sp>
            <p:nvSpPr>
              <p:cNvPr id="1049159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160" name="椭圆 144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sp>
          <p:nvSpPr>
            <p:cNvPr id="1049161" name="矩形: 圆角 18"/>
            <p:cNvSpPr/>
            <p:nvPr/>
          </p:nvSpPr>
          <p:spPr>
            <a:xfrm>
              <a:off x="6157912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162" name="矩形: 圆角 18"/>
            <p:cNvSpPr/>
            <p:nvPr/>
          </p:nvSpPr>
          <p:spPr>
            <a:xfrm>
              <a:off x="5891213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8" name="组合 116"/>
          <p:cNvGrpSpPr/>
          <p:nvPr/>
        </p:nvGrpSpPr>
        <p:grpSpPr>
          <a:xfrm>
            <a:off x="6663536" y="329109"/>
            <a:ext cx="2247316" cy="266174"/>
            <a:chOff x="5459979" y="2635714"/>
            <a:chExt cx="2656114" cy="314592"/>
          </a:xfrm>
        </p:grpSpPr>
        <p:sp>
          <p:nvSpPr>
            <p:cNvPr id="1049163" name="矩形: 圆角 16"/>
            <p:cNvSpPr/>
            <p:nvPr/>
          </p:nvSpPr>
          <p:spPr>
            <a:xfrm>
              <a:off x="5459979" y="2662123"/>
              <a:ext cx="2656114" cy="261257"/>
            </a:xfrm>
            <a:prstGeom prst="roundRect">
              <a:avLst>
                <a:gd name="adj" fmla="val 50000"/>
              </a:avLst>
            </a:prstGeom>
            <a:solidFill>
              <a:srgbClr val="F988A9"/>
            </a:solidFill>
            <a:ln w="38100">
              <a:solidFill>
                <a:srgbClr val="230B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164" name="矩形: 圆角 18"/>
            <p:cNvSpPr/>
            <p:nvPr/>
          </p:nvSpPr>
          <p:spPr>
            <a:xfrm>
              <a:off x="74930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165" name="矩形: 圆角 18"/>
            <p:cNvSpPr/>
            <p:nvPr/>
          </p:nvSpPr>
          <p:spPr>
            <a:xfrm>
              <a:off x="72771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9" name="组合 128"/>
            <p:cNvGrpSpPr/>
            <p:nvPr/>
          </p:nvGrpSpPr>
          <p:grpSpPr>
            <a:xfrm>
              <a:off x="5959475" y="2731534"/>
              <a:ext cx="368301" cy="57150"/>
              <a:chOff x="5959475" y="2731534"/>
              <a:chExt cx="368301" cy="57150"/>
            </a:xfrm>
          </p:grpSpPr>
          <p:sp>
            <p:nvSpPr>
              <p:cNvPr id="1049166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167" name="椭圆 135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10" name="组合 129"/>
            <p:cNvGrpSpPr/>
            <p:nvPr/>
          </p:nvGrpSpPr>
          <p:grpSpPr>
            <a:xfrm>
              <a:off x="6641645" y="2788167"/>
              <a:ext cx="368301" cy="57150"/>
              <a:chOff x="5959475" y="2731534"/>
              <a:chExt cx="368301" cy="57150"/>
            </a:xfrm>
          </p:grpSpPr>
          <p:sp>
            <p:nvSpPr>
              <p:cNvPr id="1049168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169" name="椭圆 133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sp>
          <p:nvSpPr>
            <p:cNvPr id="1049170" name="矩形: 圆角 18"/>
            <p:cNvSpPr/>
            <p:nvPr/>
          </p:nvSpPr>
          <p:spPr>
            <a:xfrm>
              <a:off x="6157912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171" name="矩形: 圆角 18"/>
            <p:cNvSpPr/>
            <p:nvPr/>
          </p:nvSpPr>
          <p:spPr>
            <a:xfrm>
              <a:off x="5891213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</p:grpSp>
      <p:sp>
        <p:nvSpPr>
          <p:cNvPr id="1049172" name="圆角矩形 45"/>
          <p:cNvSpPr/>
          <p:nvPr/>
        </p:nvSpPr>
        <p:spPr>
          <a:xfrm>
            <a:off x="6340618" y="865074"/>
            <a:ext cx="1321823" cy="200412"/>
          </a:xfrm>
          <a:prstGeom prst="roundRect">
            <a:avLst>
              <a:gd name="adj" fmla="val 50000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9173" name="圆角矩形 46"/>
          <p:cNvSpPr/>
          <p:nvPr/>
        </p:nvSpPr>
        <p:spPr>
          <a:xfrm>
            <a:off x="1557221" y="1408202"/>
            <a:ext cx="1321823" cy="293152"/>
          </a:xfrm>
          <a:prstGeom prst="roundRect">
            <a:avLst>
              <a:gd name="adj" fmla="val 50000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9174" name="椭圆 119"/>
          <p:cNvSpPr/>
          <p:nvPr/>
        </p:nvSpPr>
        <p:spPr>
          <a:xfrm>
            <a:off x="4305769" y="445381"/>
            <a:ext cx="136373" cy="136373"/>
          </a:xfrm>
          <a:prstGeom prst="ellipse">
            <a:avLst/>
          </a:prstGeom>
          <a:solidFill>
            <a:srgbClr val="FA4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9175" name="五角星 49"/>
          <p:cNvSpPr/>
          <p:nvPr/>
        </p:nvSpPr>
        <p:spPr>
          <a:xfrm>
            <a:off x="4807894" y="150589"/>
            <a:ext cx="198554" cy="198554"/>
          </a:xfrm>
          <a:prstGeom prst="star5">
            <a:avLst/>
          </a:prstGeom>
          <a:solidFill>
            <a:srgbClr val="F77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9176" name="同心圆 50"/>
          <p:cNvSpPr/>
          <p:nvPr/>
        </p:nvSpPr>
        <p:spPr>
          <a:xfrm>
            <a:off x="5951551" y="1127650"/>
            <a:ext cx="157651" cy="157652"/>
          </a:xfrm>
          <a:prstGeom prst="donut">
            <a:avLst>
              <a:gd name="adj" fmla="val 20238"/>
            </a:avLst>
          </a:prstGeom>
          <a:solidFill>
            <a:srgbClr val="6CB9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9177" name="同心圆 51"/>
          <p:cNvSpPr/>
          <p:nvPr/>
        </p:nvSpPr>
        <p:spPr>
          <a:xfrm>
            <a:off x="9112927" y="882176"/>
            <a:ext cx="157651" cy="157652"/>
          </a:xfrm>
          <a:prstGeom prst="donut">
            <a:avLst>
              <a:gd name="adj" fmla="val 20238"/>
            </a:avLst>
          </a:prstGeom>
          <a:solidFill>
            <a:srgbClr val="E0B6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9178" name="五角星 52"/>
          <p:cNvSpPr/>
          <p:nvPr/>
        </p:nvSpPr>
        <p:spPr>
          <a:xfrm>
            <a:off x="8611196" y="1279991"/>
            <a:ext cx="198554" cy="198554"/>
          </a:xfrm>
          <a:prstGeom prst="star5">
            <a:avLst/>
          </a:prstGeom>
          <a:solidFill>
            <a:srgbClr val="E0B6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9179" name="椭圆 124"/>
          <p:cNvSpPr/>
          <p:nvPr/>
        </p:nvSpPr>
        <p:spPr>
          <a:xfrm>
            <a:off x="5038105" y="1256584"/>
            <a:ext cx="136373" cy="136373"/>
          </a:xfrm>
          <a:prstGeom prst="ellipse">
            <a:avLst/>
          </a:prstGeom>
          <a:solidFill>
            <a:srgbClr val="6CB9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9180" name="矩形: 圆角 1"/>
          <p:cNvSpPr/>
          <p:nvPr/>
        </p:nvSpPr>
        <p:spPr>
          <a:xfrm>
            <a:off x="2152472" y="962898"/>
            <a:ext cx="3264257" cy="65230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355600" sx="127000" sy="127000" algn="c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Dampak</a:t>
            </a:r>
            <a:r>
              <a:rPr lang="en-US" altLang="zh-CN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Kehilangan</a:t>
            </a:r>
            <a:endParaRPr lang="zh-CN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pSp>
        <p:nvGrpSpPr>
          <p:cNvPr id="11" name="组合 51"/>
          <p:cNvGrpSpPr/>
          <p:nvPr/>
        </p:nvGrpSpPr>
        <p:grpSpPr>
          <a:xfrm>
            <a:off x="-1282977" y="740102"/>
            <a:ext cx="497036" cy="2442451"/>
            <a:chOff x="7380808" y="1945677"/>
            <a:chExt cx="717949" cy="3528023"/>
          </a:xfrm>
        </p:grpSpPr>
        <p:sp>
          <p:nvSpPr>
            <p:cNvPr id="1049181" name="矩形: 圆角 52"/>
            <p:cNvSpPr/>
            <p:nvPr/>
          </p:nvSpPr>
          <p:spPr>
            <a:xfrm>
              <a:off x="7448954" y="1971077"/>
              <a:ext cx="649803" cy="3502623"/>
            </a:xfrm>
            <a:prstGeom prst="roundRect">
              <a:avLst>
                <a:gd name="adj" fmla="val 50000"/>
              </a:avLst>
            </a:prstGeom>
            <a:solidFill>
              <a:srgbClr val="31D0F4"/>
            </a:solidFill>
            <a:ln w="381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182" name="矩形: 圆角 53"/>
            <p:cNvSpPr/>
            <p:nvPr/>
          </p:nvSpPr>
          <p:spPr>
            <a:xfrm>
              <a:off x="7404100" y="1945677"/>
              <a:ext cx="649803" cy="3502623"/>
            </a:xfrm>
            <a:prstGeom prst="roundRect">
              <a:avLst>
                <a:gd name="adj" fmla="val 50000"/>
              </a:avLst>
            </a:prstGeom>
            <a:noFill/>
            <a:ln w="38100" cap="flat" cmpd="sng" algn="ctr">
              <a:solidFill>
                <a:srgbClr val="06090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12" name="组合 54"/>
            <p:cNvGrpSpPr/>
            <p:nvPr/>
          </p:nvGrpSpPr>
          <p:grpSpPr>
            <a:xfrm>
              <a:off x="7573459" y="2729351"/>
              <a:ext cx="45719" cy="1705489"/>
              <a:chOff x="7573459" y="2462651"/>
              <a:chExt cx="45719" cy="1705489"/>
            </a:xfrm>
          </p:grpSpPr>
          <p:sp>
            <p:nvSpPr>
              <p:cNvPr id="1049183" name="矩形: 圆角 66"/>
              <p:cNvSpPr/>
              <p:nvPr/>
            </p:nvSpPr>
            <p:spPr>
              <a:xfrm>
                <a:off x="7573459" y="2462651"/>
                <a:ext cx="45719" cy="227209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184" name="矩形: 圆角 67"/>
              <p:cNvSpPr/>
              <p:nvPr/>
            </p:nvSpPr>
            <p:spPr>
              <a:xfrm>
                <a:off x="7573459" y="2831646"/>
                <a:ext cx="45719" cy="1336494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sp>
          <p:nvSpPr>
            <p:cNvPr id="1049185" name="矩形 55"/>
            <p:cNvSpPr/>
            <p:nvPr/>
          </p:nvSpPr>
          <p:spPr>
            <a:xfrm>
              <a:off x="7380808" y="2678551"/>
              <a:ext cx="51073" cy="15513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186" name="矩形 56"/>
            <p:cNvSpPr/>
            <p:nvPr/>
          </p:nvSpPr>
          <p:spPr>
            <a:xfrm>
              <a:off x="7380808" y="3259576"/>
              <a:ext cx="51073" cy="15513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13" name="组合 57"/>
            <p:cNvGrpSpPr/>
            <p:nvPr/>
          </p:nvGrpSpPr>
          <p:grpSpPr>
            <a:xfrm>
              <a:off x="7773856" y="2399299"/>
              <a:ext cx="172375" cy="164512"/>
              <a:chOff x="7773856" y="2399299"/>
              <a:chExt cx="206258" cy="196850"/>
            </a:xfrm>
          </p:grpSpPr>
          <p:sp>
            <p:nvSpPr>
              <p:cNvPr id="1049187" name="椭圆 64"/>
              <p:cNvSpPr/>
              <p:nvPr/>
            </p:nvSpPr>
            <p:spPr>
              <a:xfrm>
                <a:off x="7808664" y="2424699"/>
                <a:ext cx="171450" cy="171450"/>
              </a:xfrm>
              <a:prstGeom prst="ellipse">
                <a:avLst/>
              </a:prstGeom>
              <a:solidFill>
                <a:sysClr val="window" lastClr="FFFFFF"/>
              </a:solidFill>
              <a:ln w="381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188" name="椭圆 65"/>
              <p:cNvSpPr/>
              <p:nvPr/>
            </p:nvSpPr>
            <p:spPr>
              <a:xfrm>
                <a:off x="7773856" y="2399299"/>
                <a:ext cx="171450" cy="171450"/>
              </a:xfrm>
              <a:prstGeom prst="ellipse">
                <a:avLst/>
              </a:prstGeom>
              <a:noFill/>
              <a:ln w="38100" cap="flat" cmpd="sng" algn="ctr">
                <a:solidFill>
                  <a:srgbClr val="06090F"/>
                </a:solidFill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14" name="组合 58"/>
            <p:cNvGrpSpPr/>
            <p:nvPr/>
          </p:nvGrpSpPr>
          <p:grpSpPr>
            <a:xfrm>
              <a:off x="7773856" y="2842955"/>
              <a:ext cx="172375" cy="164512"/>
              <a:chOff x="7773856" y="2399299"/>
              <a:chExt cx="206258" cy="196850"/>
            </a:xfrm>
          </p:grpSpPr>
          <p:sp>
            <p:nvSpPr>
              <p:cNvPr id="1049189" name="椭圆 62"/>
              <p:cNvSpPr/>
              <p:nvPr/>
            </p:nvSpPr>
            <p:spPr>
              <a:xfrm>
                <a:off x="7808664" y="2424699"/>
                <a:ext cx="171450" cy="171450"/>
              </a:xfrm>
              <a:prstGeom prst="ellipse">
                <a:avLst/>
              </a:prstGeom>
              <a:solidFill>
                <a:sysClr val="window" lastClr="FFFFFF"/>
              </a:solidFill>
              <a:ln w="381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190" name="椭圆 63"/>
              <p:cNvSpPr/>
              <p:nvPr/>
            </p:nvSpPr>
            <p:spPr>
              <a:xfrm>
                <a:off x="7773856" y="2399299"/>
                <a:ext cx="171450" cy="171450"/>
              </a:xfrm>
              <a:prstGeom prst="ellipse">
                <a:avLst/>
              </a:prstGeom>
              <a:noFill/>
              <a:ln w="38100" cap="flat" cmpd="sng" algn="ctr">
                <a:solidFill>
                  <a:srgbClr val="06090F"/>
                </a:solidFill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15" name="组合 59"/>
            <p:cNvGrpSpPr/>
            <p:nvPr/>
          </p:nvGrpSpPr>
          <p:grpSpPr>
            <a:xfrm>
              <a:off x="7818827" y="3508354"/>
              <a:ext cx="45719" cy="1431439"/>
              <a:chOff x="7573459" y="2462651"/>
              <a:chExt cx="45719" cy="1705489"/>
            </a:xfrm>
          </p:grpSpPr>
          <p:sp>
            <p:nvSpPr>
              <p:cNvPr id="1049191" name="矩形: 圆角 60"/>
              <p:cNvSpPr/>
              <p:nvPr/>
            </p:nvSpPr>
            <p:spPr>
              <a:xfrm>
                <a:off x="7573459" y="2462651"/>
                <a:ext cx="45719" cy="227209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192" name="矩形: 圆角 61"/>
              <p:cNvSpPr/>
              <p:nvPr/>
            </p:nvSpPr>
            <p:spPr>
              <a:xfrm>
                <a:off x="7573459" y="2831646"/>
                <a:ext cx="45719" cy="1336494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</p:grpSp>
      <p:grpSp>
        <p:nvGrpSpPr>
          <p:cNvPr id="16" name="组合 69"/>
          <p:cNvGrpSpPr/>
          <p:nvPr/>
        </p:nvGrpSpPr>
        <p:grpSpPr>
          <a:xfrm>
            <a:off x="-653012" y="740102"/>
            <a:ext cx="497036" cy="2442451"/>
            <a:chOff x="7380808" y="1945677"/>
            <a:chExt cx="717949" cy="3528023"/>
          </a:xfrm>
        </p:grpSpPr>
        <p:sp>
          <p:nvSpPr>
            <p:cNvPr id="1049193" name="矩形: 圆角 70"/>
            <p:cNvSpPr/>
            <p:nvPr/>
          </p:nvSpPr>
          <p:spPr>
            <a:xfrm>
              <a:off x="7448954" y="1971077"/>
              <a:ext cx="649803" cy="3502623"/>
            </a:xfrm>
            <a:prstGeom prst="roundRect">
              <a:avLst>
                <a:gd name="adj" fmla="val 50000"/>
              </a:avLst>
            </a:prstGeom>
            <a:solidFill>
              <a:srgbClr val="9C94EF"/>
            </a:solidFill>
            <a:ln w="381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194" name="矩形: 圆角 71"/>
            <p:cNvSpPr/>
            <p:nvPr/>
          </p:nvSpPr>
          <p:spPr>
            <a:xfrm>
              <a:off x="7404100" y="1945677"/>
              <a:ext cx="649803" cy="3502623"/>
            </a:xfrm>
            <a:prstGeom prst="roundRect">
              <a:avLst>
                <a:gd name="adj" fmla="val 50000"/>
              </a:avLst>
            </a:prstGeom>
            <a:noFill/>
            <a:ln w="38100" cap="flat" cmpd="sng" algn="ctr">
              <a:solidFill>
                <a:srgbClr val="06090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17" name="组合 72"/>
            <p:cNvGrpSpPr/>
            <p:nvPr/>
          </p:nvGrpSpPr>
          <p:grpSpPr>
            <a:xfrm>
              <a:off x="7573459" y="2729351"/>
              <a:ext cx="45719" cy="1705489"/>
              <a:chOff x="7573459" y="2462651"/>
              <a:chExt cx="45719" cy="1705489"/>
            </a:xfrm>
          </p:grpSpPr>
          <p:sp>
            <p:nvSpPr>
              <p:cNvPr id="1049195" name="矩形: 圆角 84"/>
              <p:cNvSpPr/>
              <p:nvPr/>
            </p:nvSpPr>
            <p:spPr>
              <a:xfrm>
                <a:off x="7573459" y="2462651"/>
                <a:ext cx="45719" cy="227209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196" name="矩形: 圆角 85"/>
              <p:cNvSpPr/>
              <p:nvPr/>
            </p:nvSpPr>
            <p:spPr>
              <a:xfrm>
                <a:off x="7573459" y="2831646"/>
                <a:ext cx="45719" cy="1336494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sp>
          <p:nvSpPr>
            <p:cNvPr id="1049197" name="矩形 73"/>
            <p:cNvSpPr/>
            <p:nvPr/>
          </p:nvSpPr>
          <p:spPr>
            <a:xfrm>
              <a:off x="7380808" y="2678551"/>
              <a:ext cx="51073" cy="15513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198" name="矩形 74"/>
            <p:cNvSpPr/>
            <p:nvPr/>
          </p:nvSpPr>
          <p:spPr>
            <a:xfrm>
              <a:off x="7380808" y="3259576"/>
              <a:ext cx="51073" cy="15513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18" name="组合 75"/>
            <p:cNvGrpSpPr/>
            <p:nvPr/>
          </p:nvGrpSpPr>
          <p:grpSpPr>
            <a:xfrm>
              <a:off x="7773856" y="2399299"/>
              <a:ext cx="172375" cy="164512"/>
              <a:chOff x="7773856" y="2399299"/>
              <a:chExt cx="206258" cy="196850"/>
            </a:xfrm>
          </p:grpSpPr>
          <p:sp>
            <p:nvSpPr>
              <p:cNvPr id="1049199" name="椭圆 82"/>
              <p:cNvSpPr/>
              <p:nvPr/>
            </p:nvSpPr>
            <p:spPr>
              <a:xfrm>
                <a:off x="7808664" y="2424699"/>
                <a:ext cx="171450" cy="171450"/>
              </a:xfrm>
              <a:prstGeom prst="ellipse">
                <a:avLst/>
              </a:prstGeom>
              <a:solidFill>
                <a:sysClr val="window" lastClr="FFFFFF"/>
              </a:solidFill>
              <a:ln w="381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200" name="椭圆 83"/>
              <p:cNvSpPr/>
              <p:nvPr/>
            </p:nvSpPr>
            <p:spPr>
              <a:xfrm>
                <a:off x="7773856" y="2399299"/>
                <a:ext cx="171450" cy="171450"/>
              </a:xfrm>
              <a:prstGeom prst="ellipse">
                <a:avLst/>
              </a:prstGeom>
              <a:noFill/>
              <a:ln w="38100" cap="flat" cmpd="sng" algn="ctr">
                <a:solidFill>
                  <a:srgbClr val="06090F"/>
                </a:solidFill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19" name="组合 76"/>
            <p:cNvGrpSpPr/>
            <p:nvPr/>
          </p:nvGrpSpPr>
          <p:grpSpPr>
            <a:xfrm>
              <a:off x="7773856" y="2842955"/>
              <a:ext cx="172375" cy="164512"/>
              <a:chOff x="7773856" y="2399299"/>
              <a:chExt cx="206258" cy="196850"/>
            </a:xfrm>
          </p:grpSpPr>
          <p:sp>
            <p:nvSpPr>
              <p:cNvPr id="1049201" name="椭圆 80"/>
              <p:cNvSpPr/>
              <p:nvPr/>
            </p:nvSpPr>
            <p:spPr>
              <a:xfrm>
                <a:off x="7808664" y="2424699"/>
                <a:ext cx="171450" cy="171450"/>
              </a:xfrm>
              <a:prstGeom prst="ellipse">
                <a:avLst/>
              </a:prstGeom>
              <a:solidFill>
                <a:sysClr val="window" lastClr="FFFFFF"/>
              </a:solidFill>
              <a:ln w="381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202" name="椭圆 81"/>
              <p:cNvSpPr/>
              <p:nvPr/>
            </p:nvSpPr>
            <p:spPr>
              <a:xfrm>
                <a:off x="7773856" y="2399299"/>
                <a:ext cx="171450" cy="171450"/>
              </a:xfrm>
              <a:prstGeom prst="ellipse">
                <a:avLst/>
              </a:prstGeom>
              <a:noFill/>
              <a:ln w="38100" cap="flat" cmpd="sng" algn="ctr">
                <a:solidFill>
                  <a:srgbClr val="06090F"/>
                </a:solidFill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20" name="组合 77"/>
            <p:cNvGrpSpPr/>
            <p:nvPr/>
          </p:nvGrpSpPr>
          <p:grpSpPr>
            <a:xfrm>
              <a:off x="7818827" y="3508354"/>
              <a:ext cx="45719" cy="1431439"/>
              <a:chOff x="7573459" y="2462651"/>
              <a:chExt cx="45719" cy="1705489"/>
            </a:xfrm>
          </p:grpSpPr>
          <p:sp>
            <p:nvSpPr>
              <p:cNvPr id="1049203" name="矩形: 圆角 78"/>
              <p:cNvSpPr/>
              <p:nvPr/>
            </p:nvSpPr>
            <p:spPr>
              <a:xfrm>
                <a:off x="7573459" y="2462651"/>
                <a:ext cx="45719" cy="227209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204" name="矩形: 圆角 79"/>
              <p:cNvSpPr/>
              <p:nvPr/>
            </p:nvSpPr>
            <p:spPr>
              <a:xfrm>
                <a:off x="7573459" y="2831646"/>
                <a:ext cx="45719" cy="1336494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</p:grpSp>
      <p:grpSp>
        <p:nvGrpSpPr>
          <p:cNvPr id="21" name="组合 86"/>
          <p:cNvGrpSpPr/>
          <p:nvPr/>
        </p:nvGrpSpPr>
        <p:grpSpPr>
          <a:xfrm>
            <a:off x="-1282977" y="3429000"/>
            <a:ext cx="497036" cy="2442451"/>
            <a:chOff x="7380808" y="1945677"/>
            <a:chExt cx="717949" cy="3528023"/>
          </a:xfrm>
        </p:grpSpPr>
        <p:sp>
          <p:nvSpPr>
            <p:cNvPr id="1049205" name="矩形: 圆角 87"/>
            <p:cNvSpPr/>
            <p:nvPr/>
          </p:nvSpPr>
          <p:spPr>
            <a:xfrm>
              <a:off x="7448954" y="1971077"/>
              <a:ext cx="649803" cy="3502623"/>
            </a:xfrm>
            <a:prstGeom prst="roundRect">
              <a:avLst>
                <a:gd name="adj" fmla="val 50000"/>
              </a:avLst>
            </a:prstGeom>
            <a:solidFill>
              <a:srgbClr val="F87E7C"/>
            </a:solidFill>
            <a:ln w="381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206" name="矩形: 圆角 88"/>
            <p:cNvSpPr/>
            <p:nvPr/>
          </p:nvSpPr>
          <p:spPr>
            <a:xfrm>
              <a:off x="7404100" y="1945677"/>
              <a:ext cx="649803" cy="3502623"/>
            </a:xfrm>
            <a:prstGeom prst="roundRect">
              <a:avLst>
                <a:gd name="adj" fmla="val 50000"/>
              </a:avLst>
            </a:prstGeom>
            <a:noFill/>
            <a:ln w="38100" cap="flat" cmpd="sng" algn="ctr">
              <a:solidFill>
                <a:srgbClr val="06090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22" name="组合 89"/>
            <p:cNvGrpSpPr/>
            <p:nvPr/>
          </p:nvGrpSpPr>
          <p:grpSpPr>
            <a:xfrm>
              <a:off x="7573459" y="2729351"/>
              <a:ext cx="45719" cy="1705489"/>
              <a:chOff x="7573459" y="2462651"/>
              <a:chExt cx="45719" cy="1705489"/>
            </a:xfrm>
          </p:grpSpPr>
          <p:sp>
            <p:nvSpPr>
              <p:cNvPr id="1049207" name="矩形: 圆角 101"/>
              <p:cNvSpPr/>
              <p:nvPr/>
            </p:nvSpPr>
            <p:spPr>
              <a:xfrm>
                <a:off x="7573459" y="2462651"/>
                <a:ext cx="45719" cy="227209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208" name="矩形: 圆角 102"/>
              <p:cNvSpPr/>
              <p:nvPr/>
            </p:nvSpPr>
            <p:spPr>
              <a:xfrm>
                <a:off x="7573459" y="2831646"/>
                <a:ext cx="45719" cy="1336494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sp>
          <p:nvSpPr>
            <p:cNvPr id="1049209" name="矩形 90"/>
            <p:cNvSpPr/>
            <p:nvPr/>
          </p:nvSpPr>
          <p:spPr>
            <a:xfrm>
              <a:off x="7380808" y="2678551"/>
              <a:ext cx="51073" cy="15513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210" name="矩形 91"/>
            <p:cNvSpPr/>
            <p:nvPr/>
          </p:nvSpPr>
          <p:spPr>
            <a:xfrm>
              <a:off x="7380808" y="3259576"/>
              <a:ext cx="51073" cy="15513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23" name="组合 92"/>
            <p:cNvGrpSpPr/>
            <p:nvPr/>
          </p:nvGrpSpPr>
          <p:grpSpPr>
            <a:xfrm>
              <a:off x="7773856" y="2399299"/>
              <a:ext cx="172375" cy="164512"/>
              <a:chOff x="7773856" y="2399299"/>
              <a:chExt cx="206258" cy="196850"/>
            </a:xfrm>
          </p:grpSpPr>
          <p:sp>
            <p:nvSpPr>
              <p:cNvPr id="1049211" name="椭圆 99"/>
              <p:cNvSpPr/>
              <p:nvPr/>
            </p:nvSpPr>
            <p:spPr>
              <a:xfrm>
                <a:off x="7808664" y="2424699"/>
                <a:ext cx="171450" cy="171450"/>
              </a:xfrm>
              <a:prstGeom prst="ellipse">
                <a:avLst/>
              </a:prstGeom>
              <a:solidFill>
                <a:sysClr val="window" lastClr="FFFFFF"/>
              </a:solidFill>
              <a:ln w="381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212" name="椭圆 100"/>
              <p:cNvSpPr/>
              <p:nvPr/>
            </p:nvSpPr>
            <p:spPr>
              <a:xfrm>
                <a:off x="7773856" y="2399299"/>
                <a:ext cx="171450" cy="171450"/>
              </a:xfrm>
              <a:prstGeom prst="ellipse">
                <a:avLst/>
              </a:prstGeom>
              <a:noFill/>
              <a:ln w="38100" cap="flat" cmpd="sng" algn="ctr">
                <a:solidFill>
                  <a:srgbClr val="06090F"/>
                </a:solidFill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24" name="组合 93"/>
            <p:cNvGrpSpPr/>
            <p:nvPr/>
          </p:nvGrpSpPr>
          <p:grpSpPr>
            <a:xfrm>
              <a:off x="7773856" y="2842955"/>
              <a:ext cx="172375" cy="164512"/>
              <a:chOff x="7773856" y="2399299"/>
              <a:chExt cx="206258" cy="196850"/>
            </a:xfrm>
          </p:grpSpPr>
          <p:sp>
            <p:nvSpPr>
              <p:cNvPr id="1049213" name="椭圆 97"/>
              <p:cNvSpPr/>
              <p:nvPr/>
            </p:nvSpPr>
            <p:spPr>
              <a:xfrm>
                <a:off x="7808664" y="2424699"/>
                <a:ext cx="171450" cy="171450"/>
              </a:xfrm>
              <a:prstGeom prst="ellipse">
                <a:avLst/>
              </a:prstGeom>
              <a:solidFill>
                <a:sysClr val="window" lastClr="FFFFFF"/>
              </a:solidFill>
              <a:ln w="381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214" name="椭圆 98"/>
              <p:cNvSpPr/>
              <p:nvPr/>
            </p:nvSpPr>
            <p:spPr>
              <a:xfrm>
                <a:off x="7773856" y="2399299"/>
                <a:ext cx="171450" cy="171450"/>
              </a:xfrm>
              <a:prstGeom prst="ellipse">
                <a:avLst/>
              </a:prstGeom>
              <a:noFill/>
              <a:ln w="38100" cap="flat" cmpd="sng" algn="ctr">
                <a:solidFill>
                  <a:srgbClr val="06090F"/>
                </a:solidFill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25" name="组合 94"/>
            <p:cNvGrpSpPr/>
            <p:nvPr/>
          </p:nvGrpSpPr>
          <p:grpSpPr>
            <a:xfrm>
              <a:off x="7818827" y="3508354"/>
              <a:ext cx="45719" cy="1431439"/>
              <a:chOff x="7573459" y="2462651"/>
              <a:chExt cx="45719" cy="1705489"/>
            </a:xfrm>
          </p:grpSpPr>
          <p:sp>
            <p:nvSpPr>
              <p:cNvPr id="1049215" name="矩形: 圆角 95"/>
              <p:cNvSpPr/>
              <p:nvPr/>
            </p:nvSpPr>
            <p:spPr>
              <a:xfrm>
                <a:off x="7573459" y="2462651"/>
                <a:ext cx="45719" cy="227209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216" name="矩形: 圆角 96"/>
              <p:cNvSpPr/>
              <p:nvPr/>
            </p:nvSpPr>
            <p:spPr>
              <a:xfrm>
                <a:off x="7573459" y="2831646"/>
                <a:ext cx="45719" cy="1336494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</p:grpSp>
      <p:grpSp>
        <p:nvGrpSpPr>
          <p:cNvPr id="26" name="组合 103"/>
          <p:cNvGrpSpPr/>
          <p:nvPr/>
        </p:nvGrpSpPr>
        <p:grpSpPr>
          <a:xfrm>
            <a:off x="-653012" y="3429000"/>
            <a:ext cx="497036" cy="2442451"/>
            <a:chOff x="7380808" y="1945677"/>
            <a:chExt cx="717949" cy="3528023"/>
          </a:xfrm>
        </p:grpSpPr>
        <p:sp>
          <p:nvSpPr>
            <p:cNvPr id="1049217" name="矩形: 圆角 104"/>
            <p:cNvSpPr/>
            <p:nvPr/>
          </p:nvSpPr>
          <p:spPr>
            <a:xfrm>
              <a:off x="7448954" y="1971077"/>
              <a:ext cx="649803" cy="3502623"/>
            </a:xfrm>
            <a:prstGeom prst="roundRect">
              <a:avLst>
                <a:gd name="adj" fmla="val 50000"/>
              </a:avLst>
            </a:prstGeom>
            <a:solidFill>
              <a:srgbClr val="F686A7"/>
            </a:solidFill>
            <a:ln w="381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218" name="矩形: 圆角 105"/>
            <p:cNvSpPr/>
            <p:nvPr/>
          </p:nvSpPr>
          <p:spPr>
            <a:xfrm>
              <a:off x="7404100" y="1945677"/>
              <a:ext cx="649803" cy="3502623"/>
            </a:xfrm>
            <a:prstGeom prst="roundRect">
              <a:avLst>
                <a:gd name="adj" fmla="val 50000"/>
              </a:avLst>
            </a:prstGeom>
            <a:noFill/>
            <a:ln w="38100" cap="flat" cmpd="sng" algn="ctr">
              <a:solidFill>
                <a:srgbClr val="06090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27" name="组合 106"/>
            <p:cNvGrpSpPr/>
            <p:nvPr/>
          </p:nvGrpSpPr>
          <p:grpSpPr>
            <a:xfrm>
              <a:off x="7573459" y="2729351"/>
              <a:ext cx="45719" cy="1705489"/>
              <a:chOff x="7573459" y="2462651"/>
              <a:chExt cx="45719" cy="1705489"/>
            </a:xfrm>
          </p:grpSpPr>
          <p:sp>
            <p:nvSpPr>
              <p:cNvPr id="1049219" name="矩形: 圆角 165"/>
              <p:cNvSpPr/>
              <p:nvPr/>
            </p:nvSpPr>
            <p:spPr>
              <a:xfrm>
                <a:off x="7573459" y="2462651"/>
                <a:ext cx="45719" cy="227209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220" name="矩形: 圆角 166"/>
              <p:cNvSpPr/>
              <p:nvPr/>
            </p:nvSpPr>
            <p:spPr>
              <a:xfrm>
                <a:off x="7573459" y="2831646"/>
                <a:ext cx="45719" cy="1336494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sp>
          <p:nvSpPr>
            <p:cNvPr id="1049221" name="矩形 107"/>
            <p:cNvSpPr/>
            <p:nvPr/>
          </p:nvSpPr>
          <p:spPr>
            <a:xfrm>
              <a:off x="7380808" y="2678551"/>
              <a:ext cx="51073" cy="15513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222" name="矩形 108"/>
            <p:cNvSpPr/>
            <p:nvPr/>
          </p:nvSpPr>
          <p:spPr>
            <a:xfrm>
              <a:off x="7380808" y="3259576"/>
              <a:ext cx="51073" cy="15513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28" name="组合 109"/>
            <p:cNvGrpSpPr/>
            <p:nvPr/>
          </p:nvGrpSpPr>
          <p:grpSpPr>
            <a:xfrm>
              <a:off x="7773856" y="2399299"/>
              <a:ext cx="172375" cy="164512"/>
              <a:chOff x="7773856" y="2399299"/>
              <a:chExt cx="206258" cy="196850"/>
            </a:xfrm>
          </p:grpSpPr>
          <p:sp>
            <p:nvSpPr>
              <p:cNvPr id="1049223" name="椭圆 163"/>
              <p:cNvSpPr/>
              <p:nvPr/>
            </p:nvSpPr>
            <p:spPr>
              <a:xfrm>
                <a:off x="7808664" y="2424699"/>
                <a:ext cx="171450" cy="171450"/>
              </a:xfrm>
              <a:prstGeom prst="ellipse">
                <a:avLst/>
              </a:prstGeom>
              <a:solidFill>
                <a:sysClr val="window" lastClr="FFFFFF"/>
              </a:solidFill>
              <a:ln w="381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224" name="椭圆 164"/>
              <p:cNvSpPr/>
              <p:nvPr/>
            </p:nvSpPr>
            <p:spPr>
              <a:xfrm>
                <a:off x="7773856" y="2399299"/>
                <a:ext cx="171450" cy="171450"/>
              </a:xfrm>
              <a:prstGeom prst="ellipse">
                <a:avLst/>
              </a:prstGeom>
              <a:noFill/>
              <a:ln w="38100" cap="flat" cmpd="sng" algn="ctr">
                <a:solidFill>
                  <a:srgbClr val="06090F"/>
                </a:solidFill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29" name="组合 111"/>
            <p:cNvGrpSpPr/>
            <p:nvPr/>
          </p:nvGrpSpPr>
          <p:grpSpPr>
            <a:xfrm>
              <a:off x="7773856" y="2842955"/>
              <a:ext cx="172375" cy="164512"/>
              <a:chOff x="7773856" y="2399299"/>
              <a:chExt cx="206258" cy="196850"/>
            </a:xfrm>
          </p:grpSpPr>
          <p:sp>
            <p:nvSpPr>
              <p:cNvPr id="1049225" name="椭圆 161"/>
              <p:cNvSpPr/>
              <p:nvPr/>
            </p:nvSpPr>
            <p:spPr>
              <a:xfrm>
                <a:off x="7808664" y="2424699"/>
                <a:ext cx="171450" cy="171450"/>
              </a:xfrm>
              <a:prstGeom prst="ellipse">
                <a:avLst/>
              </a:prstGeom>
              <a:solidFill>
                <a:sysClr val="window" lastClr="FFFFFF"/>
              </a:solidFill>
              <a:ln w="381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226" name="椭圆 162"/>
              <p:cNvSpPr/>
              <p:nvPr/>
            </p:nvSpPr>
            <p:spPr>
              <a:xfrm>
                <a:off x="7773856" y="2399299"/>
                <a:ext cx="171450" cy="171450"/>
              </a:xfrm>
              <a:prstGeom prst="ellipse">
                <a:avLst/>
              </a:prstGeom>
              <a:noFill/>
              <a:ln w="38100" cap="flat" cmpd="sng" algn="ctr">
                <a:solidFill>
                  <a:srgbClr val="06090F"/>
                </a:solidFill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30" name="组合 158"/>
            <p:cNvGrpSpPr/>
            <p:nvPr/>
          </p:nvGrpSpPr>
          <p:grpSpPr>
            <a:xfrm>
              <a:off x="7818827" y="3508354"/>
              <a:ext cx="45719" cy="1431439"/>
              <a:chOff x="7573459" y="2462651"/>
              <a:chExt cx="45719" cy="1705489"/>
            </a:xfrm>
          </p:grpSpPr>
          <p:sp>
            <p:nvSpPr>
              <p:cNvPr id="1049227" name="矩形: 圆角 159"/>
              <p:cNvSpPr/>
              <p:nvPr/>
            </p:nvSpPr>
            <p:spPr>
              <a:xfrm>
                <a:off x="7573459" y="2462651"/>
                <a:ext cx="45719" cy="227209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228" name="矩形: 圆角 160"/>
              <p:cNvSpPr/>
              <p:nvPr/>
            </p:nvSpPr>
            <p:spPr>
              <a:xfrm>
                <a:off x="7573459" y="2831646"/>
                <a:ext cx="45719" cy="1336494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</p:grpSp>
      <p:sp>
        <p:nvSpPr>
          <p:cNvPr id="1049237" name="AutoShape 6"/>
          <p:cNvSpPr>
            <a:spLocks noChangeAspect="1"/>
          </p:cNvSpPr>
          <p:nvPr/>
        </p:nvSpPr>
        <p:spPr>
          <a:xfrm>
            <a:off x="825500" y="0"/>
            <a:ext cx="10541000" cy="6858000"/>
          </a:xfrm>
          <a:prstGeom prst="rect">
            <a:avLst/>
          </a:prstGeom>
          <a:noFill/>
          <a:ln w="9525"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41" name="Rectangle 5"/>
          <p:cNvSpPr>
            <a:spLocks noChangeArrowheads="1"/>
          </p:cNvSpPr>
          <p:nvPr/>
        </p:nvSpPr>
        <p:spPr bwMode="auto">
          <a:xfrm>
            <a:off x="1" y="0"/>
            <a:ext cx="12192000" cy="6858000"/>
          </a:xfrm>
          <a:prstGeom prst="rect">
            <a:avLst/>
          </a:prstGeom>
          <a:solidFill>
            <a:srgbClr val="FCD9E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pic>
        <p:nvPicPr>
          <p:cNvPr id="2097166" name="图片 7"/>
          <p:cNvPicPr>
            <a:picLocks noChangeAspect="1"/>
          </p:cNvPicPr>
          <p:nvPr/>
        </p:nvPicPr>
        <p:blipFill rotWithShape="1">
          <a:blip r:embed="rId2"/>
          <a:srcRect t="25284"/>
          <a:stretch>
            <a:fillRect/>
          </a:stretch>
        </p:blipFill>
        <p:spPr>
          <a:xfrm>
            <a:off x="-95520" y="0"/>
            <a:ext cx="12292313" cy="5975671"/>
          </a:xfrm>
          <a:prstGeom prst="rect">
            <a:avLst/>
          </a:prstGeom>
        </p:spPr>
      </p:pic>
      <p:sp>
        <p:nvSpPr>
          <p:cNvPr id="1049142" name="矩形 110"/>
          <p:cNvSpPr/>
          <p:nvPr/>
        </p:nvSpPr>
        <p:spPr>
          <a:xfrm>
            <a:off x="604520" y="301178"/>
            <a:ext cx="11846560" cy="655682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55600" sx="104000" sy="104000" algn="c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9143" name="圆角矩形 10"/>
          <p:cNvSpPr/>
          <p:nvPr/>
        </p:nvSpPr>
        <p:spPr>
          <a:xfrm>
            <a:off x="5480915" y="164409"/>
            <a:ext cx="1989141" cy="314814"/>
          </a:xfrm>
          <a:prstGeom prst="roundRect">
            <a:avLst>
              <a:gd name="adj" fmla="val 50000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9144" name="圆角矩形 44"/>
          <p:cNvSpPr/>
          <p:nvPr/>
        </p:nvSpPr>
        <p:spPr>
          <a:xfrm>
            <a:off x="6590087" y="1099728"/>
            <a:ext cx="1989141" cy="314814"/>
          </a:xfrm>
          <a:prstGeom prst="roundRect">
            <a:avLst>
              <a:gd name="adj" fmla="val 50000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grpSp>
        <p:nvGrpSpPr>
          <p:cNvPr id="2" name="组合 114"/>
          <p:cNvGrpSpPr/>
          <p:nvPr/>
        </p:nvGrpSpPr>
        <p:grpSpPr>
          <a:xfrm>
            <a:off x="3564675" y="694828"/>
            <a:ext cx="2247316" cy="266174"/>
            <a:chOff x="5459980" y="2635714"/>
            <a:chExt cx="2656114" cy="314592"/>
          </a:xfrm>
        </p:grpSpPr>
        <p:sp>
          <p:nvSpPr>
            <p:cNvPr id="1049145" name="矩形: 圆角 147"/>
            <p:cNvSpPr/>
            <p:nvPr/>
          </p:nvSpPr>
          <p:spPr>
            <a:xfrm>
              <a:off x="5459980" y="2662123"/>
              <a:ext cx="2656114" cy="261257"/>
            </a:xfrm>
            <a:prstGeom prst="roundRect">
              <a:avLst>
                <a:gd name="adj" fmla="val 50000"/>
              </a:avLst>
            </a:prstGeom>
            <a:solidFill>
              <a:srgbClr val="33D7FC"/>
            </a:solidFill>
            <a:ln w="38100">
              <a:solidFill>
                <a:srgbClr val="230B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146" name="矩形: 圆角 148"/>
            <p:cNvSpPr/>
            <p:nvPr/>
          </p:nvSpPr>
          <p:spPr>
            <a:xfrm>
              <a:off x="74930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147" name="矩形: 圆角 18"/>
            <p:cNvSpPr/>
            <p:nvPr/>
          </p:nvSpPr>
          <p:spPr>
            <a:xfrm>
              <a:off x="72771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3" name="组合 150"/>
            <p:cNvGrpSpPr/>
            <p:nvPr/>
          </p:nvGrpSpPr>
          <p:grpSpPr>
            <a:xfrm>
              <a:off x="5959475" y="2731534"/>
              <a:ext cx="368301" cy="57150"/>
              <a:chOff x="5959475" y="2731534"/>
              <a:chExt cx="368301" cy="57150"/>
            </a:xfrm>
          </p:grpSpPr>
          <p:sp>
            <p:nvSpPr>
              <p:cNvPr id="1049148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149" name="椭圆 157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4" name="组合 151"/>
            <p:cNvGrpSpPr/>
            <p:nvPr/>
          </p:nvGrpSpPr>
          <p:grpSpPr>
            <a:xfrm>
              <a:off x="6641645" y="2788167"/>
              <a:ext cx="368301" cy="57150"/>
              <a:chOff x="5959475" y="2731534"/>
              <a:chExt cx="368301" cy="57150"/>
            </a:xfrm>
          </p:grpSpPr>
          <p:sp>
            <p:nvSpPr>
              <p:cNvPr id="1049150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151" name="椭圆 155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sp>
          <p:nvSpPr>
            <p:cNvPr id="1049152" name="矩形: 圆角 18"/>
            <p:cNvSpPr/>
            <p:nvPr/>
          </p:nvSpPr>
          <p:spPr>
            <a:xfrm>
              <a:off x="6157912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153" name="矩形: 圆角 18"/>
            <p:cNvSpPr/>
            <p:nvPr/>
          </p:nvSpPr>
          <p:spPr>
            <a:xfrm>
              <a:off x="5891213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5" name="组合 115"/>
          <p:cNvGrpSpPr/>
          <p:nvPr/>
        </p:nvGrpSpPr>
        <p:grpSpPr>
          <a:xfrm>
            <a:off x="6114198" y="883382"/>
            <a:ext cx="2247316" cy="266174"/>
            <a:chOff x="5459979" y="2635714"/>
            <a:chExt cx="2656114" cy="314592"/>
          </a:xfrm>
        </p:grpSpPr>
        <p:sp>
          <p:nvSpPr>
            <p:cNvPr id="1049154" name="矩形: 圆角 16"/>
            <p:cNvSpPr/>
            <p:nvPr/>
          </p:nvSpPr>
          <p:spPr>
            <a:xfrm>
              <a:off x="5459979" y="2662123"/>
              <a:ext cx="2656114" cy="261257"/>
            </a:xfrm>
            <a:prstGeom prst="roundRect">
              <a:avLst>
                <a:gd name="adj" fmla="val 50000"/>
              </a:avLst>
            </a:prstGeom>
            <a:solidFill>
              <a:srgbClr val="9C94EF"/>
            </a:solidFill>
            <a:ln w="38100">
              <a:solidFill>
                <a:srgbClr val="230B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155" name="矩形: 圆角 18"/>
            <p:cNvSpPr/>
            <p:nvPr/>
          </p:nvSpPr>
          <p:spPr>
            <a:xfrm>
              <a:off x="74930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156" name="矩形: 圆角 18"/>
            <p:cNvSpPr/>
            <p:nvPr/>
          </p:nvSpPr>
          <p:spPr>
            <a:xfrm>
              <a:off x="72771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6" name="组合 139"/>
            <p:cNvGrpSpPr/>
            <p:nvPr/>
          </p:nvGrpSpPr>
          <p:grpSpPr>
            <a:xfrm>
              <a:off x="5959475" y="2731534"/>
              <a:ext cx="368301" cy="57150"/>
              <a:chOff x="5959475" y="2731534"/>
              <a:chExt cx="368301" cy="57150"/>
            </a:xfrm>
          </p:grpSpPr>
          <p:sp>
            <p:nvSpPr>
              <p:cNvPr id="1049157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158" name="椭圆 146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7" name="组合 140"/>
            <p:cNvGrpSpPr/>
            <p:nvPr/>
          </p:nvGrpSpPr>
          <p:grpSpPr>
            <a:xfrm>
              <a:off x="6641645" y="2788167"/>
              <a:ext cx="368301" cy="57150"/>
              <a:chOff x="5959475" y="2731534"/>
              <a:chExt cx="368301" cy="57150"/>
            </a:xfrm>
          </p:grpSpPr>
          <p:sp>
            <p:nvSpPr>
              <p:cNvPr id="1049159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160" name="椭圆 144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sp>
          <p:nvSpPr>
            <p:cNvPr id="1049161" name="矩形: 圆角 18"/>
            <p:cNvSpPr/>
            <p:nvPr/>
          </p:nvSpPr>
          <p:spPr>
            <a:xfrm>
              <a:off x="6157912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162" name="矩形: 圆角 18"/>
            <p:cNvSpPr/>
            <p:nvPr/>
          </p:nvSpPr>
          <p:spPr>
            <a:xfrm>
              <a:off x="5891213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8" name="组合 116"/>
          <p:cNvGrpSpPr/>
          <p:nvPr/>
        </p:nvGrpSpPr>
        <p:grpSpPr>
          <a:xfrm>
            <a:off x="6663536" y="329109"/>
            <a:ext cx="2247316" cy="266174"/>
            <a:chOff x="5459979" y="2635714"/>
            <a:chExt cx="2656114" cy="314592"/>
          </a:xfrm>
        </p:grpSpPr>
        <p:sp>
          <p:nvSpPr>
            <p:cNvPr id="1049163" name="矩形: 圆角 16"/>
            <p:cNvSpPr/>
            <p:nvPr/>
          </p:nvSpPr>
          <p:spPr>
            <a:xfrm>
              <a:off x="5459979" y="2662123"/>
              <a:ext cx="2656114" cy="261257"/>
            </a:xfrm>
            <a:prstGeom prst="roundRect">
              <a:avLst>
                <a:gd name="adj" fmla="val 50000"/>
              </a:avLst>
            </a:prstGeom>
            <a:solidFill>
              <a:srgbClr val="F988A9"/>
            </a:solidFill>
            <a:ln w="38100">
              <a:solidFill>
                <a:srgbClr val="230B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164" name="矩形: 圆角 18"/>
            <p:cNvSpPr/>
            <p:nvPr/>
          </p:nvSpPr>
          <p:spPr>
            <a:xfrm>
              <a:off x="74930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165" name="矩形: 圆角 18"/>
            <p:cNvSpPr/>
            <p:nvPr/>
          </p:nvSpPr>
          <p:spPr>
            <a:xfrm>
              <a:off x="72771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9" name="组合 128"/>
            <p:cNvGrpSpPr/>
            <p:nvPr/>
          </p:nvGrpSpPr>
          <p:grpSpPr>
            <a:xfrm>
              <a:off x="5959475" y="2731534"/>
              <a:ext cx="368301" cy="57150"/>
              <a:chOff x="5959475" y="2731534"/>
              <a:chExt cx="368301" cy="57150"/>
            </a:xfrm>
          </p:grpSpPr>
          <p:sp>
            <p:nvSpPr>
              <p:cNvPr id="1049166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167" name="椭圆 135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10" name="组合 129"/>
            <p:cNvGrpSpPr/>
            <p:nvPr/>
          </p:nvGrpSpPr>
          <p:grpSpPr>
            <a:xfrm>
              <a:off x="6641645" y="2788167"/>
              <a:ext cx="368301" cy="57150"/>
              <a:chOff x="5959475" y="2731534"/>
              <a:chExt cx="368301" cy="57150"/>
            </a:xfrm>
          </p:grpSpPr>
          <p:sp>
            <p:nvSpPr>
              <p:cNvPr id="1049168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169" name="椭圆 133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sp>
          <p:nvSpPr>
            <p:cNvPr id="1049170" name="矩形: 圆角 18"/>
            <p:cNvSpPr/>
            <p:nvPr/>
          </p:nvSpPr>
          <p:spPr>
            <a:xfrm>
              <a:off x="6157912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171" name="矩形: 圆角 18"/>
            <p:cNvSpPr/>
            <p:nvPr/>
          </p:nvSpPr>
          <p:spPr>
            <a:xfrm>
              <a:off x="5891213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</p:grpSp>
      <p:sp>
        <p:nvSpPr>
          <p:cNvPr id="1049172" name="圆角矩形 45"/>
          <p:cNvSpPr/>
          <p:nvPr/>
        </p:nvSpPr>
        <p:spPr>
          <a:xfrm>
            <a:off x="6340618" y="865074"/>
            <a:ext cx="1321823" cy="200412"/>
          </a:xfrm>
          <a:prstGeom prst="roundRect">
            <a:avLst>
              <a:gd name="adj" fmla="val 50000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9174" name="椭圆 119"/>
          <p:cNvSpPr/>
          <p:nvPr/>
        </p:nvSpPr>
        <p:spPr>
          <a:xfrm>
            <a:off x="4305769" y="445381"/>
            <a:ext cx="136373" cy="136373"/>
          </a:xfrm>
          <a:prstGeom prst="ellipse">
            <a:avLst/>
          </a:prstGeom>
          <a:solidFill>
            <a:srgbClr val="FA4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9175" name="五角星 49"/>
          <p:cNvSpPr/>
          <p:nvPr/>
        </p:nvSpPr>
        <p:spPr>
          <a:xfrm>
            <a:off x="4807894" y="150589"/>
            <a:ext cx="198554" cy="198554"/>
          </a:xfrm>
          <a:prstGeom prst="star5">
            <a:avLst/>
          </a:prstGeom>
          <a:solidFill>
            <a:srgbClr val="F77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9176" name="同心圆 50"/>
          <p:cNvSpPr/>
          <p:nvPr/>
        </p:nvSpPr>
        <p:spPr>
          <a:xfrm>
            <a:off x="5951551" y="1127650"/>
            <a:ext cx="157651" cy="157652"/>
          </a:xfrm>
          <a:prstGeom prst="donut">
            <a:avLst>
              <a:gd name="adj" fmla="val 20238"/>
            </a:avLst>
          </a:prstGeom>
          <a:solidFill>
            <a:srgbClr val="6CB9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9177" name="同心圆 51"/>
          <p:cNvSpPr/>
          <p:nvPr/>
        </p:nvSpPr>
        <p:spPr>
          <a:xfrm>
            <a:off x="9112927" y="882176"/>
            <a:ext cx="157651" cy="157652"/>
          </a:xfrm>
          <a:prstGeom prst="donut">
            <a:avLst>
              <a:gd name="adj" fmla="val 20238"/>
            </a:avLst>
          </a:prstGeom>
          <a:solidFill>
            <a:srgbClr val="E0B6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9178" name="五角星 52"/>
          <p:cNvSpPr/>
          <p:nvPr/>
        </p:nvSpPr>
        <p:spPr>
          <a:xfrm>
            <a:off x="8611196" y="1279991"/>
            <a:ext cx="198554" cy="198554"/>
          </a:xfrm>
          <a:prstGeom prst="star5">
            <a:avLst/>
          </a:prstGeom>
          <a:solidFill>
            <a:srgbClr val="E0B6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9179" name="椭圆 124"/>
          <p:cNvSpPr/>
          <p:nvPr/>
        </p:nvSpPr>
        <p:spPr>
          <a:xfrm>
            <a:off x="5038105" y="1256584"/>
            <a:ext cx="136373" cy="136373"/>
          </a:xfrm>
          <a:prstGeom prst="ellipse">
            <a:avLst/>
          </a:prstGeom>
          <a:solidFill>
            <a:srgbClr val="6CB9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9180" name="矩形: 圆角 1"/>
          <p:cNvSpPr/>
          <p:nvPr/>
        </p:nvSpPr>
        <p:spPr>
          <a:xfrm>
            <a:off x="3231972" y="1127998"/>
            <a:ext cx="3264257" cy="65230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355600" sx="127000" sy="127000" algn="c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Definisi</a:t>
            </a:r>
            <a:r>
              <a:rPr lang="en-US" altLang="zh-CN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Abuse</a:t>
            </a:r>
            <a:endParaRPr lang="zh-CN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pSp>
        <p:nvGrpSpPr>
          <p:cNvPr id="11" name="组合 51"/>
          <p:cNvGrpSpPr/>
          <p:nvPr/>
        </p:nvGrpSpPr>
        <p:grpSpPr>
          <a:xfrm>
            <a:off x="-1282977" y="740102"/>
            <a:ext cx="497036" cy="2442451"/>
            <a:chOff x="7380808" y="1945677"/>
            <a:chExt cx="717949" cy="3528023"/>
          </a:xfrm>
        </p:grpSpPr>
        <p:sp>
          <p:nvSpPr>
            <p:cNvPr id="1049181" name="矩形: 圆角 52"/>
            <p:cNvSpPr/>
            <p:nvPr/>
          </p:nvSpPr>
          <p:spPr>
            <a:xfrm>
              <a:off x="7448954" y="1971077"/>
              <a:ext cx="649803" cy="3502623"/>
            </a:xfrm>
            <a:prstGeom prst="roundRect">
              <a:avLst>
                <a:gd name="adj" fmla="val 50000"/>
              </a:avLst>
            </a:prstGeom>
            <a:solidFill>
              <a:srgbClr val="31D0F4"/>
            </a:solidFill>
            <a:ln w="381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182" name="矩形: 圆角 53"/>
            <p:cNvSpPr/>
            <p:nvPr/>
          </p:nvSpPr>
          <p:spPr>
            <a:xfrm>
              <a:off x="7404100" y="1945677"/>
              <a:ext cx="649803" cy="3502623"/>
            </a:xfrm>
            <a:prstGeom prst="roundRect">
              <a:avLst>
                <a:gd name="adj" fmla="val 50000"/>
              </a:avLst>
            </a:prstGeom>
            <a:noFill/>
            <a:ln w="38100" cap="flat" cmpd="sng" algn="ctr">
              <a:solidFill>
                <a:srgbClr val="06090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12" name="组合 54"/>
            <p:cNvGrpSpPr/>
            <p:nvPr/>
          </p:nvGrpSpPr>
          <p:grpSpPr>
            <a:xfrm>
              <a:off x="7573459" y="2729351"/>
              <a:ext cx="45719" cy="1705489"/>
              <a:chOff x="7573459" y="2462651"/>
              <a:chExt cx="45719" cy="1705489"/>
            </a:xfrm>
          </p:grpSpPr>
          <p:sp>
            <p:nvSpPr>
              <p:cNvPr id="1049183" name="矩形: 圆角 66"/>
              <p:cNvSpPr/>
              <p:nvPr/>
            </p:nvSpPr>
            <p:spPr>
              <a:xfrm>
                <a:off x="7573459" y="2462651"/>
                <a:ext cx="45719" cy="227209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184" name="矩形: 圆角 67"/>
              <p:cNvSpPr/>
              <p:nvPr/>
            </p:nvSpPr>
            <p:spPr>
              <a:xfrm>
                <a:off x="7573459" y="2831646"/>
                <a:ext cx="45719" cy="1336494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sp>
          <p:nvSpPr>
            <p:cNvPr id="1049185" name="矩形 55"/>
            <p:cNvSpPr/>
            <p:nvPr/>
          </p:nvSpPr>
          <p:spPr>
            <a:xfrm>
              <a:off x="7380808" y="2678551"/>
              <a:ext cx="51073" cy="15513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186" name="矩形 56"/>
            <p:cNvSpPr/>
            <p:nvPr/>
          </p:nvSpPr>
          <p:spPr>
            <a:xfrm>
              <a:off x="7380808" y="3259576"/>
              <a:ext cx="51073" cy="15513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13" name="组合 57"/>
            <p:cNvGrpSpPr/>
            <p:nvPr/>
          </p:nvGrpSpPr>
          <p:grpSpPr>
            <a:xfrm>
              <a:off x="7773856" y="2399299"/>
              <a:ext cx="172375" cy="164512"/>
              <a:chOff x="7773856" y="2399299"/>
              <a:chExt cx="206258" cy="196850"/>
            </a:xfrm>
          </p:grpSpPr>
          <p:sp>
            <p:nvSpPr>
              <p:cNvPr id="1049187" name="椭圆 64"/>
              <p:cNvSpPr/>
              <p:nvPr/>
            </p:nvSpPr>
            <p:spPr>
              <a:xfrm>
                <a:off x="7808664" y="2424699"/>
                <a:ext cx="171450" cy="171450"/>
              </a:xfrm>
              <a:prstGeom prst="ellipse">
                <a:avLst/>
              </a:prstGeom>
              <a:solidFill>
                <a:sysClr val="window" lastClr="FFFFFF"/>
              </a:solidFill>
              <a:ln w="381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188" name="椭圆 65"/>
              <p:cNvSpPr/>
              <p:nvPr/>
            </p:nvSpPr>
            <p:spPr>
              <a:xfrm>
                <a:off x="7773856" y="2399299"/>
                <a:ext cx="171450" cy="171450"/>
              </a:xfrm>
              <a:prstGeom prst="ellipse">
                <a:avLst/>
              </a:prstGeom>
              <a:noFill/>
              <a:ln w="38100" cap="flat" cmpd="sng" algn="ctr">
                <a:solidFill>
                  <a:srgbClr val="06090F"/>
                </a:solidFill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14" name="组合 58"/>
            <p:cNvGrpSpPr/>
            <p:nvPr/>
          </p:nvGrpSpPr>
          <p:grpSpPr>
            <a:xfrm>
              <a:off x="7773856" y="2842955"/>
              <a:ext cx="172375" cy="164512"/>
              <a:chOff x="7773856" y="2399299"/>
              <a:chExt cx="206258" cy="196850"/>
            </a:xfrm>
          </p:grpSpPr>
          <p:sp>
            <p:nvSpPr>
              <p:cNvPr id="1049189" name="椭圆 62"/>
              <p:cNvSpPr/>
              <p:nvPr/>
            </p:nvSpPr>
            <p:spPr>
              <a:xfrm>
                <a:off x="7808664" y="2424699"/>
                <a:ext cx="171450" cy="171450"/>
              </a:xfrm>
              <a:prstGeom prst="ellipse">
                <a:avLst/>
              </a:prstGeom>
              <a:solidFill>
                <a:sysClr val="window" lastClr="FFFFFF"/>
              </a:solidFill>
              <a:ln w="381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190" name="椭圆 63"/>
              <p:cNvSpPr/>
              <p:nvPr/>
            </p:nvSpPr>
            <p:spPr>
              <a:xfrm>
                <a:off x="7773856" y="2399299"/>
                <a:ext cx="171450" cy="171450"/>
              </a:xfrm>
              <a:prstGeom prst="ellipse">
                <a:avLst/>
              </a:prstGeom>
              <a:noFill/>
              <a:ln w="38100" cap="flat" cmpd="sng" algn="ctr">
                <a:solidFill>
                  <a:srgbClr val="06090F"/>
                </a:solidFill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15" name="组合 59"/>
            <p:cNvGrpSpPr/>
            <p:nvPr/>
          </p:nvGrpSpPr>
          <p:grpSpPr>
            <a:xfrm>
              <a:off x="7818827" y="3508354"/>
              <a:ext cx="45719" cy="1431439"/>
              <a:chOff x="7573459" y="2462651"/>
              <a:chExt cx="45719" cy="1705489"/>
            </a:xfrm>
          </p:grpSpPr>
          <p:sp>
            <p:nvSpPr>
              <p:cNvPr id="1049191" name="矩形: 圆角 60"/>
              <p:cNvSpPr/>
              <p:nvPr/>
            </p:nvSpPr>
            <p:spPr>
              <a:xfrm>
                <a:off x="7573459" y="2462651"/>
                <a:ext cx="45719" cy="227209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192" name="矩形: 圆角 61"/>
              <p:cNvSpPr/>
              <p:nvPr/>
            </p:nvSpPr>
            <p:spPr>
              <a:xfrm>
                <a:off x="7573459" y="2831646"/>
                <a:ext cx="45719" cy="1336494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</p:grpSp>
      <p:grpSp>
        <p:nvGrpSpPr>
          <p:cNvPr id="16" name="组合 69"/>
          <p:cNvGrpSpPr/>
          <p:nvPr/>
        </p:nvGrpSpPr>
        <p:grpSpPr>
          <a:xfrm>
            <a:off x="-653012" y="740102"/>
            <a:ext cx="497036" cy="2442451"/>
            <a:chOff x="7380808" y="1945677"/>
            <a:chExt cx="717949" cy="3528023"/>
          </a:xfrm>
        </p:grpSpPr>
        <p:sp>
          <p:nvSpPr>
            <p:cNvPr id="1049193" name="矩形: 圆角 70"/>
            <p:cNvSpPr/>
            <p:nvPr/>
          </p:nvSpPr>
          <p:spPr>
            <a:xfrm>
              <a:off x="7448954" y="1971077"/>
              <a:ext cx="649803" cy="3502623"/>
            </a:xfrm>
            <a:prstGeom prst="roundRect">
              <a:avLst>
                <a:gd name="adj" fmla="val 50000"/>
              </a:avLst>
            </a:prstGeom>
            <a:solidFill>
              <a:srgbClr val="9C94EF"/>
            </a:solidFill>
            <a:ln w="381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194" name="矩形: 圆角 71"/>
            <p:cNvSpPr/>
            <p:nvPr/>
          </p:nvSpPr>
          <p:spPr>
            <a:xfrm>
              <a:off x="7404100" y="1945677"/>
              <a:ext cx="649803" cy="3502623"/>
            </a:xfrm>
            <a:prstGeom prst="roundRect">
              <a:avLst>
                <a:gd name="adj" fmla="val 50000"/>
              </a:avLst>
            </a:prstGeom>
            <a:noFill/>
            <a:ln w="38100" cap="flat" cmpd="sng" algn="ctr">
              <a:solidFill>
                <a:srgbClr val="06090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17" name="组合 72"/>
            <p:cNvGrpSpPr/>
            <p:nvPr/>
          </p:nvGrpSpPr>
          <p:grpSpPr>
            <a:xfrm>
              <a:off x="7573459" y="2729351"/>
              <a:ext cx="45719" cy="1705489"/>
              <a:chOff x="7573459" y="2462651"/>
              <a:chExt cx="45719" cy="1705489"/>
            </a:xfrm>
          </p:grpSpPr>
          <p:sp>
            <p:nvSpPr>
              <p:cNvPr id="1049195" name="矩形: 圆角 84"/>
              <p:cNvSpPr/>
              <p:nvPr/>
            </p:nvSpPr>
            <p:spPr>
              <a:xfrm>
                <a:off x="7573459" y="2462651"/>
                <a:ext cx="45719" cy="227209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196" name="矩形: 圆角 85"/>
              <p:cNvSpPr/>
              <p:nvPr/>
            </p:nvSpPr>
            <p:spPr>
              <a:xfrm>
                <a:off x="7573459" y="2831646"/>
                <a:ext cx="45719" cy="1336494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sp>
          <p:nvSpPr>
            <p:cNvPr id="1049197" name="矩形 73"/>
            <p:cNvSpPr/>
            <p:nvPr/>
          </p:nvSpPr>
          <p:spPr>
            <a:xfrm>
              <a:off x="7380808" y="2678551"/>
              <a:ext cx="51073" cy="15513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198" name="矩形 74"/>
            <p:cNvSpPr/>
            <p:nvPr/>
          </p:nvSpPr>
          <p:spPr>
            <a:xfrm>
              <a:off x="7380808" y="3259576"/>
              <a:ext cx="51073" cy="15513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18" name="组合 75"/>
            <p:cNvGrpSpPr/>
            <p:nvPr/>
          </p:nvGrpSpPr>
          <p:grpSpPr>
            <a:xfrm>
              <a:off x="7773856" y="2399299"/>
              <a:ext cx="172375" cy="164512"/>
              <a:chOff x="7773856" y="2399299"/>
              <a:chExt cx="206258" cy="196850"/>
            </a:xfrm>
          </p:grpSpPr>
          <p:sp>
            <p:nvSpPr>
              <p:cNvPr id="1049199" name="椭圆 82"/>
              <p:cNvSpPr/>
              <p:nvPr/>
            </p:nvSpPr>
            <p:spPr>
              <a:xfrm>
                <a:off x="7808664" y="2424699"/>
                <a:ext cx="171450" cy="171450"/>
              </a:xfrm>
              <a:prstGeom prst="ellipse">
                <a:avLst/>
              </a:prstGeom>
              <a:solidFill>
                <a:sysClr val="window" lastClr="FFFFFF"/>
              </a:solidFill>
              <a:ln w="381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200" name="椭圆 83"/>
              <p:cNvSpPr/>
              <p:nvPr/>
            </p:nvSpPr>
            <p:spPr>
              <a:xfrm>
                <a:off x="7773856" y="2399299"/>
                <a:ext cx="171450" cy="171450"/>
              </a:xfrm>
              <a:prstGeom prst="ellipse">
                <a:avLst/>
              </a:prstGeom>
              <a:noFill/>
              <a:ln w="38100" cap="flat" cmpd="sng" algn="ctr">
                <a:solidFill>
                  <a:srgbClr val="06090F"/>
                </a:solidFill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19" name="组合 76"/>
            <p:cNvGrpSpPr/>
            <p:nvPr/>
          </p:nvGrpSpPr>
          <p:grpSpPr>
            <a:xfrm>
              <a:off x="7773856" y="2842955"/>
              <a:ext cx="172375" cy="164512"/>
              <a:chOff x="7773856" y="2399299"/>
              <a:chExt cx="206258" cy="196850"/>
            </a:xfrm>
          </p:grpSpPr>
          <p:sp>
            <p:nvSpPr>
              <p:cNvPr id="1049201" name="椭圆 80"/>
              <p:cNvSpPr/>
              <p:nvPr/>
            </p:nvSpPr>
            <p:spPr>
              <a:xfrm>
                <a:off x="7808664" y="2424699"/>
                <a:ext cx="171450" cy="171450"/>
              </a:xfrm>
              <a:prstGeom prst="ellipse">
                <a:avLst/>
              </a:prstGeom>
              <a:solidFill>
                <a:sysClr val="window" lastClr="FFFFFF"/>
              </a:solidFill>
              <a:ln w="381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202" name="椭圆 81"/>
              <p:cNvSpPr/>
              <p:nvPr/>
            </p:nvSpPr>
            <p:spPr>
              <a:xfrm>
                <a:off x="7773856" y="2399299"/>
                <a:ext cx="171450" cy="171450"/>
              </a:xfrm>
              <a:prstGeom prst="ellipse">
                <a:avLst/>
              </a:prstGeom>
              <a:noFill/>
              <a:ln w="38100" cap="flat" cmpd="sng" algn="ctr">
                <a:solidFill>
                  <a:srgbClr val="06090F"/>
                </a:solidFill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20" name="组合 77"/>
            <p:cNvGrpSpPr/>
            <p:nvPr/>
          </p:nvGrpSpPr>
          <p:grpSpPr>
            <a:xfrm>
              <a:off x="7818827" y="3508354"/>
              <a:ext cx="45719" cy="1431439"/>
              <a:chOff x="7573459" y="2462651"/>
              <a:chExt cx="45719" cy="1705489"/>
            </a:xfrm>
          </p:grpSpPr>
          <p:sp>
            <p:nvSpPr>
              <p:cNvPr id="1049203" name="矩形: 圆角 78"/>
              <p:cNvSpPr/>
              <p:nvPr/>
            </p:nvSpPr>
            <p:spPr>
              <a:xfrm>
                <a:off x="7573459" y="2462651"/>
                <a:ext cx="45719" cy="227209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204" name="矩形: 圆角 79"/>
              <p:cNvSpPr/>
              <p:nvPr/>
            </p:nvSpPr>
            <p:spPr>
              <a:xfrm>
                <a:off x="7573459" y="2831646"/>
                <a:ext cx="45719" cy="1336494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</p:grpSp>
      <p:grpSp>
        <p:nvGrpSpPr>
          <p:cNvPr id="21" name="组合 86"/>
          <p:cNvGrpSpPr/>
          <p:nvPr/>
        </p:nvGrpSpPr>
        <p:grpSpPr>
          <a:xfrm>
            <a:off x="-1282977" y="3429000"/>
            <a:ext cx="497036" cy="2442451"/>
            <a:chOff x="7380808" y="1945677"/>
            <a:chExt cx="717949" cy="3528023"/>
          </a:xfrm>
        </p:grpSpPr>
        <p:sp>
          <p:nvSpPr>
            <p:cNvPr id="1049205" name="矩形: 圆角 87"/>
            <p:cNvSpPr/>
            <p:nvPr/>
          </p:nvSpPr>
          <p:spPr>
            <a:xfrm>
              <a:off x="7448954" y="1971077"/>
              <a:ext cx="649803" cy="3502623"/>
            </a:xfrm>
            <a:prstGeom prst="roundRect">
              <a:avLst>
                <a:gd name="adj" fmla="val 50000"/>
              </a:avLst>
            </a:prstGeom>
            <a:solidFill>
              <a:srgbClr val="F87E7C"/>
            </a:solidFill>
            <a:ln w="381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206" name="矩形: 圆角 88"/>
            <p:cNvSpPr/>
            <p:nvPr/>
          </p:nvSpPr>
          <p:spPr>
            <a:xfrm>
              <a:off x="7404100" y="1945677"/>
              <a:ext cx="649803" cy="3502623"/>
            </a:xfrm>
            <a:prstGeom prst="roundRect">
              <a:avLst>
                <a:gd name="adj" fmla="val 50000"/>
              </a:avLst>
            </a:prstGeom>
            <a:noFill/>
            <a:ln w="38100" cap="flat" cmpd="sng" algn="ctr">
              <a:solidFill>
                <a:srgbClr val="06090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22" name="组合 89"/>
            <p:cNvGrpSpPr/>
            <p:nvPr/>
          </p:nvGrpSpPr>
          <p:grpSpPr>
            <a:xfrm>
              <a:off x="7573459" y="2729351"/>
              <a:ext cx="45719" cy="1705489"/>
              <a:chOff x="7573459" y="2462651"/>
              <a:chExt cx="45719" cy="1705489"/>
            </a:xfrm>
          </p:grpSpPr>
          <p:sp>
            <p:nvSpPr>
              <p:cNvPr id="1049207" name="矩形: 圆角 101"/>
              <p:cNvSpPr/>
              <p:nvPr/>
            </p:nvSpPr>
            <p:spPr>
              <a:xfrm>
                <a:off x="7573459" y="2462651"/>
                <a:ext cx="45719" cy="227209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208" name="矩形: 圆角 102"/>
              <p:cNvSpPr/>
              <p:nvPr/>
            </p:nvSpPr>
            <p:spPr>
              <a:xfrm>
                <a:off x="7573459" y="2831646"/>
                <a:ext cx="45719" cy="1336494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sp>
          <p:nvSpPr>
            <p:cNvPr id="1049209" name="矩形 90"/>
            <p:cNvSpPr/>
            <p:nvPr/>
          </p:nvSpPr>
          <p:spPr>
            <a:xfrm>
              <a:off x="7380808" y="2678551"/>
              <a:ext cx="51073" cy="15513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210" name="矩形 91"/>
            <p:cNvSpPr/>
            <p:nvPr/>
          </p:nvSpPr>
          <p:spPr>
            <a:xfrm>
              <a:off x="7380808" y="3259576"/>
              <a:ext cx="51073" cy="15513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23" name="组合 92"/>
            <p:cNvGrpSpPr/>
            <p:nvPr/>
          </p:nvGrpSpPr>
          <p:grpSpPr>
            <a:xfrm>
              <a:off x="7773856" y="2399299"/>
              <a:ext cx="172375" cy="164512"/>
              <a:chOff x="7773856" y="2399299"/>
              <a:chExt cx="206258" cy="196850"/>
            </a:xfrm>
          </p:grpSpPr>
          <p:sp>
            <p:nvSpPr>
              <p:cNvPr id="1049211" name="椭圆 99"/>
              <p:cNvSpPr/>
              <p:nvPr/>
            </p:nvSpPr>
            <p:spPr>
              <a:xfrm>
                <a:off x="7808664" y="2424699"/>
                <a:ext cx="171450" cy="171450"/>
              </a:xfrm>
              <a:prstGeom prst="ellipse">
                <a:avLst/>
              </a:prstGeom>
              <a:solidFill>
                <a:sysClr val="window" lastClr="FFFFFF"/>
              </a:solidFill>
              <a:ln w="381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212" name="椭圆 100"/>
              <p:cNvSpPr/>
              <p:nvPr/>
            </p:nvSpPr>
            <p:spPr>
              <a:xfrm>
                <a:off x="7773856" y="2399299"/>
                <a:ext cx="171450" cy="171450"/>
              </a:xfrm>
              <a:prstGeom prst="ellipse">
                <a:avLst/>
              </a:prstGeom>
              <a:noFill/>
              <a:ln w="38100" cap="flat" cmpd="sng" algn="ctr">
                <a:solidFill>
                  <a:srgbClr val="06090F"/>
                </a:solidFill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24" name="组合 93"/>
            <p:cNvGrpSpPr/>
            <p:nvPr/>
          </p:nvGrpSpPr>
          <p:grpSpPr>
            <a:xfrm>
              <a:off x="7773856" y="2842955"/>
              <a:ext cx="172375" cy="164512"/>
              <a:chOff x="7773856" y="2399299"/>
              <a:chExt cx="206258" cy="196850"/>
            </a:xfrm>
          </p:grpSpPr>
          <p:sp>
            <p:nvSpPr>
              <p:cNvPr id="1049213" name="椭圆 97"/>
              <p:cNvSpPr/>
              <p:nvPr/>
            </p:nvSpPr>
            <p:spPr>
              <a:xfrm>
                <a:off x="7808664" y="2424699"/>
                <a:ext cx="171450" cy="171450"/>
              </a:xfrm>
              <a:prstGeom prst="ellipse">
                <a:avLst/>
              </a:prstGeom>
              <a:solidFill>
                <a:sysClr val="window" lastClr="FFFFFF"/>
              </a:solidFill>
              <a:ln w="381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214" name="椭圆 98"/>
              <p:cNvSpPr/>
              <p:nvPr/>
            </p:nvSpPr>
            <p:spPr>
              <a:xfrm>
                <a:off x="7773856" y="2399299"/>
                <a:ext cx="171450" cy="171450"/>
              </a:xfrm>
              <a:prstGeom prst="ellipse">
                <a:avLst/>
              </a:prstGeom>
              <a:noFill/>
              <a:ln w="38100" cap="flat" cmpd="sng" algn="ctr">
                <a:solidFill>
                  <a:srgbClr val="06090F"/>
                </a:solidFill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25" name="组合 94"/>
            <p:cNvGrpSpPr/>
            <p:nvPr/>
          </p:nvGrpSpPr>
          <p:grpSpPr>
            <a:xfrm>
              <a:off x="7818827" y="3508354"/>
              <a:ext cx="45719" cy="1431439"/>
              <a:chOff x="7573459" y="2462651"/>
              <a:chExt cx="45719" cy="1705489"/>
            </a:xfrm>
          </p:grpSpPr>
          <p:sp>
            <p:nvSpPr>
              <p:cNvPr id="1049215" name="矩形: 圆角 95"/>
              <p:cNvSpPr/>
              <p:nvPr/>
            </p:nvSpPr>
            <p:spPr>
              <a:xfrm>
                <a:off x="7573459" y="2462651"/>
                <a:ext cx="45719" cy="227209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216" name="矩形: 圆角 96"/>
              <p:cNvSpPr/>
              <p:nvPr/>
            </p:nvSpPr>
            <p:spPr>
              <a:xfrm>
                <a:off x="7573459" y="2831646"/>
                <a:ext cx="45719" cy="1336494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</p:grpSp>
      <p:grpSp>
        <p:nvGrpSpPr>
          <p:cNvPr id="26" name="组合 103"/>
          <p:cNvGrpSpPr/>
          <p:nvPr/>
        </p:nvGrpSpPr>
        <p:grpSpPr>
          <a:xfrm>
            <a:off x="-653012" y="3429000"/>
            <a:ext cx="497036" cy="2442451"/>
            <a:chOff x="7380808" y="1945677"/>
            <a:chExt cx="717949" cy="3528023"/>
          </a:xfrm>
        </p:grpSpPr>
        <p:sp>
          <p:nvSpPr>
            <p:cNvPr id="1049217" name="矩形: 圆角 104"/>
            <p:cNvSpPr/>
            <p:nvPr/>
          </p:nvSpPr>
          <p:spPr>
            <a:xfrm>
              <a:off x="7448954" y="1971077"/>
              <a:ext cx="649803" cy="3502623"/>
            </a:xfrm>
            <a:prstGeom prst="roundRect">
              <a:avLst>
                <a:gd name="adj" fmla="val 50000"/>
              </a:avLst>
            </a:prstGeom>
            <a:solidFill>
              <a:srgbClr val="F686A7"/>
            </a:solidFill>
            <a:ln w="381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218" name="矩形: 圆角 105"/>
            <p:cNvSpPr/>
            <p:nvPr/>
          </p:nvSpPr>
          <p:spPr>
            <a:xfrm>
              <a:off x="7404100" y="1945677"/>
              <a:ext cx="649803" cy="3502623"/>
            </a:xfrm>
            <a:prstGeom prst="roundRect">
              <a:avLst>
                <a:gd name="adj" fmla="val 50000"/>
              </a:avLst>
            </a:prstGeom>
            <a:noFill/>
            <a:ln w="38100" cap="flat" cmpd="sng" algn="ctr">
              <a:solidFill>
                <a:srgbClr val="06090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27" name="组合 106"/>
            <p:cNvGrpSpPr/>
            <p:nvPr/>
          </p:nvGrpSpPr>
          <p:grpSpPr>
            <a:xfrm>
              <a:off x="7573459" y="2729351"/>
              <a:ext cx="45719" cy="1705489"/>
              <a:chOff x="7573459" y="2462651"/>
              <a:chExt cx="45719" cy="1705489"/>
            </a:xfrm>
          </p:grpSpPr>
          <p:sp>
            <p:nvSpPr>
              <p:cNvPr id="1049219" name="矩形: 圆角 165"/>
              <p:cNvSpPr/>
              <p:nvPr/>
            </p:nvSpPr>
            <p:spPr>
              <a:xfrm>
                <a:off x="7573459" y="2462651"/>
                <a:ext cx="45719" cy="227209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220" name="矩形: 圆角 166"/>
              <p:cNvSpPr/>
              <p:nvPr/>
            </p:nvSpPr>
            <p:spPr>
              <a:xfrm>
                <a:off x="7573459" y="2831646"/>
                <a:ext cx="45719" cy="1336494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sp>
          <p:nvSpPr>
            <p:cNvPr id="1049221" name="矩形 107"/>
            <p:cNvSpPr/>
            <p:nvPr/>
          </p:nvSpPr>
          <p:spPr>
            <a:xfrm>
              <a:off x="7380808" y="2678551"/>
              <a:ext cx="51073" cy="15513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222" name="矩形 108"/>
            <p:cNvSpPr/>
            <p:nvPr/>
          </p:nvSpPr>
          <p:spPr>
            <a:xfrm>
              <a:off x="7380808" y="3259576"/>
              <a:ext cx="51073" cy="15513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28" name="组合 109"/>
            <p:cNvGrpSpPr/>
            <p:nvPr/>
          </p:nvGrpSpPr>
          <p:grpSpPr>
            <a:xfrm>
              <a:off x="7773856" y="2399299"/>
              <a:ext cx="172375" cy="164512"/>
              <a:chOff x="7773856" y="2399299"/>
              <a:chExt cx="206258" cy="196850"/>
            </a:xfrm>
          </p:grpSpPr>
          <p:sp>
            <p:nvSpPr>
              <p:cNvPr id="1049223" name="椭圆 163"/>
              <p:cNvSpPr/>
              <p:nvPr/>
            </p:nvSpPr>
            <p:spPr>
              <a:xfrm>
                <a:off x="7808664" y="2424699"/>
                <a:ext cx="171450" cy="171450"/>
              </a:xfrm>
              <a:prstGeom prst="ellipse">
                <a:avLst/>
              </a:prstGeom>
              <a:solidFill>
                <a:sysClr val="window" lastClr="FFFFFF"/>
              </a:solidFill>
              <a:ln w="381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224" name="椭圆 164"/>
              <p:cNvSpPr/>
              <p:nvPr/>
            </p:nvSpPr>
            <p:spPr>
              <a:xfrm>
                <a:off x="7773856" y="2399299"/>
                <a:ext cx="171450" cy="171450"/>
              </a:xfrm>
              <a:prstGeom prst="ellipse">
                <a:avLst/>
              </a:prstGeom>
              <a:noFill/>
              <a:ln w="38100" cap="flat" cmpd="sng" algn="ctr">
                <a:solidFill>
                  <a:srgbClr val="06090F"/>
                </a:solidFill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29" name="组合 111"/>
            <p:cNvGrpSpPr/>
            <p:nvPr/>
          </p:nvGrpSpPr>
          <p:grpSpPr>
            <a:xfrm>
              <a:off x="7773856" y="2842955"/>
              <a:ext cx="172375" cy="164512"/>
              <a:chOff x="7773856" y="2399299"/>
              <a:chExt cx="206258" cy="196850"/>
            </a:xfrm>
          </p:grpSpPr>
          <p:sp>
            <p:nvSpPr>
              <p:cNvPr id="1049225" name="椭圆 161"/>
              <p:cNvSpPr/>
              <p:nvPr/>
            </p:nvSpPr>
            <p:spPr>
              <a:xfrm>
                <a:off x="7808664" y="2424699"/>
                <a:ext cx="171450" cy="171450"/>
              </a:xfrm>
              <a:prstGeom prst="ellipse">
                <a:avLst/>
              </a:prstGeom>
              <a:solidFill>
                <a:sysClr val="window" lastClr="FFFFFF"/>
              </a:solidFill>
              <a:ln w="381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226" name="椭圆 162"/>
              <p:cNvSpPr/>
              <p:nvPr/>
            </p:nvSpPr>
            <p:spPr>
              <a:xfrm>
                <a:off x="7773856" y="2399299"/>
                <a:ext cx="171450" cy="171450"/>
              </a:xfrm>
              <a:prstGeom prst="ellipse">
                <a:avLst/>
              </a:prstGeom>
              <a:noFill/>
              <a:ln w="38100" cap="flat" cmpd="sng" algn="ctr">
                <a:solidFill>
                  <a:srgbClr val="06090F"/>
                </a:solidFill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30" name="组合 158"/>
            <p:cNvGrpSpPr/>
            <p:nvPr/>
          </p:nvGrpSpPr>
          <p:grpSpPr>
            <a:xfrm>
              <a:off x="7818827" y="3508354"/>
              <a:ext cx="45719" cy="1431439"/>
              <a:chOff x="7573459" y="2462651"/>
              <a:chExt cx="45719" cy="1705489"/>
            </a:xfrm>
          </p:grpSpPr>
          <p:sp>
            <p:nvSpPr>
              <p:cNvPr id="1049227" name="矩形: 圆角 159"/>
              <p:cNvSpPr/>
              <p:nvPr/>
            </p:nvSpPr>
            <p:spPr>
              <a:xfrm>
                <a:off x="7573459" y="2462651"/>
                <a:ext cx="45719" cy="227209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228" name="矩形: 圆角 160"/>
              <p:cNvSpPr/>
              <p:nvPr/>
            </p:nvSpPr>
            <p:spPr>
              <a:xfrm>
                <a:off x="7573459" y="2831646"/>
                <a:ext cx="45719" cy="1336494"/>
              </a:xfrm>
              <a:prstGeom prst="roundRect">
                <a:avLst>
                  <a:gd name="adj" fmla="val 50000"/>
                </a:avLst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</p:grpSp>
      <p:grpSp>
        <p:nvGrpSpPr>
          <p:cNvPr id="31" name="组合 167"/>
          <p:cNvGrpSpPr/>
          <p:nvPr/>
        </p:nvGrpSpPr>
        <p:grpSpPr>
          <a:xfrm>
            <a:off x="5842000" y="1905000"/>
            <a:ext cx="5592320" cy="2667000"/>
            <a:chOff x="7070241" y="2403381"/>
            <a:chExt cx="948578" cy="997572"/>
          </a:xfrm>
        </p:grpSpPr>
        <p:sp>
          <p:nvSpPr>
            <p:cNvPr id="1049229" name="矩形: 圆角 168"/>
            <p:cNvSpPr/>
            <p:nvPr/>
          </p:nvSpPr>
          <p:spPr>
            <a:xfrm>
              <a:off x="7099621" y="2403381"/>
              <a:ext cx="919198" cy="919198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9230" name="矩形: 圆角 169"/>
            <p:cNvSpPr/>
            <p:nvPr/>
          </p:nvSpPr>
          <p:spPr>
            <a:xfrm>
              <a:off x="7070241" y="2481755"/>
              <a:ext cx="919198" cy="919198"/>
            </a:xfrm>
            <a:prstGeom prst="roundRect">
              <a:avLst>
                <a:gd name="adj" fmla="val 50000"/>
              </a:avLst>
            </a:prstGeom>
            <a:solidFill>
              <a:srgbClr val="9C94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49233" name="矩形 173"/>
          <p:cNvSpPr/>
          <p:nvPr/>
        </p:nvSpPr>
        <p:spPr>
          <a:xfrm>
            <a:off x="6036218" y="2176607"/>
            <a:ext cx="4873081" cy="2332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600" dirty="0" smtClean="0">
                <a:latin typeface="Arial" panose="020B0604020202020204" pitchFamily="34" charset="0"/>
                <a:ea typeface="Arial" panose="020B0604020202020204" pitchFamily="34" charset="0"/>
              </a:rPr>
              <a:t>Abuse </a:t>
            </a:r>
            <a:r>
              <a:rPr lang="en-US" altLang="zh-CN" sz="1600" dirty="0" err="1" smtClean="0">
                <a:latin typeface="Arial" panose="020B0604020202020204" pitchFamily="34" charset="0"/>
                <a:ea typeface="Arial" panose="020B0604020202020204" pitchFamily="34" charset="0"/>
              </a:rPr>
              <a:t>adalah</a:t>
            </a:r>
            <a:r>
              <a:rPr lang="en-US" altLang="zh-CN" sz="1600" dirty="0" smtClean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latin typeface="Arial" panose="020B0604020202020204" pitchFamily="34" charset="0"/>
                <a:ea typeface="Arial" panose="020B0604020202020204" pitchFamily="34" charset="0"/>
              </a:rPr>
              <a:t>suatu</a:t>
            </a:r>
            <a:r>
              <a:rPr lang="en-US" altLang="zh-CN" sz="1600" dirty="0" smtClean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latin typeface="Arial" panose="020B0604020202020204" pitchFamily="34" charset="0"/>
                <a:ea typeface="Arial" panose="020B0604020202020204" pitchFamily="34" charset="0"/>
              </a:rPr>
              <a:t>tindakan</a:t>
            </a:r>
            <a:r>
              <a:rPr lang="en-US" altLang="zh-CN" sz="1600" dirty="0" smtClean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latin typeface="Arial" panose="020B0604020202020204" pitchFamily="34" charset="0"/>
                <a:ea typeface="Arial" panose="020B0604020202020204" pitchFamily="34" charset="0"/>
              </a:rPr>
              <a:t>tidak</a:t>
            </a:r>
            <a:r>
              <a:rPr lang="en-US" altLang="zh-CN" sz="1600" dirty="0" smtClean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latin typeface="Arial" panose="020B0604020202020204" pitchFamily="34" charset="0"/>
                <a:ea typeface="Arial" panose="020B0604020202020204" pitchFamily="34" charset="0"/>
              </a:rPr>
              <a:t>mengenakkan</a:t>
            </a:r>
            <a:r>
              <a:rPr lang="en-US" altLang="zh-CN" sz="1600" dirty="0" smtClean="0">
                <a:latin typeface="Arial" panose="020B0604020202020204" pitchFamily="34" charset="0"/>
                <a:ea typeface="Arial" panose="020B0604020202020204" pitchFamily="34" charset="0"/>
              </a:rPr>
              <a:t> yang </a:t>
            </a:r>
            <a:r>
              <a:rPr lang="en-US" altLang="zh-CN" sz="1600" dirty="0" err="1" smtClean="0">
                <a:latin typeface="Arial" panose="020B0604020202020204" pitchFamily="34" charset="0"/>
                <a:ea typeface="Arial" panose="020B0604020202020204" pitchFamily="34" charset="0"/>
              </a:rPr>
              <a:t>di</a:t>
            </a:r>
            <a:r>
              <a:rPr lang="en-US" altLang="zh-CN" sz="1600" dirty="0" smtClean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latin typeface="Arial" panose="020B0604020202020204" pitchFamily="34" charset="0"/>
                <a:ea typeface="Arial" panose="020B0604020202020204" pitchFamily="34" charset="0"/>
              </a:rPr>
              <a:t>sengaja</a:t>
            </a:r>
            <a:r>
              <a:rPr lang="en-US" altLang="zh-CN" sz="1600" dirty="0" smtClean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latin typeface="Arial" panose="020B0604020202020204" pitchFamily="34" charset="0"/>
                <a:ea typeface="Arial" panose="020B0604020202020204" pitchFamily="34" charset="0"/>
              </a:rPr>
              <a:t>dan</a:t>
            </a:r>
            <a:r>
              <a:rPr lang="en-US" altLang="zh-CN" sz="1600" dirty="0" smtClean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latin typeface="Arial" panose="020B0604020202020204" pitchFamily="34" charset="0"/>
                <a:ea typeface="Arial" panose="020B0604020202020204" pitchFamily="34" charset="0"/>
              </a:rPr>
              <a:t>menyebabkan</a:t>
            </a:r>
            <a:r>
              <a:rPr lang="en-US" altLang="zh-CN" sz="1600" dirty="0" smtClean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latin typeface="Arial" panose="020B0604020202020204" pitchFamily="34" charset="0"/>
                <a:ea typeface="Arial" panose="020B0604020202020204" pitchFamily="34" charset="0"/>
              </a:rPr>
              <a:t>kesakitan</a:t>
            </a:r>
            <a:r>
              <a:rPr lang="en-US" altLang="zh-CN" sz="1600" dirty="0" smtClean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latin typeface="Arial" panose="020B0604020202020204" pitchFamily="34" charset="0"/>
                <a:ea typeface="Arial" panose="020B0604020202020204" pitchFamily="34" charset="0"/>
              </a:rPr>
              <a:t>secara</a:t>
            </a:r>
            <a:r>
              <a:rPr lang="en-US" altLang="zh-CN" sz="1600" dirty="0" smtClean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latin typeface="Arial" panose="020B0604020202020204" pitchFamily="34" charset="0"/>
                <a:ea typeface="Arial" panose="020B0604020202020204" pitchFamily="34" charset="0"/>
              </a:rPr>
              <a:t>fisik</a:t>
            </a:r>
            <a:r>
              <a:rPr lang="en-US" altLang="zh-CN" sz="1600" dirty="0" smtClean="0"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altLang="zh-CN" sz="1600" dirty="0" err="1" smtClean="0">
                <a:latin typeface="Arial" panose="020B0604020202020204" pitchFamily="34" charset="0"/>
                <a:ea typeface="Arial" panose="020B0604020202020204" pitchFamily="34" charset="0"/>
              </a:rPr>
              <a:t>luka</a:t>
            </a:r>
            <a:r>
              <a:rPr lang="en-US" altLang="zh-CN" sz="1600" dirty="0" smtClean="0">
                <a:latin typeface="Arial" panose="020B0604020202020204" pitchFamily="34" charset="0"/>
                <a:ea typeface="Arial" panose="020B0604020202020204" pitchFamily="34" charset="0"/>
              </a:rPr>
              <a:t>/</a:t>
            </a:r>
            <a:r>
              <a:rPr lang="en-US" altLang="zh-CN" sz="1600" dirty="0" err="1" smtClean="0">
                <a:latin typeface="Arial" panose="020B0604020202020204" pitchFamily="34" charset="0"/>
                <a:ea typeface="Arial" panose="020B0604020202020204" pitchFamily="34" charset="0"/>
              </a:rPr>
              <a:t>cedera</a:t>
            </a:r>
            <a:r>
              <a:rPr lang="en-US" altLang="zh-CN" sz="1600" dirty="0" smtClean="0"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altLang="zh-CN" sz="1600" dirty="0" err="1" smtClean="0">
                <a:latin typeface="Arial" panose="020B0604020202020204" pitchFamily="34" charset="0"/>
                <a:ea typeface="Arial" panose="020B0604020202020204" pitchFamily="34" charset="0"/>
              </a:rPr>
              <a:t>penderitaan</a:t>
            </a:r>
            <a:r>
              <a:rPr lang="en-US" altLang="zh-CN" sz="1600" dirty="0" smtClean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latin typeface="Arial" panose="020B0604020202020204" pitchFamily="34" charset="0"/>
                <a:ea typeface="Arial" panose="020B0604020202020204" pitchFamily="34" charset="0"/>
              </a:rPr>
              <a:t>secara</a:t>
            </a:r>
            <a:r>
              <a:rPr lang="en-US" altLang="zh-CN" sz="1600" dirty="0" smtClean="0">
                <a:latin typeface="Arial" panose="020B0604020202020204" pitchFamily="34" charset="0"/>
                <a:ea typeface="Arial" panose="020B0604020202020204" pitchFamily="34" charset="0"/>
              </a:rPr>
              <a:t> mental/</a:t>
            </a:r>
            <a:r>
              <a:rPr lang="en-US" altLang="zh-CN" sz="1600" dirty="0" err="1" smtClean="0">
                <a:latin typeface="Arial" panose="020B0604020202020204" pitchFamily="34" charset="0"/>
                <a:ea typeface="Arial" panose="020B0604020202020204" pitchFamily="34" charset="0"/>
              </a:rPr>
              <a:t>emosional</a:t>
            </a:r>
            <a:r>
              <a:rPr lang="en-US" altLang="zh-CN" sz="1600" dirty="0" smtClean="0"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altLang="zh-CN" sz="1600" dirty="0" err="1" smtClean="0">
                <a:latin typeface="Arial" panose="020B0604020202020204" pitchFamily="34" charset="0"/>
                <a:ea typeface="Arial" panose="020B0604020202020204" pitchFamily="34" charset="0"/>
              </a:rPr>
              <a:t>perampasan</a:t>
            </a:r>
            <a:r>
              <a:rPr lang="en-US" altLang="zh-CN" sz="1600" dirty="0" smtClean="0">
                <a:latin typeface="Arial" panose="020B0604020202020204" pitchFamily="34" charset="0"/>
                <a:ea typeface="Arial" panose="020B0604020202020204" pitchFamily="34" charset="0"/>
              </a:rPr>
              <a:t> yang </a:t>
            </a:r>
            <a:r>
              <a:rPr lang="en-US" altLang="zh-CN" sz="1600" dirty="0" err="1" smtClean="0">
                <a:latin typeface="Arial" panose="020B0604020202020204" pitchFamily="34" charset="0"/>
                <a:ea typeface="Arial" panose="020B0604020202020204" pitchFamily="34" charset="0"/>
              </a:rPr>
              <a:t>disengaja</a:t>
            </a:r>
            <a:r>
              <a:rPr lang="en-US" altLang="zh-CN" sz="1600" dirty="0" smtClean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latin typeface="Arial" panose="020B0604020202020204" pitchFamily="34" charset="0"/>
                <a:ea typeface="Arial" panose="020B0604020202020204" pitchFamily="34" charset="0"/>
              </a:rPr>
              <a:t>oleh</a:t>
            </a:r>
            <a:r>
              <a:rPr lang="en-US" altLang="zh-CN" sz="1600" dirty="0" smtClean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latin typeface="Arial" panose="020B0604020202020204" pitchFamily="34" charset="0"/>
                <a:ea typeface="Arial" panose="020B0604020202020204" pitchFamily="34" charset="0"/>
              </a:rPr>
              <a:t>pengasuh</a:t>
            </a:r>
            <a:r>
              <a:rPr lang="en-US" altLang="zh-CN" sz="1600" dirty="0" smtClean="0">
                <a:latin typeface="Arial" panose="020B0604020202020204" pitchFamily="34" charset="0"/>
                <a:ea typeface="Arial" panose="020B0604020202020204" pitchFamily="34" charset="0"/>
              </a:rPr>
              <a:t> yang </a:t>
            </a:r>
            <a:r>
              <a:rPr lang="en-US" altLang="zh-CN" sz="1600" dirty="0" err="1" smtClean="0">
                <a:latin typeface="Arial" panose="020B0604020202020204" pitchFamily="34" charset="0"/>
                <a:ea typeface="Arial" panose="020B0604020202020204" pitchFamily="34" charset="0"/>
              </a:rPr>
              <a:t>seharusnya</a:t>
            </a:r>
            <a:r>
              <a:rPr lang="en-US" altLang="zh-CN" sz="1600" dirty="0" smtClean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latin typeface="Arial" panose="020B0604020202020204" pitchFamily="34" charset="0"/>
                <a:ea typeface="Arial" panose="020B0604020202020204" pitchFamily="34" charset="0"/>
              </a:rPr>
              <a:t>memberi</a:t>
            </a:r>
            <a:r>
              <a:rPr lang="en-US" altLang="zh-CN" sz="1600" dirty="0" smtClean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latin typeface="Arial" panose="020B0604020202020204" pitchFamily="34" charset="0"/>
                <a:ea typeface="Arial" panose="020B0604020202020204" pitchFamily="34" charset="0"/>
              </a:rPr>
              <a:t>keamanan</a:t>
            </a:r>
            <a:r>
              <a:rPr lang="en-US" altLang="zh-CN" sz="1600" dirty="0" smtClean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latin typeface="Arial" panose="020B0604020202020204" pitchFamily="34" charset="0"/>
                <a:ea typeface="Arial" panose="020B0604020202020204" pitchFamily="34" charset="0"/>
              </a:rPr>
              <a:t>secara</a:t>
            </a:r>
            <a:r>
              <a:rPr lang="en-US" altLang="zh-CN" sz="1600" dirty="0" smtClean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latin typeface="Arial" panose="020B0604020202020204" pitchFamily="34" charset="0"/>
                <a:ea typeface="Arial" panose="020B0604020202020204" pitchFamily="34" charset="0"/>
              </a:rPr>
              <a:t>fisik</a:t>
            </a:r>
            <a:r>
              <a:rPr lang="en-US" altLang="zh-CN" sz="1600" dirty="0" smtClean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latin typeface="Arial" panose="020B0604020202020204" pitchFamily="34" charset="0"/>
                <a:ea typeface="Arial" panose="020B0604020202020204" pitchFamily="34" charset="0"/>
              </a:rPr>
              <a:t>dan</a:t>
            </a:r>
            <a:r>
              <a:rPr lang="en-US" altLang="zh-CN" sz="1600" dirty="0" smtClean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latin typeface="Arial" panose="020B0604020202020204" pitchFamily="34" charset="0"/>
                <a:ea typeface="Arial" panose="020B0604020202020204" pitchFamily="34" charset="0"/>
              </a:rPr>
              <a:t>pemenuhan</a:t>
            </a:r>
            <a:r>
              <a:rPr lang="en-US" altLang="zh-CN" sz="1600" dirty="0" smtClean="0">
                <a:latin typeface="Arial" panose="020B0604020202020204" pitchFamily="34" charset="0"/>
                <a:ea typeface="Arial" panose="020B0604020202020204" pitchFamily="34" charset="0"/>
              </a:rPr>
              <a:t> well – being </a:t>
            </a:r>
            <a:r>
              <a:rPr lang="en-US" altLang="zh-CN" sz="1600" dirty="0" err="1" smtClean="0">
                <a:latin typeface="Arial" panose="020B0604020202020204" pitchFamily="34" charset="0"/>
                <a:ea typeface="Arial" panose="020B0604020202020204" pitchFamily="34" charset="0"/>
              </a:rPr>
              <a:t>secara</a:t>
            </a:r>
            <a:r>
              <a:rPr lang="en-US" altLang="zh-CN" sz="1600" dirty="0" smtClean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latin typeface="Arial" panose="020B0604020202020204" pitchFamily="34" charset="0"/>
                <a:ea typeface="Arial" panose="020B0604020202020204" pitchFamily="34" charset="0"/>
              </a:rPr>
              <a:t>emosional</a:t>
            </a:r>
            <a:r>
              <a:rPr lang="en-US" altLang="zh-CN" sz="1600" dirty="0" smtClean="0"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zh-CN" altLang="en-US" sz="16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49235" name="矩形 175"/>
          <p:cNvSpPr/>
          <p:nvPr/>
        </p:nvSpPr>
        <p:spPr>
          <a:xfrm>
            <a:off x="6188619" y="4914672"/>
            <a:ext cx="4556324" cy="730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Click here to add content of the text，and briefly explain your point of view.</a:t>
            </a:r>
          </a:p>
        </p:txBody>
      </p:sp>
      <p:sp>
        <p:nvSpPr>
          <p:cNvPr id="1049236" name="文本框 176"/>
          <p:cNvSpPr txBox="1"/>
          <p:nvPr/>
        </p:nvSpPr>
        <p:spPr>
          <a:xfrm>
            <a:off x="6188619" y="4380182"/>
            <a:ext cx="3592211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Enter text here</a:t>
            </a:r>
          </a:p>
        </p:txBody>
      </p:sp>
      <p:sp>
        <p:nvSpPr>
          <p:cNvPr id="1049237" name="AutoShape 6"/>
          <p:cNvSpPr>
            <a:spLocks noChangeAspect="1"/>
          </p:cNvSpPr>
          <p:nvPr/>
        </p:nvSpPr>
        <p:spPr>
          <a:xfrm>
            <a:off x="825500" y="0"/>
            <a:ext cx="10541000" cy="6858000"/>
          </a:xfrm>
          <a:prstGeom prst="rect">
            <a:avLst/>
          </a:prstGeom>
          <a:noFill/>
          <a:ln w="9525">
            <a:noFill/>
          </a:ln>
        </p:spPr>
      </p:sp>
      <p:pic>
        <p:nvPicPr>
          <p:cNvPr id="131" name="图片 7"/>
          <p:cNvPicPr>
            <a:picLocks noChangeAspect="1"/>
          </p:cNvPicPr>
          <p:nvPr/>
        </p:nvPicPr>
        <p:blipFill rotWithShape="1">
          <a:blip r:embed="rId2"/>
          <a:srcRect t="25284"/>
          <a:stretch>
            <a:fillRect/>
          </a:stretch>
        </p:blipFill>
        <p:spPr>
          <a:xfrm rot="16200000">
            <a:off x="-1143000" y="1891972"/>
            <a:ext cx="6680528" cy="3251527"/>
          </a:xfrm>
          <a:prstGeom prst="rect">
            <a:avLst/>
          </a:prstGeom>
        </p:spPr>
      </p:pic>
      <p:pic>
        <p:nvPicPr>
          <p:cNvPr id="13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6400" y="1934748"/>
            <a:ext cx="2528400" cy="443613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37" name="Rectangle 5"/>
          <p:cNvSpPr>
            <a:spLocks noChangeArrowheads="1"/>
          </p:cNvSpPr>
          <p:nvPr/>
        </p:nvSpPr>
        <p:spPr bwMode="auto">
          <a:xfrm>
            <a:off x="1" y="0"/>
            <a:ext cx="12192000" cy="6858000"/>
          </a:xfrm>
          <a:prstGeom prst="rect">
            <a:avLst/>
          </a:prstGeom>
          <a:solidFill>
            <a:srgbClr val="FCD9E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pic>
        <p:nvPicPr>
          <p:cNvPr id="2097174" name="图片 7"/>
          <p:cNvPicPr>
            <a:picLocks noChangeAspect="1"/>
          </p:cNvPicPr>
          <p:nvPr/>
        </p:nvPicPr>
        <p:blipFill rotWithShape="1">
          <a:blip r:embed="rId2"/>
          <a:srcRect t="25284"/>
          <a:stretch>
            <a:fillRect/>
          </a:stretch>
        </p:blipFill>
        <p:spPr>
          <a:xfrm>
            <a:off x="-50156" y="-1"/>
            <a:ext cx="12292313" cy="5975671"/>
          </a:xfrm>
          <a:prstGeom prst="rect">
            <a:avLst/>
          </a:prstGeom>
        </p:spPr>
      </p:pic>
      <p:sp>
        <p:nvSpPr>
          <p:cNvPr id="1049338" name="矩形 110"/>
          <p:cNvSpPr/>
          <p:nvPr/>
        </p:nvSpPr>
        <p:spPr>
          <a:xfrm>
            <a:off x="172720" y="160114"/>
            <a:ext cx="11846560" cy="655682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55600" sx="104000" sy="104000" algn="c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9339" name="圆角矩形 10"/>
          <p:cNvSpPr/>
          <p:nvPr/>
        </p:nvSpPr>
        <p:spPr>
          <a:xfrm>
            <a:off x="5480915" y="164409"/>
            <a:ext cx="1989141" cy="314814"/>
          </a:xfrm>
          <a:prstGeom prst="roundRect">
            <a:avLst>
              <a:gd name="adj" fmla="val 50000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9340" name="圆角矩形 44"/>
          <p:cNvSpPr/>
          <p:nvPr/>
        </p:nvSpPr>
        <p:spPr>
          <a:xfrm>
            <a:off x="6590087" y="1099728"/>
            <a:ext cx="1989141" cy="314814"/>
          </a:xfrm>
          <a:prstGeom prst="roundRect">
            <a:avLst>
              <a:gd name="adj" fmla="val 50000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grpSp>
        <p:nvGrpSpPr>
          <p:cNvPr id="247" name="组合 114"/>
          <p:cNvGrpSpPr/>
          <p:nvPr/>
        </p:nvGrpSpPr>
        <p:grpSpPr>
          <a:xfrm>
            <a:off x="3564675" y="694828"/>
            <a:ext cx="2247316" cy="266174"/>
            <a:chOff x="5459980" y="2635714"/>
            <a:chExt cx="2656114" cy="314592"/>
          </a:xfrm>
        </p:grpSpPr>
        <p:sp>
          <p:nvSpPr>
            <p:cNvPr id="1049341" name="矩形: 圆角 147"/>
            <p:cNvSpPr/>
            <p:nvPr/>
          </p:nvSpPr>
          <p:spPr>
            <a:xfrm>
              <a:off x="5459980" y="2662123"/>
              <a:ext cx="2656114" cy="261257"/>
            </a:xfrm>
            <a:prstGeom prst="roundRect">
              <a:avLst>
                <a:gd name="adj" fmla="val 50000"/>
              </a:avLst>
            </a:prstGeom>
            <a:solidFill>
              <a:srgbClr val="33D7FC"/>
            </a:solidFill>
            <a:ln w="38100">
              <a:solidFill>
                <a:srgbClr val="230B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342" name="矩形: 圆角 148"/>
            <p:cNvSpPr/>
            <p:nvPr/>
          </p:nvSpPr>
          <p:spPr>
            <a:xfrm>
              <a:off x="74930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343" name="矩形: 圆角 18"/>
            <p:cNvSpPr/>
            <p:nvPr/>
          </p:nvSpPr>
          <p:spPr>
            <a:xfrm>
              <a:off x="72771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248" name="组合 150"/>
            <p:cNvGrpSpPr/>
            <p:nvPr/>
          </p:nvGrpSpPr>
          <p:grpSpPr>
            <a:xfrm>
              <a:off x="5959475" y="2731534"/>
              <a:ext cx="368301" cy="57150"/>
              <a:chOff x="5959475" y="2731534"/>
              <a:chExt cx="368301" cy="57150"/>
            </a:xfrm>
          </p:grpSpPr>
          <p:sp>
            <p:nvSpPr>
              <p:cNvPr id="1049344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345" name="椭圆 157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249" name="组合 151"/>
            <p:cNvGrpSpPr/>
            <p:nvPr/>
          </p:nvGrpSpPr>
          <p:grpSpPr>
            <a:xfrm>
              <a:off x="6641645" y="2788167"/>
              <a:ext cx="368301" cy="57150"/>
              <a:chOff x="5959475" y="2731534"/>
              <a:chExt cx="368301" cy="57150"/>
            </a:xfrm>
          </p:grpSpPr>
          <p:sp>
            <p:nvSpPr>
              <p:cNvPr id="1049346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347" name="椭圆 155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sp>
          <p:nvSpPr>
            <p:cNvPr id="1049348" name="矩形: 圆角 18"/>
            <p:cNvSpPr/>
            <p:nvPr/>
          </p:nvSpPr>
          <p:spPr>
            <a:xfrm>
              <a:off x="6157912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349" name="矩形: 圆角 18"/>
            <p:cNvSpPr/>
            <p:nvPr/>
          </p:nvSpPr>
          <p:spPr>
            <a:xfrm>
              <a:off x="5891213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50" name="组合 115"/>
          <p:cNvGrpSpPr/>
          <p:nvPr/>
        </p:nvGrpSpPr>
        <p:grpSpPr>
          <a:xfrm>
            <a:off x="6114198" y="883382"/>
            <a:ext cx="2247316" cy="266174"/>
            <a:chOff x="5459979" y="2635714"/>
            <a:chExt cx="2656114" cy="314592"/>
          </a:xfrm>
        </p:grpSpPr>
        <p:sp>
          <p:nvSpPr>
            <p:cNvPr id="1049350" name="矩形: 圆角 16"/>
            <p:cNvSpPr/>
            <p:nvPr/>
          </p:nvSpPr>
          <p:spPr>
            <a:xfrm>
              <a:off x="5459979" y="2662123"/>
              <a:ext cx="2656114" cy="261257"/>
            </a:xfrm>
            <a:prstGeom prst="roundRect">
              <a:avLst>
                <a:gd name="adj" fmla="val 50000"/>
              </a:avLst>
            </a:prstGeom>
            <a:solidFill>
              <a:srgbClr val="9C94EF"/>
            </a:solidFill>
            <a:ln w="38100">
              <a:solidFill>
                <a:srgbClr val="230B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351" name="矩形: 圆角 18"/>
            <p:cNvSpPr/>
            <p:nvPr/>
          </p:nvSpPr>
          <p:spPr>
            <a:xfrm>
              <a:off x="74930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352" name="矩形: 圆角 18"/>
            <p:cNvSpPr/>
            <p:nvPr/>
          </p:nvSpPr>
          <p:spPr>
            <a:xfrm>
              <a:off x="72771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251" name="组合 139"/>
            <p:cNvGrpSpPr/>
            <p:nvPr/>
          </p:nvGrpSpPr>
          <p:grpSpPr>
            <a:xfrm>
              <a:off x="5959475" y="2731534"/>
              <a:ext cx="368301" cy="57150"/>
              <a:chOff x="5959475" y="2731534"/>
              <a:chExt cx="368301" cy="57150"/>
            </a:xfrm>
          </p:grpSpPr>
          <p:sp>
            <p:nvSpPr>
              <p:cNvPr id="1049353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354" name="椭圆 146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252" name="组合 140"/>
            <p:cNvGrpSpPr/>
            <p:nvPr/>
          </p:nvGrpSpPr>
          <p:grpSpPr>
            <a:xfrm>
              <a:off x="6641645" y="2788167"/>
              <a:ext cx="368301" cy="57150"/>
              <a:chOff x="5959475" y="2731534"/>
              <a:chExt cx="368301" cy="57150"/>
            </a:xfrm>
          </p:grpSpPr>
          <p:sp>
            <p:nvSpPr>
              <p:cNvPr id="1049355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356" name="椭圆 144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sp>
          <p:nvSpPr>
            <p:cNvPr id="1049357" name="矩形: 圆角 18"/>
            <p:cNvSpPr/>
            <p:nvPr/>
          </p:nvSpPr>
          <p:spPr>
            <a:xfrm>
              <a:off x="6157912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358" name="矩形: 圆角 18"/>
            <p:cNvSpPr/>
            <p:nvPr/>
          </p:nvSpPr>
          <p:spPr>
            <a:xfrm>
              <a:off x="5891213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53" name="组合 116"/>
          <p:cNvGrpSpPr/>
          <p:nvPr/>
        </p:nvGrpSpPr>
        <p:grpSpPr>
          <a:xfrm>
            <a:off x="6663536" y="329109"/>
            <a:ext cx="2247316" cy="266174"/>
            <a:chOff x="5459979" y="2635714"/>
            <a:chExt cx="2656114" cy="314592"/>
          </a:xfrm>
        </p:grpSpPr>
        <p:sp>
          <p:nvSpPr>
            <p:cNvPr id="1049359" name="矩形: 圆角 16"/>
            <p:cNvSpPr/>
            <p:nvPr/>
          </p:nvSpPr>
          <p:spPr>
            <a:xfrm>
              <a:off x="5459979" y="2662123"/>
              <a:ext cx="2656114" cy="261257"/>
            </a:xfrm>
            <a:prstGeom prst="roundRect">
              <a:avLst>
                <a:gd name="adj" fmla="val 50000"/>
              </a:avLst>
            </a:prstGeom>
            <a:solidFill>
              <a:srgbClr val="F988A9"/>
            </a:solidFill>
            <a:ln w="38100">
              <a:solidFill>
                <a:srgbClr val="230B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360" name="矩形: 圆角 18"/>
            <p:cNvSpPr/>
            <p:nvPr/>
          </p:nvSpPr>
          <p:spPr>
            <a:xfrm>
              <a:off x="74930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361" name="矩形: 圆角 18"/>
            <p:cNvSpPr/>
            <p:nvPr/>
          </p:nvSpPr>
          <p:spPr>
            <a:xfrm>
              <a:off x="72771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254" name="组合 128"/>
            <p:cNvGrpSpPr/>
            <p:nvPr/>
          </p:nvGrpSpPr>
          <p:grpSpPr>
            <a:xfrm>
              <a:off x="5959475" y="2731534"/>
              <a:ext cx="368301" cy="57150"/>
              <a:chOff x="5959475" y="2731534"/>
              <a:chExt cx="368301" cy="57150"/>
            </a:xfrm>
          </p:grpSpPr>
          <p:sp>
            <p:nvSpPr>
              <p:cNvPr id="1049362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363" name="椭圆 135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255" name="组合 129"/>
            <p:cNvGrpSpPr/>
            <p:nvPr/>
          </p:nvGrpSpPr>
          <p:grpSpPr>
            <a:xfrm>
              <a:off x="6641645" y="2788167"/>
              <a:ext cx="368301" cy="57150"/>
              <a:chOff x="5959475" y="2731534"/>
              <a:chExt cx="368301" cy="57150"/>
            </a:xfrm>
          </p:grpSpPr>
          <p:sp>
            <p:nvSpPr>
              <p:cNvPr id="1049364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365" name="椭圆 133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sp>
          <p:nvSpPr>
            <p:cNvPr id="1049366" name="矩形: 圆角 18"/>
            <p:cNvSpPr/>
            <p:nvPr/>
          </p:nvSpPr>
          <p:spPr>
            <a:xfrm>
              <a:off x="6157912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367" name="矩形: 圆角 18"/>
            <p:cNvSpPr/>
            <p:nvPr/>
          </p:nvSpPr>
          <p:spPr>
            <a:xfrm>
              <a:off x="5891213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</p:grpSp>
      <p:sp>
        <p:nvSpPr>
          <p:cNvPr id="1049368" name="圆角矩形 45"/>
          <p:cNvSpPr/>
          <p:nvPr/>
        </p:nvSpPr>
        <p:spPr>
          <a:xfrm>
            <a:off x="6340618" y="865074"/>
            <a:ext cx="1321823" cy="200412"/>
          </a:xfrm>
          <a:prstGeom prst="roundRect">
            <a:avLst>
              <a:gd name="adj" fmla="val 50000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9369" name="圆角矩形 46"/>
          <p:cNvSpPr/>
          <p:nvPr/>
        </p:nvSpPr>
        <p:spPr>
          <a:xfrm>
            <a:off x="1557221" y="1408202"/>
            <a:ext cx="1321823" cy="293152"/>
          </a:xfrm>
          <a:prstGeom prst="roundRect">
            <a:avLst>
              <a:gd name="adj" fmla="val 50000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9370" name="椭圆 119"/>
          <p:cNvSpPr/>
          <p:nvPr/>
        </p:nvSpPr>
        <p:spPr>
          <a:xfrm>
            <a:off x="4305769" y="445381"/>
            <a:ext cx="136373" cy="136373"/>
          </a:xfrm>
          <a:prstGeom prst="ellipse">
            <a:avLst/>
          </a:prstGeom>
          <a:solidFill>
            <a:srgbClr val="FA4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9371" name="五角星 49"/>
          <p:cNvSpPr/>
          <p:nvPr/>
        </p:nvSpPr>
        <p:spPr>
          <a:xfrm>
            <a:off x="4807894" y="150589"/>
            <a:ext cx="198554" cy="198554"/>
          </a:xfrm>
          <a:prstGeom prst="star5">
            <a:avLst/>
          </a:prstGeom>
          <a:solidFill>
            <a:srgbClr val="F77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9372" name="同心圆 50"/>
          <p:cNvSpPr/>
          <p:nvPr/>
        </p:nvSpPr>
        <p:spPr>
          <a:xfrm>
            <a:off x="5951551" y="1127650"/>
            <a:ext cx="157651" cy="157652"/>
          </a:xfrm>
          <a:prstGeom prst="donut">
            <a:avLst>
              <a:gd name="adj" fmla="val 20238"/>
            </a:avLst>
          </a:prstGeom>
          <a:solidFill>
            <a:srgbClr val="6CB9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9373" name="同心圆 51"/>
          <p:cNvSpPr/>
          <p:nvPr/>
        </p:nvSpPr>
        <p:spPr>
          <a:xfrm>
            <a:off x="9112927" y="882176"/>
            <a:ext cx="157651" cy="157652"/>
          </a:xfrm>
          <a:prstGeom prst="donut">
            <a:avLst>
              <a:gd name="adj" fmla="val 20238"/>
            </a:avLst>
          </a:prstGeom>
          <a:solidFill>
            <a:srgbClr val="E0B6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9374" name="五角星 52"/>
          <p:cNvSpPr/>
          <p:nvPr/>
        </p:nvSpPr>
        <p:spPr>
          <a:xfrm>
            <a:off x="8611196" y="1279991"/>
            <a:ext cx="198554" cy="198554"/>
          </a:xfrm>
          <a:prstGeom prst="star5">
            <a:avLst/>
          </a:prstGeom>
          <a:solidFill>
            <a:srgbClr val="E0B6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9375" name="椭圆 124"/>
          <p:cNvSpPr/>
          <p:nvPr/>
        </p:nvSpPr>
        <p:spPr>
          <a:xfrm>
            <a:off x="5038105" y="1256584"/>
            <a:ext cx="136373" cy="136373"/>
          </a:xfrm>
          <a:prstGeom prst="ellipse">
            <a:avLst/>
          </a:prstGeom>
          <a:solidFill>
            <a:srgbClr val="6CB9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9376" name="矩形: 圆角 1"/>
          <p:cNvSpPr/>
          <p:nvPr/>
        </p:nvSpPr>
        <p:spPr>
          <a:xfrm>
            <a:off x="2000072" y="1178798"/>
            <a:ext cx="3264257" cy="65230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355600" sx="127000" sy="127000" algn="c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Daftar</a:t>
            </a:r>
            <a:r>
              <a:rPr lang="en-US" altLang="zh-CN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Pustaka</a:t>
            </a:r>
            <a:endParaRPr lang="zh-CN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2097175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00" y="1706148"/>
            <a:ext cx="2528400" cy="4436134"/>
          </a:xfrm>
          <a:prstGeom prst="rect">
            <a:avLst/>
          </a:prstGeom>
        </p:spPr>
      </p:pic>
      <p:sp>
        <p:nvSpPr>
          <p:cNvPr id="1049377" name="矩形 3"/>
          <p:cNvSpPr/>
          <p:nvPr/>
        </p:nvSpPr>
        <p:spPr>
          <a:xfrm>
            <a:off x="3120786" y="2288057"/>
            <a:ext cx="7896702" cy="3908925"/>
          </a:xfrm>
          <a:prstGeom prst="rect">
            <a:avLst/>
          </a:prstGeom>
          <a:solidFill>
            <a:srgbClr val="9C94EF"/>
          </a:solidFill>
          <a:ln>
            <a:noFill/>
          </a:ln>
          <a:effectLst>
            <a:outerShdw blurRad="355600" sx="116000" sy="116000" algn="c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8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49378" name="矩形 53"/>
          <p:cNvSpPr/>
          <p:nvPr/>
        </p:nvSpPr>
        <p:spPr>
          <a:xfrm>
            <a:off x="3469798" y="1985845"/>
            <a:ext cx="7896702" cy="3908925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355600" sx="107000" sy="107000" algn="ctr" rotWithShape="0">
              <a:prstClr val="black">
                <a:alpha val="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400" dirty="0" err="1" smtClean="0">
                <a:solidFill>
                  <a:schemeClr val="tx1"/>
                </a:solidFill>
                <a:latin typeface="+mj-lt"/>
              </a:rPr>
              <a:t>Hadiono</a:t>
            </a: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, A. F. (2018). </a:t>
            </a:r>
            <a:r>
              <a:rPr lang="en-US" sz="1400" dirty="0" err="1" smtClean="0">
                <a:solidFill>
                  <a:schemeClr val="tx1"/>
                </a:solidFill>
                <a:latin typeface="+mj-lt"/>
              </a:rPr>
              <a:t>Pernikahan</a:t>
            </a: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j-lt"/>
              </a:rPr>
              <a:t>Dini</a:t>
            </a: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j-lt"/>
              </a:rPr>
              <a:t>dalam</a:t>
            </a: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j-lt"/>
              </a:rPr>
              <a:t>Perspektif</a:t>
            </a: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j-lt"/>
              </a:rPr>
              <a:t>Psikologi</a:t>
            </a: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j-lt"/>
              </a:rPr>
              <a:t>Komunikasi</a:t>
            </a: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. </a:t>
            </a:r>
            <a:r>
              <a:rPr lang="en-US" sz="1400" i="1" dirty="0" err="1" smtClean="0">
                <a:solidFill>
                  <a:schemeClr val="tx1"/>
                </a:solidFill>
                <a:latin typeface="+mj-lt"/>
              </a:rPr>
              <a:t>Jurnal</a:t>
            </a:r>
            <a:r>
              <a:rPr lang="en-US" sz="1400" i="1" dirty="0" smtClean="0">
                <a:solidFill>
                  <a:schemeClr val="tx1"/>
                </a:solidFill>
                <a:latin typeface="+mj-lt"/>
              </a:rPr>
              <a:t> Darussalam: </a:t>
            </a:r>
            <a:r>
              <a:rPr lang="en-US" sz="1400" i="1" dirty="0" err="1" smtClean="0">
                <a:solidFill>
                  <a:schemeClr val="tx1"/>
                </a:solidFill>
                <a:latin typeface="+mj-lt"/>
              </a:rPr>
              <a:t>Jurnal</a:t>
            </a:r>
            <a:r>
              <a:rPr lang="en-US" sz="1400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i="1" dirty="0" err="1" smtClean="0">
                <a:solidFill>
                  <a:schemeClr val="tx1"/>
                </a:solidFill>
                <a:latin typeface="+mj-lt"/>
              </a:rPr>
              <a:t>Pendidikan</a:t>
            </a:r>
            <a:r>
              <a:rPr lang="en-US" sz="1400" i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1400" i="1" dirty="0" err="1" smtClean="0">
                <a:solidFill>
                  <a:schemeClr val="tx1"/>
                </a:solidFill>
                <a:latin typeface="+mj-lt"/>
              </a:rPr>
              <a:t>Komunikasi</a:t>
            </a:r>
            <a:r>
              <a:rPr lang="en-US" sz="1400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i="1" dirty="0" err="1" smtClean="0">
                <a:solidFill>
                  <a:schemeClr val="tx1"/>
                </a:solidFill>
                <a:latin typeface="+mj-lt"/>
              </a:rPr>
              <a:t>dan</a:t>
            </a:r>
            <a:r>
              <a:rPr lang="en-US" sz="1400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i="1" dirty="0" err="1" smtClean="0">
                <a:solidFill>
                  <a:schemeClr val="tx1"/>
                </a:solidFill>
                <a:latin typeface="+mj-lt"/>
              </a:rPr>
              <a:t>Pemikiran</a:t>
            </a:r>
            <a:r>
              <a:rPr lang="en-US" sz="1400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i="1" dirty="0" err="1" smtClean="0">
                <a:solidFill>
                  <a:schemeClr val="tx1"/>
                </a:solidFill>
                <a:latin typeface="+mj-lt"/>
              </a:rPr>
              <a:t>Hukum</a:t>
            </a:r>
            <a:r>
              <a:rPr lang="en-US" sz="1400" i="1" dirty="0" smtClean="0">
                <a:solidFill>
                  <a:schemeClr val="tx1"/>
                </a:solidFill>
                <a:latin typeface="+mj-lt"/>
              </a:rPr>
              <a:t> Islam</a:t>
            </a: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, </a:t>
            </a:r>
            <a:r>
              <a:rPr lang="en-US" sz="1400" i="1" dirty="0" smtClean="0">
                <a:solidFill>
                  <a:schemeClr val="tx1"/>
                </a:solidFill>
                <a:latin typeface="+mj-lt"/>
              </a:rPr>
              <a:t>9</a:t>
            </a: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(2), 385-397.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 err="1" smtClean="0">
                <a:solidFill>
                  <a:schemeClr val="tx1"/>
                </a:solidFill>
                <a:latin typeface="+mj-lt"/>
              </a:rPr>
              <a:t>Kau</a:t>
            </a: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, M. A. (2010). </a:t>
            </a:r>
            <a:r>
              <a:rPr lang="en-US" sz="1400" dirty="0" err="1" smtClean="0">
                <a:solidFill>
                  <a:schemeClr val="tx1"/>
                </a:solidFill>
                <a:latin typeface="+mj-lt"/>
              </a:rPr>
              <a:t>Empati</a:t>
            </a: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j-lt"/>
              </a:rPr>
              <a:t>dan</a:t>
            </a: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j-lt"/>
              </a:rPr>
              <a:t>perilaku</a:t>
            </a: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j-lt"/>
              </a:rPr>
              <a:t>prososial</a:t>
            </a: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j-lt"/>
              </a:rPr>
              <a:t>pada</a:t>
            </a: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j-lt"/>
              </a:rPr>
              <a:t>anak</a:t>
            </a: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. </a:t>
            </a:r>
            <a:r>
              <a:rPr lang="en-US" sz="1400" i="1" dirty="0" err="1" smtClean="0">
                <a:solidFill>
                  <a:schemeClr val="tx1"/>
                </a:solidFill>
                <a:latin typeface="+mj-lt"/>
              </a:rPr>
              <a:t>Jurnal</a:t>
            </a:r>
            <a:r>
              <a:rPr lang="en-US" sz="1400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i="1" dirty="0" err="1" smtClean="0">
                <a:solidFill>
                  <a:schemeClr val="tx1"/>
                </a:solidFill>
                <a:latin typeface="+mj-lt"/>
              </a:rPr>
              <a:t>Inovasi</a:t>
            </a: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, </a:t>
            </a:r>
            <a:r>
              <a:rPr lang="en-US" sz="1400" i="1" dirty="0" smtClean="0">
                <a:solidFill>
                  <a:schemeClr val="tx1"/>
                </a:solidFill>
                <a:latin typeface="+mj-lt"/>
              </a:rPr>
              <a:t>7</a:t>
            </a: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(03).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 err="1" smtClean="0">
                <a:solidFill>
                  <a:schemeClr val="tx1"/>
                </a:solidFill>
                <a:latin typeface="+mj-lt"/>
              </a:rPr>
              <a:t>Alfi</a:t>
            </a: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, I., &amp; </a:t>
            </a:r>
            <a:r>
              <a:rPr lang="en-US" sz="1400" dirty="0" err="1" smtClean="0">
                <a:solidFill>
                  <a:schemeClr val="tx1"/>
                </a:solidFill>
                <a:latin typeface="+mj-lt"/>
              </a:rPr>
              <a:t>Saputro</a:t>
            </a: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, D. R. (2018). </a:t>
            </a:r>
            <a:r>
              <a:rPr lang="en-US" sz="1400" dirty="0" err="1" smtClean="0">
                <a:solidFill>
                  <a:schemeClr val="tx1"/>
                </a:solidFill>
                <a:latin typeface="+mj-lt"/>
              </a:rPr>
              <a:t>Hambatan</a:t>
            </a: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j-lt"/>
              </a:rPr>
              <a:t>Komunikasi</a:t>
            </a: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j-lt"/>
              </a:rPr>
              <a:t>Pendamping</a:t>
            </a: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j-lt"/>
              </a:rPr>
              <a:t>Sosial</a:t>
            </a: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. </a:t>
            </a:r>
            <a:r>
              <a:rPr lang="en-US" sz="1400" i="1" dirty="0" smtClean="0">
                <a:solidFill>
                  <a:schemeClr val="tx1"/>
                </a:solidFill>
                <a:latin typeface="+mj-lt"/>
              </a:rPr>
              <a:t>Al-</a:t>
            </a:r>
            <a:r>
              <a:rPr lang="en-US" sz="1400" i="1" dirty="0" err="1" smtClean="0">
                <a:solidFill>
                  <a:schemeClr val="tx1"/>
                </a:solidFill>
                <a:latin typeface="+mj-lt"/>
              </a:rPr>
              <a:t>Balagh</a:t>
            </a:r>
            <a:r>
              <a:rPr lang="en-US" sz="1400" i="1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en-US" sz="1400" i="1" dirty="0" err="1" smtClean="0">
                <a:solidFill>
                  <a:schemeClr val="tx1"/>
                </a:solidFill>
                <a:latin typeface="+mj-lt"/>
              </a:rPr>
              <a:t>Jurnal</a:t>
            </a:r>
            <a:r>
              <a:rPr lang="en-US" sz="1400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i="1" dirty="0" err="1" smtClean="0">
                <a:solidFill>
                  <a:schemeClr val="tx1"/>
                </a:solidFill>
                <a:latin typeface="+mj-lt"/>
              </a:rPr>
              <a:t>Dakwah</a:t>
            </a:r>
            <a:r>
              <a:rPr lang="en-US" sz="1400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i="1" dirty="0" err="1" smtClean="0">
                <a:solidFill>
                  <a:schemeClr val="tx1"/>
                </a:solidFill>
                <a:latin typeface="+mj-lt"/>
              </a:rPr>
              <a:t>dan</a:t>
            </a:r>
            <a:r>
              <a:rPr lang="en-US" sz="1400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i="1" dirty="0" err="1" smtClean="0">
                <a:solidFill>
                  <a:schemeClr val="tx1"/>
                </a:solidFill>
                <a:latin typeface="+mj-lt"/>
              </a:rPr>
              <a:t>Komunikasi</a:t>
            </a: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, </a:t>
            </a:r>
            <a:r>
              <a:rPr lang="en-US" sz="1400" i="1" dirty="0" smtClean="0">
                <a:solidFill>
                  <a:schemeClr val="tx1"/>
                </a:solidFill>
                <a:latin typeface="+mj-lt"/>
              </a:rPr>
              <a:t>3</a:t>
            </a: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(2</a:t>
            </a: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), 193-210</a:t>
            </a: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 err="1" smtClean="0">
                <a:solidFill>
                  <a:schemeClr val="tx1"/>
                </a:solidFill>
                <a:latin typeface="+mj-lt"/>
              </a:rPr>
              <a:t>Uchjana</a:t>
            </a: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 Effendi, </a:t>
            </a:r>
            <a:r>
              <a:rPr lang="en-US" sz="1400" dirty="0" err="1" smtClean="0">
                <a:solidFill>
                  <a:schemeClr val="tx1"/>
                </a:solidFill>
                <a:latin typeface="+mj-lt"/>
              </a:rPr>
              <a:t>Onong</a:t>
            </a: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., 1992, </a:t>
            </a:r>
            <a:r>
              <a:rPr lang="en-US" sz="1400" dirty="0" err="1" smtClean="0">
                <a:solidFill>
                  <a:schemeClr val="tx1"/>
                </a:solidFill>
                <a:latin typeface="+mj-lt"/>
              </a:rPr>
              <a:t>Ilmu</a:t>
            </a: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j-lt"/>
              </a:rPr>
              <a:t>Komunikasi</a:t>
            </a: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j-lt"/>
              </a:rPr>
              <a:t>Teori</a:t>
            </a: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j-lt"/>
              </a:rPr>
              <a:t>dan</a:t>
            </a: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j-lt"/>
              </a:rPr>
              <a:t>Praktek</a:t>
            </a: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+mj-lt"/>
              </a:rPr>
              <a:t>Remaja</a:t>
            </a: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, Bandung</a:t>
            </a:r>
            <a:endParaRPr lang="en-US" sz="1400" dirty="0" smtClean="0">
              <a:solidFill>
                <a:schemeClr val="tx1"/>
              </a:solidFill>
              <a:latin typeface="+mj-lt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zh-CN" sz="1400" dirty="0" err="1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Makarim</a:t>
            </a:r>
            <a:r>
              <a:rPr lang="en-US" altLang="zh-CN" sz="1400" dirty="0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, F. R., 2021, </a:t>
            </a:r>
            <a:r>
              <a:rPr lang="en-US" altLang="zh-CN" sz="1400" dirty="0" err="1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Macam-Macam</a:t>
            </a:r>
            <a:r>
              <a:rPr lang="en-US" altLang="zh-CN" sz="1400" dirty="0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 </a:t>
            </a:r>
            <a:r>
              <a:rPr lang="en-US" altLang="zh-CN" sz="1400" dirty="0" err="1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Empati</a:t>
            </a:r>
            <a:r>
              <a:rPr lang="en-US" altLang="zh-CN" sz="1400" dirty="0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 yang </a:t>
            </a:r>
            <a:r>
              <a:rPr lang="en-US" altLang="zh-CN" sz="1400" dirty="0" err="1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perlu</a:t>
            </a:r>
            <a:r>
              <a:rPr lang="en-US" altLang="zh-CN" sz="1400" dirty="0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 </a:t>
            </a:r>
            <a:r>
              <a:rPr lang="en-US" altLang="zh-CN" sz="1400" dirty="0" err="1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diketahui</a:t>
            </a:r>
            <a:r>
              <a:rPr lang="en-US" altLang="zh-CN" sz="1400" dirty="0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, </a:t>
            </a:r>
            <a:r>
              <a:rPr lang="en-US" altLang="zh-CN" sz="1400" dirty="0" err="1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halodoc</a:t>
            </a:r>
            <a:r>
              <a:rPr lang="en-US" altLang="zh-CN" sz="1400" dirty="0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, Jakarta</a:t>
            </a:r>
            <a:r>
              <a:rPr lang="en-US" altLang="zh-CN" sz="1400" dirty="0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zh-CN" sz="1400" dirty="0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Tutu April.2004. </a:t>
            </a:r>
            <a:r>
              <a:rPr lang="en-US" altLang="zh-CN" sz="1400" dirty="0" err="1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PemenuhanKebutuhan</a:t>
            </a:r>
            <a:r>
              <a:rPr lang="en-US" altLang="zh-CN" sz="1400" dirty="0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 </a:t>
            </a:r>
            <a:r>
              <a:rPr lang="en-US" altLang="zh-CN" sz="1400" dirty="0" err="1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Dasar</a:t>
            </a:r>
            <a:r>
              <a:rPr lang="en-US" altLang="zh-CN" sz="1400" dirty="0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 </a:t>
            </a:r>
            <a:r>
              <a:rPr lang="en-US" altLang="zh-CN" sz="1400" dirty="0" err="1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Manusia</a:t>
            </a:r>
            <a:r>
              <a:rPr lang="en-US" altLang="zh-CN" sz="1400" dirty="0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: </a:t>
            </a:r>
            <a:r>
              <a:rPr lang="en-US" altLang="zh-CN" sz="1400" dirty="0" err="1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Kehilangan</a:t>
            </a:r>
            <a:r>
              <a:rPr lang="en-US" altLang="zh-CN" sz="1400" dirty="0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 </a:t>
            </a:r>
            <a:r>
              <a:rPr lang="en-US" altLang="zh-CN" sz="1400" dirty="0" err="1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kematian</a:t>
            </a:r>
            <a:r>
              <a:rPr lang="en-US" altLang="zh-CN" sz="1400" dirty="0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 </a:t>
            </a:r>
            <a:r>
              <a:rPr lang="en-US" altLang="zh-CN" sz="1400" dirty="0" err="1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dan</a:t>
            </a:r>
            <a:r>
              <a:rPr lang="en-US" altLang="zh-CN" sz="1400" dirty="0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 </a:t>
            </a:r>
            <a:r>
              <a:rPr lang="en-US" altLang="zh-CN" sz="1400" dirty="0" err="1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Berdukadan</a:t>
            </a:r>
            <a:r>
              <a:rPr lang="en-US" altLang="zh-CN" sz="1400" dirty="0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 </a:t>
            </a:r>
            <a:r>
              <a:rPr lang="en-US" altLang="zh-CN" sz="1400" dirty="0" err="1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tidakProses</a:t>
            </a:r>
            <a:r>
              <a:rPr lang="en-US" altLang="zh-CN" sz="1400" dirty="0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 1000 </a:t>
            </a:r>
            <a:r>
              <a:rPr lang="en-US" altLang="zh-CN" sz="1400" dirty="0" err="1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Jakarta:SgungSo</a:t>
            </a:r>
            <a:r>
              <a:rPr lang="en-US" altLang="zh-CN" sz="1400" dirty="0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zh-CN" sz="1400" dirty="0" err="1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Lunandi,A.G</a:t>
            </a:r>
            <a:r>
              <a:rPr lang="en-US" altLang="zh-CN" sz="1400" dirty="0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., 1994, </a:t>
            </a:r>
            <a:r>
              <a:rPr lang="en-US" altLang="zh-CN" sz="1400" dirty="0" err="1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Komunikasi</a:t>
            </a:r>
            <a:r>
              <a:rPr lang="en-US" altLang="zh-CN" sz="1400" dirty="0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 </a:t>
            </a:r>
            <a:r>
              <a:rPr lang="en-US" altLang="zh-CN" sz="1400" dirty="0" err="1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Mengenai</a:t>
            </a:r>
            <a:r>
              <a:rPr lang="en-US" altLang="zh-CN" sz="1400" dirty="0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 : </a:t>
            </a:r>
            <a:r>
              <a:rPr lang="en-US" altLang="zh-CN" sz="1400" dirty="0" err="1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Meningkatkan</a:t>
            </a:r>
            <a:r>
              <a:rPr lang="en-US" altLang="zh-CN" sz="1400" dirty="0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 </a:t>
            </a:r>
            <a:r>
              <a:rPr lang="en-US" altLang="zh-CN" sz="1400" dirty="0" err="1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Efektivitas</a:t>
            </a:r>
            <a:r>
              <a:rPr lang="en-US" altLang="zh-CN" sz="1400" dirty="0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 </a:t>
            </a:r>
            <a:r>
              <a:rPr lang="en-US" altLang="zh-CN" sz="1400" dirty="0" err="1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Komunikasi</a:t>
            </a:r>
            <a:r>
              <a:rPr lang="en-US" altLang="zh-CN" sz="1400" dirty="0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 </a:t>
            </a:r>
            <a:r>
              <a:rPr lang="en-US" altLang="zh-CN" sz="1400" dirty="0" err="1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Antar</a:t>
            </a:r>
            <a:r>
              <a:rPr lang="en-US" altLang="zh-CN" sz="1400" dirty="0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 </a:t>
            </a:r>
            <a:r>
              <a:rPr lang="en-US" altLang="zh-CN" sz="1400" dirty="0" err="1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Pribadi</a:t>
            </a:r>
            <a:r>
              <a:rPr lang="en-US" altLang="zh-CN" sz="1400" dirty="0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, </a:t>
            </a:r>
            <a:r>
              <a:rPr lang="en-US" altLang="zh-CN" sz="1400" dirty="0" err="1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Kanisius</a:t>
            </a:r>
            <a:r>
              <a:rPr lang="en-US" altLang="zh-CN" sz="1400" dirty="0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, Yogyakarta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zh-CN" sz="1400" dirty="0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World Federation for Mental Health (2012). Depression: A </a:t>
            </a:r>
            <a:r>
              <a:rPr lang="en-US" altLang="zh-CN" sz="1400" dirty="0" err="1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GlobalCrisis</a:t>
            </a:r>
            <a:r>
              <a:rPr lang="en-US" altLang="zh-CN" sz="1400" dirty="0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 - World Mental Health Day, October 10 2012</a:t>
            </a:r>
          </a:p>
        </p:txBody>
      </p:sp>
      <p:grpSp>
        <p:nvGrpSpPr>
          <p:cNvPr id="259" name="组合 69"/>
          <p:cNvGrpSpPr/>
          <p:nvPr/>
        </p:nvGrpSpPr>
        <p:grpSpPr>
          <a:xfrm>
            <a:off x="4085319" y="2019300"/>
            <a:ext cx="1519670" cy="1362641"/>
            <a:chOff x="5891213" y="2635714"/>
            <a:chExt cx="1738311" cy="314592"/>
          </a:xfrm>
        </p:grpSpPr>
        <p:sp>
          <p:nvSpPr>
            <p:cNvPr id="1049386" name="矩形: 圆角 18"/>
            <p:cNvSpPr/>
            <p:nvPr/>
          </p:nvSpPr>
          <p:spPr>
            <a:xfrm>
              <a:off x="74930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387" name="矩形: 圆角 18"/>
            <p:cNvSpPr/>
            <p:nvPr/>
          </p:nvSpPr>
          <p:spPr>
            <a:xfrm>
              <a:off x="72771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388" name="矩形: 圆角 18"/>
            <p:cNvSpPr/>
            <p:nvPr/>
          </p:nvSpPr>
          <p:spPr>
            <a:xfrm>
              <a:off x="6157912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389" name="矩形: 圆角 18"/>
            <p:cNvSpPr/>
            <p:nvPr/>
          </p:nvSpPr>
          <p:spPr>
            <a:xfrm>
              <a:off x="5891213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</p:grpSp>
      <p:sp>
        <p:nvSpPr>
          <p:cNvPr id="1049397" name="AutoShape 6"/>
          <p:cNvSpPr>
            <a:spLocks noChangeAspect="1"/>
          </p:cNvSpPr>
          <p:nvPr/>
        </p:nvSpPr>
        <p:spPr>
          <a:xfrm>
            <a:off x="825500" y="0"/>
            <a:ext cx="10541000" cy="6858000"/>
          </a:xfrm>
          <a:prstGeom prst="rect">
            <a:avLst/>
          </a:prstGeom>
          <a:noFill/>
          <a:ln w="9525">
            <a:noFill/>
          </a:ln>
        </p:spPr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98" name="Rectangle 5"/>
          <p:cNvSpPr>
            <a:spLocks noChangeArrowheads="1"/>
          </p:cNvSpPr>
          <p:nvPr/>
        </p:nvSpPr>
        <p:spPr bwMode="auto">
          <a:xfrm>
            <a:off x="1" y="0"/>
            <a:ext cx="12192000" cy="6858000"/>
          </a:xfrm>
          <a:prstGeom prst="rect">
            <a:avLst/>
          </a:prstGeom>
          <a:solidFill>
            <a:srgbClr val="FCD9E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49399" name="矩形 110"/>
          <p:cNvSpPr/>
          <p:nvPr/>
        </p:nvSpPr>
        <p:spPr>
          <a:xfrm>
            <a:off x="172720" y="150589"/>
            <a:ext cx="11846560" cy="655682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55600" sx="104000" sy="104000" algn="c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097176" name="图片 7"/>
          <p:cNvPicPr>
            <a:picLocks noChangeAspect="1"/>
          </p:cNvPicPr>
          <p:nvPr/>
        </p:nvPicPr>
        <p:blipFill rotWithShape="1">
          <a:blip r:embed="rId2"/>
          <a:srcRect t="25284"/>
          <a:stretch>
            <a:fillRect/>
          </a:stretch>
        </p:blipFill>
        <p:spPr>
          <a:xfrm>
            <a:off x="-50156" y="-1"/>
            <a:ext cx="12292313" cy="5975671"/>
          </a:xfrm>
          <a:prstGeom prst="rect">
            <a:avLst/>
          </a:prstGeom>
        </p:spPr>
      </p:pic>
      <p:grpSp>
        <p:nvGrpSpPr>
          <p:cNvPr id="263" name="组合 111"/>
          <p:cNvGrpSpPr/>
          <p:nvPr/>
        </p:nvGrpSpPr>
        <p:grpSpPr>
          <a:xfrm>
            <a:off x="1836552" y="545814"/>
            <a:ext cx="8224119" cy="2947491"/>
            <a:chOff x="2163859" y="1823756"/>
            <a:chExt cx="7215790" cy="2586110"/>
          </a:xfrm>
        </p:grpSpPr>
        <p:sp>
          <p:nvSpPr>
            <p:cNvPr id="1049400" name="圆角矩形 10"/>
            <p:cNvSpPr/>
            <p:nvPr/>
          </p:nvSpPr>
          <p:spPr>
            <a:xfrm>
              <a:off x="6801293" y="1840090"/>
              <a:ext cx="2350976" cy="372081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401" name="圆角矩形 44"/>
            <p:cNvSpPr/>
            <p:nvPr/>
          </p:nvSpPr>
          <p:spPr>
            <a:xfrm>
              <a:off x="2782763" y="3962149"/>
              <a:ext cx="2350976" cy="372081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264" name="组合 114"/>
            <p:cNvGrpSpPr/>
            <p:nvPr/>
          </p:nvGrpSpPr>
          <p:grpSpPr>
            <a:xfrm>
              <a:off x="4682325" y="2479279"/>
              <a:ext cx="2656114" cy="314592"/>
              <a:chOff x="5459979" y="2635714"/>
              <a:chExt cx="2656114" cy="314592"/>
            </a:xfrm>
          </p:grpSpPr>
          <p:sp>
            <p:nvSpPr>
              <p:cNvPr id="1049402" name="矩形: 圆角 147"/>
              <p:cNvSpPr/>
              <p:nvPr/>
            </p:nvSpPr>
            <p:spPr>
              <a:xfrm>
                <a:off x="5459979" y="2662123"/>
                <a:ext cx="2656114" cy="261257"/>
              </a:xfrm>
              <a:prstGeom prst="roundRect">
                <a:avLst>
                  <a:gd name="adj" fmla="val 50000"/>
                </a:avLst>
              </a:prstGeom>
              <a:solidFill>
                <a:srgbClr val="33D7FC"/>
              </a:solidFill>
              <a:ln w="38100">
                <a:solidFill>
                  <a:srgbClr val="230B5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403" name="矩形: 圆角 148"/>
              <p:cNvSpPr/>
              <p:nvPr/>
            </p:nvSpPr>
            <p:spPr>
              <a:xfrm>
                <a:off x="7493000" y="2635714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404" name="矩形: 圆角 18"/>
              <p:cNvSpPr/>
              <p:nvPr/>
            </p:nvSpPr>
            <p:spPr>
              <a:xfrm>
                <a:off x="7277100" y="2635714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grpSp>
            <p:nvGrpSpPr>
              <p:cNvPr id="265" name="组合 150"/>
              <p:cNvGrpSpPr/>
              <p:nvPr/>
            </p:nvGrpSpPr>
            <p:grpSpPr>
              <a:xfrm>
                <a:off x="5959475" y="2731534"/>
                <a:ext cx="368301" cy="57150"/>
                <a:chOff x="5959475" y="2731534"/>
                <a:chExt cx="368301" cy="57150"/>
              </a:xfrm>
            </p:grpSpPr>
            <p:sp>
              <p:nvSpPr>
                <p:cNvPr id="1049405" name="矩形: 圆角 18"/>
                <p:cNvSpPr/>
                <p:nvPr/>
              </p:nvSpPr>
              <p:spPr>
                <a:xfrm>
                  <a:off x="5959475" y="2732051"/>
                  <a:ext cx="266699" cy="5611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1049406" name="椭圆 157"/>
                <p:cNvSpPr/>
                <p:nvPr/>
              </p:nvSpPr>
              <p:spPr>
                <a:xfrm>
                  <a:off x="6270626" y="2731534"/>
                  <a:ext cx="57150" cy="57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</p:grpSp>
          <p:grpSp>
            <p:nvGrpSpPr>
              <p:cNvPr id="266" name="组合 151"/>
              <p:cNvGrpSpPr/>
              <p:nvPr/>
            </p:nvGrpSpPr>
            <p:grpSpPr>
              <a:xfrm>
                <a:off x="6641645" y="2788167"/>
                <a:ext cx="368301" cy="57150"/>
                <a:chOff x="5959475" y="2731534"/>
                <a:chExt cx="368301" cy="57150"/>
              </a:xfrm>
            </p:grpSpPr>
            <p:sp>
              <p:nvSpPr>
                <p:cNvPr id="1049407" name="矩形: 圆角 18"/>
                <p:cNvSpPr/>
                <p:nvPr/>
              </p:nvSpPr>
              <p:spPr>
                <a:xfrm>
                  <a:off x="5959475" y="2732051"/>
                  <a:ext cx="266699" cy="5611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1049408" name="椭圆 155"/>
                <p:cNvSpPr/>
                <p:nvPr/>
              </p:nvSpPr>
              <p:spPr>
                <a:xfrm>
                  <a:off x="6270626" y="2731534"/>
                  <a:ext cx="57150" cy="57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</p:grpSp>
          <p:sp>
            <p:nvSpPr>
              <p:cNvPr id="1049409" name="矩形: 圆角 18"/>
              <p:cNvSpPr/>
              <p:nvPr/>
            </p:nvSpPr>
            <p:spPr>
              <a:xfrm>
                <a:off x="6157912" y="2896795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410" name="矩形: 圆角 18"/>
              <p:cNvSpPr/>
              <p:nvPr/>
            </p:nvSpPr>
            <p:spPr>
              <a:xfrm>
                <a:off x="5891213" y="2896795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267" name="组合 115"/>
            <p:cNvGrpSpPr/>
            <p:nvPr/>
          </p:nvGrpSpPr>
          <p:grpSpPr>
            <a:xfrm>
              <a:off x="3796043" y="3069057"/>
              <a:ext cx="2656114" cy="314592"/>
              <a:chOff x="5459979" y="2635714"/>
              <a:chExt cx="2656114" cy="314592"/>
            </a:xfrm>
          </p:grpSpPr>
          <p:sp>
            <p:nvSpPr>
              <p:cNvPr id="1049411" name="矩形: 圆角 16"/>
              <p:cNvSpPr/>
              <p:nvPr/>
            </p:nvSpPr>
            <p:spPr>
              <a:xfrm>
                <a:off x="5459979" y="2662123"/>
                <a:ext cx="2656114" cy="261257"/>
              </a:xfrm>
              <a:prstGeom prst="roundRect">
                <a:avLst>
                  <a:gd name="adj" fmla="val 50000"/>
                </a:avLst>
              </a:prstGeom>
              <a:solidFill>
                <a:srgbClr val="9C94EF"/>
              </a:solidFill>
              <a:ln w="38100">
                <a:solidFill>
                  <a:srgbClr val="230B5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412" name="矩形: 圆角 18"/>
              <p:cNvSpPr/>
              <p:nvPr/>
            </p:nvSpPr>
            <p:spPr>
              <a:xfrm>
                <a:off x="7493000" y="2635714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413" name="矩形: 圆角 18"/>
              <p:cNvSpPr/>
              <p:nvPr/>
            </p:nvSpPr>
            <p:spPr>
              <a:xfrm>
                <a:off x="7277100" y="2635714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grpSp>
            <p:nvGrpSpPr>
              <p:cNvPr id="268" name="组合 139"/>
              <p:cNvGrpSpPr/>
              <p:nvPr/>
            </p:nvGrpSpPr>
            <p:grpSpPr>
              <a:xfrm>
                <a:off x="5959475" y="2731534"/>
                <a:ext cx="368301" cy="57150"/>
                <a:chOff x="5959475" y="2731534"/>
                <a:chExt cx="368301" cy="57150"/>
              </a:xfrm>
            </p:grpSpPr>
            <p:sp>
              <p:nvSpPr>
                <p:cNvPr id="1049414" name="矩形: 圆角 18"/>
                <p:cNvSpPr/>
                <p:nvPr/>
              </p:nvSpPr>
              <p:spPr>
                <a:xfrm>
                  <a:off x="5959475" y="2732051"/>
                  <a:ext cx="266699" cy="5611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1049415" name="椭圆 146"/>
                <p:cNvSpPr/>
                <p:nvPr/>
              </p:nvSpPr>
              <p:spPr>
                <a:xfrm>
                  <a:off x="6270626" y="2731534"/>
                  <a:ext cx="57150" cy="57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</p:grpSp>
          <p:grpSp>
            <p:nvGrpSpPr>
              <p:cNvPr id="269" name="组合 140"/>
              <p:cNvGrpSpPr/>
              <p:nvPr/>
            </p:nvGrpSpPr>
            <p:grpSpPr>
              <a:xfrm>
                <a:off x="6641645" y="2788167"/>
                <a:ext cx="368301" cy="57150"/>
                <a:chOff x="5959475" y="2731534"/>
                <a:chExt cx="368301" cy="57150"/>
              </a:xfrm>
            </p:grpSpPr>
            <p:sp>
              <p:nvSpPr>
                <p:cNvPr id="1049416" name="矩形: 圆角 18"/>
                <p:cNvSpPr/>
                <p:nvPr/>
              </p:nvSpPr>
              <p:spPr>
                <a:xfrm>
                  <a:off x="5959475" y="2732051"/>
                  <a:ext cx="266699" cy="5611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1049417" name="椭圆 144"/>
                <p:cNvSpPr/>
                <p:nvPr/>
              </p:nvSpPr>
              <p:spPr>
                <a:xfrm>
                  <a:off x="6270626" y="2731534"/>
                  <a:ext cx="57150" cy="57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</p:grpSp>
          <p:sp>
            <p:nvSpPr>
              <p:cNvPr id="1049418" name="矩形: 圆角 18"/>
              <p:cNvSpPr/>
              <p:nvPr/>
            </p:nvSpPr>
            <p:spPr>
              <a:xfrm>
                <a:off x="6157912" y="2896795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419" name="矩形: 圆角 18"/>
              <p:cNvSpPr/>
              <p:nvPr/>
            </p:nvSpPr>
            <p:spPr>
              <a:xfrm>
                <a:off x="5891213" y="2896795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270" name="组合 116"/>
            <p:cNvGrpSpPr/>
            <p:nvPr/>
          </p:nvGrpSpPr>
          <p:grpSpPr>
            <a:xfrm>
              <a:off x="5239651" y="3658835"/>
              <a:ext cx="2656114" cy="314592"/>
              <a:chOff x="5459979" y="2635714"/>
              <a:chExt cx="2656114" cy="314592"/>
            </a:xfrm>
          </p:grpSpPr>
          <p:sp>
            <p:nvSpPr>
              <p:cNvPr id="1049420" name="矩形: 圆角 16"/>
              <p:cNvSpPr/>
              <p:nvPr/>
            </p:nvSpPr>
            <p:spPr>
              <a:xfrm>
                <a:off x="5459979" y="2662123"/>
                <a:ext cx="2656114" cy="261257"/>
              </a:xfrm>
              <a:prstGeom prst="roundRect">
                <a:avLst>
                  <a:gd name="adj" fmla="val 50000"/>
                </a:avLst>
              </a:prstGeom>
              <a:solidFill>
                <a:srgbClr val="F988A9"/>
              </a:solidFill>
              <a:ln w="38100">
                <a:solidFill>
                  <a:srgbClr val="230B5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421" name="矩形: 圆角 18"/>
              <p:cNvSpPr/>
              <p:nvPr/>
            </p:nvSpPr>
            <p:spPr>
              <a:xfrm>
                <a:off x="7493000" y="2635714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422" name="矩形: 圆角 18"/>
              <p:cNvSpPr/>
              <p:nvPr/>
            </p:nvSpPr>
            <p:spPr>
              <a:xfrm>
                <a:off x="7277100" y="2635714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grpSp>
            <p:nvGrpSpPr>
              <p:cNvPr id="271" name="组合 128"/>
              <p:cNvGrpSpPr/>
              <p:nvPr/>
            </p:nvGrpSpPr>
            <p:grpSpPr>
              <a:xfrm>
                <a:off x="5959475" y="2731534"/>
                <a:ext cx="368301" cy="57150"/>
                <a:chOff x="5959475" y="2731534"/>
                <a:chExt cx="368301" cy="57150"/>
              </a:xfrm>
            </p:grpSpPr>
            <p:sp>
              <p:nvSpPr>
                <p:cNvPr id="1049423" name="矩形: 圆角 18"/>
                <p:cNvSpPr/>
                <p:nvPr/>
              </p:nvSpPr>
              <p:spPr>
                <a:xfrm>
                  <a:off x="5959475" y="2732051"/>
                  <a:ext cx="266699" cy="5611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1049424" name="椭圆 135"/>
                <p:cNvSpPr/>
                <p:nvPr/>
              </p:nvSpPr>
              <p:spPr>
                <a:xfrm>
                  <a:off x="6270626" y="2731534"/>
                  <a:ext cx="57150" cy="57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</p:grpSp>
          <p:grpSp>
            <p:nvGrpSpPr>
              <p:cNvPr id="272" name="组合 129"/>
              <p:cNvGrpSpPr/>
              <p:nvPr/>
            </p:nvGrpSpPr>
            <p:grpSpPr>
              <a:xfrm>
                <a:off x="6641645" y="2788167"/>
                <a:ext cx="368301" cy="57150"/>
                <a:chOff x="5959475" y="2731534"/>
                <a:chExt cx="368301" cy="57150"/>
              </a:xfrm>
            </p:grpSpPr>
            <p:sp>
              <p:nvSpPr>
                <p:cNvPr id="1049425" name="矩形: 圆角 18"/>
                <p:cNvSpPr/>
                <p:nvPr/>
              </p:nvSpPr>
              <p:spPr>
                <a:xfrm>
                  <a:off x="5959475" y="2732051"/>
                  <a:ext cx="266699" cy="5611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1049426" name="椭圆 133"/>
                <p:cNvSpPr/>
                <p:nvPr/>
              </p:nvSpPr>
              <p:spPr>
                <a:xfrm>
                  <a:off x="6270626" y="2731534"/>
                  <a:ext cx="57150" cy="57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</p:grpSp>
          <p:sp>
            <p:nvSpPr>
              <p:cNvPr id="1049427" name="矩形: 圆角 18"/>
              <p:cNvSpPr/>
              <p:nvPr/>
            </p:nvSpPr>
            <p:spPr>
              <a:xfrm>
                <a:off x="6157912" y="2896795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428" name="矩形: 圆角 18"/>
              <p:cNvSpPr/>
              <p:nvPr/>
            </p:nvSpPr>
            <p:spPr>
              <a:xfrm>
                <a:off x="5891213" y="2896795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sp>
          <p:nvSpPr>
            <p:cNvPr id="1049429" name="圆角矩形 45"/>
            <p:cNvSpPr/>
            <p:nvPr/>
          </p:nvSpPr>
          <p:spPr>
            <a:xfrm>
              <a:off x="7817380" y="2668211"/>
              <a:ext cx="1562269" cy="236868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430" name="圆角矩形 46"/>
            <p:cNvSpPr/>
            <p:nvPr/>
          </p:nvSpPr>
          <p:spPr>
            <a:xfrm>
              <a:off x="2163859" y="3310136"/>
              <a:ext cx="1562269" cy="346478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431" name="椭圆 119"/>
            <p:cNvSpPr/>
            <p:nvPr/>
          </p:nvSpPr>
          <p:spPr>
            <a:xfrm>
              <a:off x="5412382" y="2172173"/>
              <a:ext cx="161180" cy="161180"/>
            </a:xfrm>
            <a:prstGeom prst="ellipse">
              <a:avLst/>
            </a:prstGeom>
            <a:solidFill>
              <a:srgbClr val="FA4E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432" name="五角星 49"/>
            <p:cNvSpPr/>
            <p:nvPr/>
          </p:nvSpPr>
          <p:spPr>
            <a:xfrm>
              <a:off x="6005846" y="1823756"/>
              <a:ext cx="234672" cy="234672"/>
            </a:xfrm>
            <a:prstGeom prst="star5">
              <a:avLst/>
            </a:prstGeom>
            <a:solidFill>
              <a:srgbClr val="F770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433" name="同心圆 50"/>
            <p:cNvSpPr/>
            <p:nvPr/>
          </p:nvSpPr>
          <p:spPr>
            <a:xfrm>
              <a:off x="7357541" y="2978548"/>
              <a:ext cx="186329" cy="186329"/>
            </a:xfrm>
            <a:prstGeom prst="donut">
              <a:avLst>
                <a:gd name="adj" fmla="val 20238"/>
              </a:avLst>
            </a:prstGeom>
            <a:solidFill>
              <a:srgbClr val="6CB9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434" name="同心圆 51"/>
            <p:cNvSpPr/>
            <p:nvPr/>
          </p:nvSpPr>
          <p:spPr>
            <a:xfrm>
              <a:off x="6098155" y="4218963"/>
              <a:ext cx="186329" cy="186329"/>
            </a:xfrm>
            <a:prstGeom prst="donut">
              <a:avLst>
                <a:gd name="adj" fmla="val 20238"/>
              </a:avLst>
            </a:prstGeom>
            <a:solidFill>
              <a:srgbClr val="E0B6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435" name="五角星 52"/>
            <p:cNvSpPr/>
            <p:nvPr/>
          </p:nvSpPr>
          <p:spPr>
            <a:xfrm>
              <a:off x="5171524" y="4175194"/>
              <a:ext cx="234672" cy="234672"/>
            </a:xfrm>
            <a:prstGeom prst="star5">
              <a:avLst/>
            </a:prstGeom>
            <a:solidFill>
              <a:srgbClr val="E0B6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436" name="椭圆 124"/>
            <p:cNvSpPr/>
            <p:nvPr/>
          </p:nvSpPr>
          <p:spPr>
            <a:xfrm>
              <a:off x="6887769" y="4210419"/>
              <a:ext cx="161180" cy="161180"/>
            </a:xfrm>
            <a:prstGeom prst="ellipse">
              <a:avLst/>
            </a:prstGeom>
            <a:solidFill>
              <a:srgbClr val="6CB9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73" name="组合 159"/>
          <p:cNvGrpSpPr/>
          <p:nvPr/>
        </p:nvGrpSpPr>
        <p:grpSpPr>
          <a:xfrm>
            <a:off x="5115401" y="1299365"/>
            <a:ext cx="1940878" cy="1940878"/>
            <a:chOff x="5067831" y="1534557"/>
            <a:chExt cx="1702914" cy="1702914"/>
          </a:xfrm>
        </p:grpSpPr>
        <p:sp>
          <p:nvSpPr>
            <p:cNvPr id="1049437" name="椭圆 158"/>
            <p:cNvSpPr/>
            <p:nvPr/>
          </p:nvSpPr>
          <p:spPr>
            <a:xfrm>
              <a:off x="5067831" y="1534557"/>
              <a:ext cx="1702914" cy="17029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355600" sx="127000" sy="127000" algn="ctr" rotWithShape="0">
                <a:prstClr val="black">
                  <a:alpha val="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097177" name="图片 10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23166" y="1735221"/>
              <a:ext cx="1277664" cy="1083424"/>
            </a:xfrm>
            <a:prstGeom prst="rect">
              <a:avLst/>
            </a:prstGeom>
          </p:spPr>
        </p:pic>
      </p:grpSp>
      <p:grpSp>
        <p:nvGrpSpPr>
          <p:cNvPr id="274" name="组合 167"/>
          <p:cNvGrpSpPr/>
          <p:nvPr/>
        </p:nvGrpSpPr>
        <p:grpSpPr>
          <a:xfrm>
            <a:off x="1624939" y="4028481"/>
            <a:ext cx="8942123" cy="2147696"/>
            <a:chOff x="1836313" y="4237431"/>
            <a:chExt cx="8394807" cy="1697821"/>
          </a:xfrm>
        </p:grpSpPr>
        <p:sp>
          <p:nvSpPr>
            <p:cNvPr id="1049438" name="矩形 165"/>
            <p:cNvSpPr/>
            <p:nvPr/>
          </p:nvSpPr>
          <p:spPr>
            <a:xfrm>
              <a:off x="1836313" y="4561841"/>
              <a:ext cx="8394807" cy="1373411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049439" name="矩形 166"/>
            <p:cNvSpPr/>
            <p:nvPr/>
          </p:nvSpPr>
          <p:spPr>
            <a:xfrm>
              <a:off x="2630116" y="4237431"/>
              <a:ext cx="6807200" cy="7616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49440" name="文本框 162"/>
          <p:cNvSpPr txBox="1"/>
          <p:nvPr/>
        </p:nvSpPr>
        <p:spPr>
          <a:xfrm>
            <a:off x="1805303" y="4003080"/>
            <a:ext cx="8561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>
                <a:gradFill flip="none" rotWithShape="1">
                  <a:gsLst>
                    <a:gs pos="22000">
                      <a:schemeClr val="accent1"/>
                    </a:gs>
                    <a:gs pos="36000">
                      <a:schemeClr val="accent2"/>
                    </a:gs>
                    <a:gs pos="66000">
                      <a:schemeClr val="accent3"/>
                    </a:gs>
                    <a:gs pos="100000">
                      <a:schemeClr val="accent4"/>
                    </a:gs>
                  </a:gsLst>
                  <a:lin ang="0" scaled="1"/>
                </a:gra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5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</a:rPr>
              <a:t>TERIMA</a:t>
            </a:r>
            <a:r>
              <a:rPr kumimoji="0" lang="en-US" altLang="zh-CN" sz="540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</a:rPr>
              <a:t> KASIH</a:t>
            </a:r>
            <a:endParaRPr kumimoji="0" lang="en-US" altLang="zh-CN" sz="54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49464" name="AutoShape 6"/>
          <p:cNvSpPr>
            <a:spLocks noChangeAspect="1"/>
          </p:cNvSpPr>
          <p:nvPr/>
        </p:nvSpPr>
        <p:spPr>
          <a:xfrm>
            <a:off x="825500" y="0"/>
            <a:ext cx="10541000" cy="6858000"/>
          </a:xfrm>
          <a:prstGeom prst="rect">
            <a:avLst/>
          </a:prstGeom>
          <a:noFill/>
          <a:ln w="9525">
            <a:noFill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0" name="Rectangle 5"/>
          <p:cNvSpPr>
            <a:spLocks noChangeArrowheads="1"/>
          </p:cNvSpPr>
          <p:nvPr/>
        </p:nvSpPr>
        <p:spPr bwMode="auto">
          <a:xfrm>
            <a:off x="1" y="0"/>
            <a:ext cx="12192000" cy="6858000"/>
          </a:xfrm>
          <a:prstGeom prst="rect">
            <a:avLst/>
          </a:prstGeom>
          <a:solidFill>
            <a:srgbClr val="FCD9E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48701" name="矩形 110"/>
          <p:cNvSpPr/>
          <p:nvPr/>
        </p:nvSpPr>
        <p:spPr>
          <a:xfrm>
            <a:off x="172720" y="150589"/>
            <a:ext cx="11846560" cy="655682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55600" sx="104000" sy="104000" algn="c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097155" name="图片 7"/>
          <p:cNvPicPr>
            <a:picLocks noChangeAspect="1"/>
          </p:cNvPicPr>
          <p:nvPr/>
        </p:nvPicPr>
        <p:blipFill rotWithShape="1">
          <a:blip r:embed="rId2"/>
          <a:srcRect t="25284"/>
          <a:stretch>
            <a:fillRect/>
          </a:stretch>
        </p:blipFill>
        <p:spPr>
          <a:xfrm>
            <a:off x="-50156" y="-1"/>
            <a:ext cx="12292313" cy="5975671"/>
          </a:xfrm>
          <a:prstGeom prst="rect">
            <a:avLst/>
          </a:prstGeom>
        </p:spPr>
      </p:pic>
      <p:grpSp>
        <p:nvGrpSpPr>
          <p:cNvPr id="64" name="组合 111"/>
          <p:cNvGrpSpPr/>
          <p:nvPr/>
        </p:nvGrpSpPr>
        <p:grpSpPr>
          <a:xfrm>
            <a:off x="1264740" y="340879"/>
            <a:ext cx="9367744" cy="3357362"/>
            <a:chOff x="2163859" y="1823756"/>
            <a:chExt cx="7215790" cy="2586110"/>
          </a:xfrm>
        </p:grpSpPr>
        <p:sp>
          <p:nvSpPr>
            <p:cNvPr id="1048702" name="圆角矩形 10"/>
            <p:cNvSpPr/>
            <p:nvPr/>
          </p:nvSpPr>
          <p:spPr>
            <a:xfrm>
              <a:off x="6801293" y="1840090"/>
              <a:ext cx="2350976" cy="372081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703" name="圆角矩形 44"/>
            <p:cNvSpPr/>
            <p:nvPr/>
          </p:nvSpPr>
          <p:spPr>
            <a:xfrm>
              <a:off x="2782763" y="3962149"/>
              <a:ext cx="2350976" cy="372081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65" name="组合 114"/>
            <p:cNvGrpSpPr/>
            <p:nvPr/>
          </p:nvGrpSpPr>
          <p:grpSpPr>
            <a:xfrm>
              <a:off x="4682325" y="2479279"/>
              <a:ext cx="2656114" cy="314592"/>
              <a:chOff x="5459979" y="2635714"/>
              <a:chExt cx="2656114" cy="314592"/>
            </a:xfrm>
          </p:grpSpPr>
          <p:sp>
            <p:nvSpPr>
              <p:cNvPr id="1048704" name="矩形: 圆角 147"/>
              <p:cNvSpPr/>
              <p:nvPr/>
            </p:nvSpPr>
            <p:spPr>
              <a:xfrm>
                <a:off x="5459979" y="2662123"/>
                <a:ext cx="2656114" cy="261257"/>
              </a:xfrm>
              <a:prstGeom prst="roundRect">
                <a:avLst>
                  <a:gd name="adj" fmla="val 50000"/>
                </a:avLst>
              </a:prstGeom>
              <a:solidFill>
                <a:srgbClr val="33D7FC"/>
              </a:solidFill>
              <a:ln w="38100">
                <a:solidFill>
                  <a:srgbClr val="230B5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705" name="矩形: 圆角 148"/>
              <p:cNvSpPr/>
              <p:nvPr/>
            </p:nvSpPr>
            <p:spPr>
              <a:xfrm>
                <a:off x="7493000" y="2635714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706" name="矩形: 圆角 18"/>
              <p:cNvSpPr/>
              <p:nvPr/>
            </p:nvSpPr>
            <p:spPr>
              <a:xfrm>
                <a:off x="7277100" y="2635714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grpSp>
            <p:nvGrpSpPr>
              <p:cNvPr id="66" name="组合 150"/>
              <p:cNvGrpSpPr/>
              <p:nvPr/>
            </p:nvGrpSpPr>
            <p:grpSpPr>
              <a:xfrm>
                <a:off x="5959475" y="2731534"/>
                <a:ext cx="368301" cy="57150"/>
                <a:chOff x="5959475" y="2731534"/>
                <a:chExt cx="368301" cy="57150"/>
              </a:xfrm>
            </p:grpSpPr>
            <p:sp>
              <p:nvSpPr>
                <p:cNvPr id="1048707" name="矩形: 圆角 18"/>
                <p:cNvSpPr/>
                <p:nvPr/>
              </p:nvSpPr>
              <p:spPr>
                <a:xfrm>
                  <a:off x="5959475" y="2732051"/>
                  <a:ext cx="266699" cy="5611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1048708" name="椭圆 157"/>
                <p:cNvSpPr/>
                <p:nvPr/>
              </p:nvSpPr>
              <p:spPr>
                <a:xfrm>
                  <a:off x="6270626" y="2731534"/>
                  <a:ext cx="57150" cy="57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</p:grpSp>
          <p:grpSp>
            <p:nvGrpSpPr>
              <p:cNvPr id="67" name="组合 151"/>
              <p:cNvGrpSpPr/>
              <p:nvPr/>
            </p:nvGrpSpPr>
            <p:grpSpPr>
              <a:xfrm>
                <a:off x="6641645" y="2788167"/>
                <a:ext cx="368301" cy="57150"/>
                <a:chOff x="5959475" y="2731534"/>
                <a:chExt cx="368301" cy="57150"/>
              </a:xfrm>
            </p:grpSpPr>
            <p:sp>
              <p:nvSpPr>
                <p:cNvPr id="1048709" name="矩形: 圆角 18"/>
                <p:cNvSpPr/>
                <p:nvPr/>
              </p:nvSpPr>
              <p:spPr>
                <a:xfrm>
                  <a:off x="5959475" y="2732051"/>
                  <a:ext cx="266699" cy="5611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1048710" name="椭圆 155"/>
                <p:cNvSpPr/>
                <p:nvPr/>
              </p:nvSpPr>
              <p:spPr>
                <a:xfrm>
                  <a:off x="6270626" y="2731534"/>
                  <a:ext cx="57150" cy="57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</p:grpSp>
          <p:sp>
            <p:nvSpPr>
              <p:cNvPr id="1048711" name="矩形: 圆角 18"/>
              <p:cNvSpPr/>
              <p:nvPr/>
            </p:nvSpPr>
            <p:spPr>
              <a:xfrm>
                <a:off x="6157912" y="2896795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712" name="矩形: 圆角 18"/>
              <p:cNvSpPr/>
              <p:nvPr/>
            </p:nvSpPr>
            <p:spPr>
              <a:xfrm>
                <a:off x="5891213" y="2896795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68" name="组合 115"/>
            <p:cNvGrpSpPr/>
            <p:nvPr/>
          </p:nvGrpSpPr>
          <p:grpSpPr>
            <a:xfrm>
              <a:off x="3796043" y="3069057"/>
              <a:ext cx="2656114" cy="314592"/>
              <a:chOff x="5459979" y="2635714"/>
              <a:chExt cx="2656114" cy="314592"/>
            </a:xfrm>
          </p:grpSpPr>
          <p:sp>
            <p:nvSpPr>
              <p:cNvPr id="1048713" name="矩形: 圆角 16"/>
              <p:cNvSpPr/>
              <p:nvPr/>
            </p:nvSpPr>
            <p:spPr>
              <a:xfrm>
                <a:off x="5459979" y="2662123"/>
                <a:ext cx="2656114" cy="261257"/>
              </a:xfrm>
              <a:prstGeom prst="roundRect">
                <a:avLst>
                  <a:gd name="adj" fmla="val 50000"/>
                </a:avLst>
              </a:prstGeom>
              <a:solidFill>
                <a:srgbClr val="9C94EF"/>
              </a:solidFill>
              <a:ln w="38100">
                <a:solidFill>
                  <a:srgbClr val="230B5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714" name="矩形: 圆角 18"/>
              <p:cNvSpPr/>
              <p:nvPr/>
            </p:nvSpPr>
            <p:spPr>
              <a:xfrm>
                <a:off x="7493000" y="2635714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715" name="矩形: 圆角 18"/>
              <p:cNvSpPr/>
              <p:nvPr/>
            </p:nvSpPr>
            <p:spPr>
              <a:xfrm>
                <a:off x="7277100" y="2635714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grpSp>
            <p:nvGrpSpPr>
              <p:cNvPr id="69" name="组合 139"/>
              <p:cNvGrpSpPr/>
              <p:nvPr/>
            </p:nvGrpSpPr>
            <p:grpSpPr>
              <a:xfrm>
                <a:off x="5959475" y="2731534"/>
                <a:ext cx="368301" cy="57150"/>
                <a:chOff x="5959475" y="2731534"/>
                <a:chExt cx="368301" cy="57150"/>
              </a:xfrm>
            </p:grpSpPr>
            <p:sp>
              <p:nvSpPr>
                <p:cNvPr id="1048716" name="矩形: 圆角 18"/>
                <p:cNvSpPr/>
                <p:nvPr/>
              </p:nvSpPr>
              <p:spPr>
                <a:xfrm>
                  <a:off x="5959475" y="2732051"/>
                  <a:ext cx="266699" cy="5611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1048717" name="椭圆 146"/>
                <p:cNvSpPr/>
                <p:nvPr/>
              </p:nvSpPr>
              <p:spPr>
                <a:xfrm>
                  <a:off x="6270626" y="2731534"/>
                  <a:ext cx="57150" cy="57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</p:grpSp>
          <p:grpSp>
            <p:nvGrpSpPr>
              <p:cNvPr id="70" name="组合 140"/>
              <p:cNvGrpSpPr/>
              <p:nvPr/>
            </p:nvGrpSpPr>
            <p:grpSpPr>
              <a:xfrm>
                <a:off x="6641645" y="2788167"/>
                <a:ext cx="368301" cy="57150"/>
                <a:chOff x="5959475" y="2731534"/>
                <a:chExt cx="368301" cy="57150"/>
              </a:xfrm>
            </p:grpSpPr>
            <p:sp>
              <p:nvSpPr>
                <p:cNvPr id="1048718" name="矩形: 圆角 18"/>
                <p:cNvSpPr/>
                <p:nvPr/>
              </p:nvSpPr>
              <p:spPr>
                <a:xfrm>
                  <a:off x="5959475" y="2732051"/>
                  <a:ext cx="266699" cy="5611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1048719" name="椭圆 144"/>
                <p:cNvSpPr/>
                <p:nvPr/>
              </p:nvSpPr>
              <p:spPr>
                <a:xfrm>
                  <a:off x="6270626" y="2731534"/>
                  <a:ext cx="57150" cy="57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</p:grpSp>
          <p:sp>
            <p:nvSpPr>
              <p:cNvPr id="1048720" name="矩形: 圆角 18"/>
              <p:cNvSpPr/>
              <p:nvPr/>
            </p:nvSpPr>
            <p:spPr>
              <a:xfrm>
                <a:off x="6157912" y="2896795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721" name="矩形: 圆角 18"/>
              <p:cNvSpPr/>
              <p:nvPr/>
            </p:nvSpPr>
            <p:spPr>
              <a:xfrm>
                <a:off x="5891213" y="2896795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71" name="组合 116"/>
            <p:cNvGrpSpPr/>
            <p:nvPr/>
          </p:nvGrpSpPr>
          <p:grpSpPr>
            <a:xfrm>
              <a:off x="5239651" y="3658835"/>
              <a:ext cx="2656114" cy="314592"/>
              <a:chOff x="5459979" y="2635714"/>
              <a:chExt cx="2656114" cy="314592"/>
            </a:xfrm>
          </p:grpSpPr>
          <p:sp>
            <p:nvSpPr>
              <p:cNvPr id="1048722" name="矩形: 圆角 16"/>
              <p:cNvSpPr/>
              <p:nvPr/>
            </p:nvSpPr>
            <p:spPr>
              <a:xfrm>
                <a:off x="5459979" y="2662123"/>
                <a:ext cx="2656114" cy="261257"/>
              </a:xfrm>
              <a:prstGeom prst="roundRect">
                <a:avLst>
                  <a:gd name="adj" fmla="val 50000"/>
                </a:avLst>
              </a:prstGeom>
              <a:solidFill>
                <a:srgbClr val="F988A9"/>
              </a:solidFill>
              <a:ln w="38100">
                <a:solidFill>
                  <a:srgbClr val="230B5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723" name="矩形: 圆角 18"/>
              <p:cNvSpPr/>
              <p:nvPr/>
            </p:nvSpPr>
            <p:spPr>
              <a:xfrm>
                <a:off x="7493000" y="2635714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724" name="矩形: 圆角 18"/>
              <p:cNvSpPr/>
              <p:nvPr/>
            </p:nvSpPr>
            <p:spPr>
              <a:xfrm>
                <a:off x="7277100" y="2635714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grpSp>
            <p:nvGrpSpPr>
              <p:cNvPr id="72" name="组合 128"/>
              <p:cNvGrpSpPr/>
              <p:nvPr/>
            </p:nvGrpSpPr>
            <p:grpSpPr>
              <a:xfrm>
                <a:off x="5959475" y="2731534"/>
                <a:ext cx="368301" cy="57150"/>
                <a:chOff x="5959475" y="2731534"/>
                <a:chExt cx="368301" cy="57150"/>
              </a:xfrm>
            </p:grpSpPr>
            <p:sp>
              <p:nvSpPr>
                <p:cNvPr id="1048725" name="矩形: 圆角 18"/>
                <p:cNvSpPr/>
                <p:nvPr/>
              </p:nvSpPr>
              <p:spPr>
                <a:xfrm>
                  <a:off x="5959475" y="2732051"/>
                  <a:ext cx="266699" cy="5611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1048726" name="椭圆 135"/>
                <p:cNvSpPr/>
                <p:nvPr/>
              </p:nvSpPr>
              <p:spPr>
                <a:xfrm>
                  <a:off x="6270626" y="2731534"/>
                  <a:ext cx="57150" cy="57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</p:grpSp>
          <p:grpSp>
            <p:nvGrpSpPr>
              <p:cNvPr id="73" name="组合 129"/>
              <p:cNvGrpSpPr/>
              <p:nvPr/>
            </p:nvGrpSpPr>
            <p:grpSpPr>
              <a:xfrm>
                <a:off x="6641645" y="2788167"/>
                <a:ext cx="368301" cy="57150"/>
                <a:chOff x="5959475" y="2731534"/>
                <a:chExt cx="368301" cy="57150"/>
              </a:xfrm>
            </p:grpSpPr>
            <p:sp>
              <p:nvSpPr>
                <p:cNvPr id="1048727" name="矩形: 圆角 18"/>
                <p:cNvSpPr/>
                <p:nvPr/>
              </p:nvSpPr>
              <p:spPr>
                <a:xfrm>
                  <a:off x="5959475" y="2732051"/>
                  <a:ext cx="266699" cy="5611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1048728" name="椭圆 133"/>
                <p:cNvSpPr/>
                <p:nvPr/>
              </p:nvSpPr>
              <p:spPr>
                <a:xfrm>
                  <a:off x="6270626" y="2731534"/>
                  <a:ext cx="57150" cy="57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</p:grpSp>
          <p:sp>
            <p:nvSpPr>
              <p:cNvPr id="1048729" name="矩形: 圆角 18"/>
              <p:cNvSpPr/>
              <p:nvPr/>
            </p:nvSpPr>
            <p:spPr>
              <a:xfrm>
                <a:off x="6157912" y="2896795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730" name="矩形: 圆角 18"/>
              <p:cNvSpPr/>
              <p:nvPr/>
            </p:nvSpPr>
            <p:spPr>
              <a:xfrm>
                <a:off x="5891213" y="2896795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sp>
          <p:nvSpPr>
            <p:cNvPr id="1048731" name="圆角矩形 45"/>
            <p:cNvSpPr/>
            <p:nvPr/>
          </p:nvSpPr>
          <p:spPr>
            <a:xfrm>
              <a:off x="7817380" y="2668211"/>
              <a:ext cx="1562269" cy="236868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732" name="圆角矩形 46"/>
            <p:cNvSpPr/>
            <p:nvPr/>
          </p:nvSpPr>
          <p:spPr>
            <a:xfrm>
              <a:off x="2163859" y="3310136"/>
              <a:ext cx="1562269" cy="346478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733" name="椭圆 119"/>
            <p:cNvSpPr/>
            <p:nvPr/>
          </p:nvSpPr>
          <p:spPr>
            <a:xfrm>
              <a:off x="5412382" y="2172173"/>
              <a:ext cx="161180" cy="161180"/>
            </a:xfrm>
            <a:prstGeom prst="ellipse">
              <a:avLst/>
            </a:prstGeom>
            <a:solidFill>
              <a:srgbClr val="FA4E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734" name="五角星 49"/>
            <p:cNvSpPr/>
            <p:nvPr/>
          </p:nvSpPr>
          <p:spPr>
            <a:xfrm>
              <a:off x="6005846" y="1823756"/>
              <a:ext cx="234672" cy="234672"/>
            </a:xfrm>
            <a:prstGeom prst="star5">
              <a:avLst/>
            </a:prstGeom>
            <a:solidFill>
              <a:srgbClr val="F770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735" name="同心圆 50"/>
            <p:cNvSpPr/>
            <p:nvPr/>
          </p:nvSpPr>
          <p:spPr>
            <a:xfrm>
              <a:off x="7357541" y="2978548"/>
              <a:ext cx="186329" cy="186329"/>
            </a:xfrm>
            <a:prstGeom prst="donut">
              <a:avLst>
                <a:gd name="adj" fmla="val 20238"/>
              </a:avLst>
            </a:prstGeom>
            <a:solidFill>
              <a:srgbClr val="6CB9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736" name="同心圆 51"/>
            <p:cNvSpPr/>
            <p:nvPr/>
          </p:nvSpPr>
          <p:spPr>
            <a:xfrm>
              <a:off x="6098155" y="4218963"/>
              <a:ext cx="186329" cy="186329"/>
            </a:xfrm>
            <a:prstGeom prst="donut">
              <a:avLst>
                <a:gd name="adj" fmla="val 20238"/>
              </a:avLst>
            </a:prstGeom>
            <a:solidFill>
              <a:srgbClr val="E0B6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737" name="五角星 52"/>
            <p:cNvSpPr/>
            <p:nvPr/>
          </p:nvSpPr>
          <p:spPr>
            <a:xfrm>
              <a:off x="5171524" y="4175194"/>
              <a:ext cx="234672" cy="234672"/>
            </a:xfrm>
            <a:prstGeom prst="star5">
              <a:avLst/>
            </a:prstGeom>
            <a:solidFill>
              <a:srgbClr val="E0B6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738" name="椭圆 124"/>
            <p:cNvSpPr/>
            <p:nvPr/>
          </p:nvSpPr>
          <p:spPr>
            <a:xfrm>
              <a:off x="6887769" y="4210419"/>
              <a:ext cx="161180" cy="161180"/>
            </a:xfrm>
            <a:prstGeom prst="ellipse">
              <a:avLst/>
            </a:prstGeom>
            <a:solidFill>
              <a:srgbClr val="6CB9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</p:grpSp>
      <p:sp>
        <p:nvSpPr>
          <p:cNvPr id="1048739" name="椭圆 158"/>
          <p:cNvSpPr/>
          <p:nvPr/>
        </p:nvSpPr>
        <p:spPr>
          <a:xfrm>
            <a:off x="4931204" y="1115168"/>
            <a:ext cx="2309272" cy="230927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55600" sx="127000" sy="127000" algn="ctr" rotWithShape="0">
              <a:prstClr val="black">
                <a:alpha val="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pSp>
        <p:nvGrpSpPr>
          <p:cNvPr id="74" name="组合 88"/>
          <p:cNvGrpSpPr/>
          <p:nvPr/>
        </p:nvGrpSpPr>
        <p:grpSpPr>
          <a:xfrm>
            <a:off x="5157100" y="1362304"/>
            <a:ext cx="1952380" cy="1831526"/>
            <a:chOff x="2536573" y="4017818"/>
            <a:chExt cx="1043886" cy="979271"/>
          </a:xfrm>
        </p:grpSpPr>
        <p:grpSp>
          <p:nvGrpSpPr>
            <p:cNvPr id="75" name="组合 89"/>
            <p:cNvGrpSpPr/>
            <p:nvPr/>
          </p:nvGrpSpPr>
          <p:grpSpPr>
            <a:xfrm>
              <a:off x="2536573" y="4017818"/>
              <a:ext cx="1043886" cy="979271"/>
              <a:chOff x="1918573" y="3467100"/>
              <a:chExt cx="1661886" cy="1559017"/>
            </a:xfrm>
          </p:grpSpPr>
          <p:sp>
            <p:nvSpPr>
              <p:cNvPr id="1048740" name="椭圆 91"/>
              <p:cNvSpPr/>
              <p:nvPr/>
            </p:nvSpPr>
            <p:spPr>
              <a:xfrm>
                <a:off x="2062392" y="3508049"/>
                <a:ext cx="1518067" cy="1518068"/>
              </a:xfrm>
              <a:prstGeom prst="ellipse">
                <a:avLst/>
              </a:prstGeom>
              <a:solidFill>
                <a:srgbClr val="33D7F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5400"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48741" name="椭圆 92"/>
              <p:cNvSpPr/>
              <p:nvPr/>
            </p:nvSpPr>
            <p:spPr>
              <a:xfrm>
                <a:off x="1918573" y="3467100"/>
                <a:ext cx="1534048" cy="1534048"/>
              </a:xfrm>
              <a:prstGeom prst="ellipse">
                <a:avLst/>
              </a:prstGeom>
              <a:noFill/>
              <a:ln w="38100">
                <a:solidFill>
                  <a:srgbClr val="230B5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5400"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48742" name="圆角矩形 55"/>
              <p:cNvSpPr/>
              <p:nvPr/>
            </p:nvSpPr>
            <p:spPr>
              <a:xfrm rot="2759515">
                <a:off x="3187555" y="3706352"/>
                <a:ext cx="148846" cy="51634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5400"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48743" name="圆角矩形 79"/>
              <p:cNvSpPr/>
              <p:nvPr/>
            </p:nvSpPr>
            <p:spPr>
              <a:xfrm rot="4764785">
                <a:off x="3364014" y="4066880"/>
                <a:ext cx="148846" cy="51634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5400"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48744" name="椭圆 162"/>
              <p:cNvSpPr/>
              <p:nvPr/>
            </p:nvSpPr>
            <p:spPr>
              <a:xfrm>
                <a:off x="2286495" y="3810772"/>
                <a:ext cx="856793" cy="856792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30B5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5400"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048745" name="椭圆 90"/>
            <p:cNvSpPr/>
            <p:nvPr/>
          </p:nvSpPr>
          <p:spPr>
            <a:xfrm>
              <a:off x="2789691" y="4254369"/>
              <a:ext cx="494152" cy="4941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zh-CN" altLang="en-US" sz="36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48746" name="文本框 164"/>
          <p:cNvSpPr txBox="1"/>
          <p:nvPr/>
        </p:nvSpPr>
        <p:spPr>
          <a:xfrm>
            <a:off x="2713118" y="3681778"/>
            <a:ext cx="68753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Psikologi</a:t>
            </a:r>
            <a:r>
              <a:rPr lang="en-US" altLang="zh-CN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4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Komunikasi</a:t>
            </a:r>
            <a:endParaRPr lang="zh-CN" altLang="en-US" sz="4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48747" name="矩形 165"/>
          <p:cNvSpPr/>
          <p:nvPr/>
        </p:nvSpPr>
        <p:spPr>
          <a:xfrm>
            <a:off x="1177644" y="4604650"/>
            <a:ext cx="99471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Psikologi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Komunikasi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adalah</a:t>
            </a:r>
            <a:r>
              <a:rPr lang="en-US" altLang="zh-CN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Usaha </a:t>
            </a:r>
            <a:r>
              <a:rPr lang="en-US" altLang="zh-CN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menimbulkan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respons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melalui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lambang-lambang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verbal </a:t>
            </a:r>
            <a:r>
              <a:rPr lang="en-US" altLang="zh-CN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ketika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lambang-lambang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verbal </a:t>
            </a:r>
            <a:r>
              <a:rPr lang="en-US" altLang="zh-CN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tersebut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bertindak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sebagai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stimuli.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3145728" name="直接连接符 2"/>
          <p:cNvCxnSpPr>
            <a:cxnSpLocks/>
          </p:cNvCxnSpPr>
          <p:nvPr/>
        </p:nvCxnSpPr>
        <p:spPr>
          <a:xfrm>
            <a:off x="5752099" y="4391660"/>
            <a:ext cx="992603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48" name="AutoShape 6"/>
          <p:cNvSpPr>
            <a:spLocks noChangeAspect="1"/>
          </p:cNvSpPr>
          <p:nvPr/>
        </p:nvSpPr>
        <p:spPr>
          <a:xfrm>
            <a:off x="825500" y="0"/>
            <a:ext cx="10541000" cy="6858000"/>
          </a:xfrm>
          <a:prstGeom prst="rect">
            <a:avLst/>
          </a:prstGeom>
          <a:noFill/>
          <a:ln w="9525"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Rectangle 5"/>
          <p:cNvSpPr>
            <a:spLocks noChangeArrowheads="1"/>
          </p:cNvSpPr>
          <p:nvPr/>
        </p:nvSpPr>
        <p:spPr bwMode="auto">
          <a:xfrm>
            <a:off x="1" y="0"/>
            <a:ext cx="12192000" cy="6858000"/>
          </a:xfrm>
          <a:prstGeom prst="rect">
            <a:avLst/>
          </a:prstGeom>
          <a:solidFill>
            <a:srgbClr val="FCD9E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48632" name="矩形 110"/>
          <p:cNvSpPr/>
          <p:nvPr/>
        </p:nvSpPr>
        <p:spPr>
          <a:xfrm>
            <a:off x="172720" y="150589"/>
            <a:ext cx="11846560" cy="655682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55600" sx="104000" sy="104000" algn="c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097154" name="图片 7"/>
          <p:cNvPicPr>
            <a:picLocks noChangeAspect="1"/>
          </p:cNvPicPr>
          <p:nvPr/>
        </p:nvPicPr>
        <p:blipFill rotWithShape="1">
          <a:blip r:embed="rId2"/>
          <a:srcRect t="25284"/>
          <a:stretch>
            <a:fillRect/>
          </a:stretch>
        </p:blipFill>
        <p:spPr>
          <a:xfrm>
            <a:off x="-50156" y="-1"/>
            <a:ext cx="12292313" cy="5975671"/>
          </a:xfrm>
          <a:prstGeom prst="rect">
            <a:avLst/>
          </a:prstGeom>
        </p:spPr>
      </p:pic>
      <p:grpSp>
        <p:nvGrpSpPr>
          <p:cNvPr id="45" name="组合 111"/>
          <p:cNvGrpSpPr/>
          <p:nvPr/>
        </p:nvGrpSpPr>
        <p:grpSpPr>
          <a:xfrm>
            <a:off x="471016" y="496631"/>
            <a:ext cx="9589655" cy="2983974"/>
            <a:chOff x="965746" y="1791746"/>
            <a:chExt cx="8413903" cy="2618120"/>
          </a:xfrm>
        </p:grpSpPr>
        <p:sp>
          <p:nvSpPr>
            <p:cNvPr id="1048633" name="圆角矩形 10"/>
            <p:cNvSpPr/>
            <p:nvPr/>
          </p:nvSpPr>
          <p:spPr>
            <a:xfrm>
              <a:off x="6801293" y="1840090"/>
              <a:ext cx="2350976" cy="372081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634" name="圆角矩形 44"/>
            <p:cNvSpPr/>
            <p:nvPr/>
          </p:nvSpPr>
          <p:spPr>
            <a:xfrm>
              <a:off x="2782763" y="3962149"/>
              <a:ext cx="2350976" cy="372081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46" name="组合 114"/>
            <p:cNvGrpSpPr/>
            <p:nvPr/>
          </p:nvGrpSpPr>
          <p:grpSpPr>
            <a:xfrm>
              <a:off x="5113559" y="2479279"/>
              <a:ext cx="1738311" cy="314592"/>
              <a:chOff x="5891213" y="2635714"/>
              <a:chExt cx="1738311" cy="314592"/>
            </a:xfrm>
          </p:grpSpPr>
          <p:sp>
            <p:nvSpPr>
              <p:cNvPr id="1048636" name="矩形: 圆角 148"/>
              <p:cNvSpPr/>
              <p:nvPr/>
            </p:nvSpPr>
            <p:spPr>
              <a:xfrm>
                <a:off x="7493000" y="2635714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637" name="矩形: 圆角 18"/>
              <p:cNvSpPr/>
              <p:nvPr/>
            </p:nvSpPr>
            <p:spPr>
              <a:xfrm>
                <a:off x="7277100" y="2635714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grpSp>
            <p:nvGrpSpPr>
              <p:cNvPr id="47" name="组合 150"/>
              <p:cNvGrpSpPr/>
              <p:nvPr/>
            </p:nvGrpSpPr>
            <p:grpSpPr>
              <a:xfrm>
                <a:off x="5959475" y="2731534"/>
                <a:ext cx="368301" cy="57150"/>
                <a:chOff x="5959475" y="2731534"/>
                <a:chExt cx="368301" cy="57150"/>
              </a:xfrm>
            </p:grpSpPr>
            <p:sp>
              <p:nvSpPr>
                <p:cNvPr id="1048638" name="矩形: 圆角 18"/>
                <p:cNvSpPr/>
                <p:nvPr/>
              </p:nvSpPr>
              <p:spPr>
                <a:xfrm>
                  <a:off x="5959475" y="2732051"/>
                  <a:ext cx="266699" cy="5611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1048639" name="椭圆 157"/>
                <p:cNvSpPr/>
                <p:nvPr/>
              </p:nvSpPr>
              <p:spPr>
                <a:xfrm>
                  <a:off x="6270626" y="2731534"/>
                  <a:ext cx="57150" cy="57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</p:grpSp>
          <p:grpSp>
            <p:nvGrpSpPr>
              <p:cNvPr id="48" name="组合 151"/>
              <p:cNvGrpSpPr/>
              <p:nvPr/>
            </p:nvGrpSpPr>
            <p:grpSpPr>
              <a:xfrm>
                <a:off x="6641645" y="2788167"/>
                <a:ext cx="368301" cy="57150"/>
                <a:chOff x="5959475" y="2731534"/>
                <a:chExt cx="368301" cy="57150"/>
              </a:xfrm>
            </p:grpSpPr>
            <p:sp>
              <p:nvSpPr>
                <p:cNvPr id="1048640" name="矩形: 圆角 18"/>
                <p:cNvSpPr/>
                <p:nvPr/>
              </p:nvSpPr>
              <p:spPr>
                <a:xfrm>
                  <a:off x="5959475" y="2732051"/>
                  <a:ext cx="266699" cy="5611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1048641" name="椭圆 155"/>
                <p:cNvSpPr/>
                <p:nvPr/>
              </p:nvSpPr>
              <p:spPr>
                <a:xfrm>
                  <a:off x="6270626" y="2731534"/>
                  <a:ext cx="57150" cy="57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</p:grpSp>
          <p:sp>
            <p:nvSpPr>
              <p:cNvPr id="1048642" name="矩形: 圆角 18"/>
              <p:cNvSpPr/>
              <p:nvPr/>
            </p:nvSpPr>
            <p:spPr>
              <a:xfrm>
                <a:off x="6157912" y="2896795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643" name="矩形: 圆角 18"/>
              <p:cNvSpPr/>
              <p:nvPr/>
            </p:nvSpPr>
            <p:spPr>
              <a:xfrm>
                <a:off x="5891213" y="2896795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49" name="组合 115"/>
            <p:cNvGrpSpPr/>
            <p:nvPr/>
          </p:nvGrpSpPr>
          <p:grpSpPr>
            <a:xfrm>
              <a:off x="965746" y="1791746"/>
              <a:ext cx="5849043" cy="1591903"/>
              <a:chOff x="2629682" y="1358403"/>
              <a:chExt cx="5849043" cy="1591903"/>
            </a:xfrm>
          </p:grpSpPr>
          <p:sp>
            <p:nvSpPr>
              <p:cNvPr id="1048644" name="矩形: 圆角 16"/>
              <p:cNvSpPr/>
              <p:nvPr/>
            </p:nvSpPr>
            <p:spPr>
              <a:xfrm>
                <a:off x="2629682" y="1358403"/>
                <a:ext cx="5849043" cy="901407"/>
              </a:xfrm>
              <a:prstGeom prst="roundRect">
                <a:avLst>
                  <a:gd name="adj" fmla="val 50000"/>
                </a:avLst>
              </a:prstGeom>
              <a:solidFill>
                <a:srgbClr val="9C94EF"/>
              </a:solidFill>
              <a:ln w="38100">
                <a:solidFill>
                  <a:srgbClr val="230B5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645" name="矩形: 圆角 18"/>
              <p:cNvSpPr/>
              <p:nvPr/>
            </p:nvSpPr>
            <p:spPr>
              <a:xfrm>
                <a:off x="7493000" y="2635714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646" name="矩形: 圆角 18"/>
              <p:cNvSpPr/>
              <p:nvPr/>
            </p:nvSpPr>
            <p:spPr>
              <a:xfrm>
                <a:off x="7277100" y="2635714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grpSp>
            <p:nvGrpSpPr>
              <p:cNvPr id="50" name="组合 139"/>
              <p:cNvGrpSpPr/>
              <p:nvPr/>
            </p:nvGrpSpPr>
            <p:grpSpPr>
              <a:xfrm>
                <a:off x="5959475" y="2731534"/>
                <a:ext cx="368301" cy="57150"/>
                <a:chOff x="5959475" y="2731534"/>
                <a:chExt cx="368301" cy="57150"/>
              </a:xfrm>
            </p:grpSpPr>
            <p:sp>
              <p:nvSpPr>
                <p:cNvPr id="1048647" name="矩形: 圆角 18"/>
                <p:cNvSpPr/>
                <p:nvPr/>
              </p:nvSpPr>
              <p:spPr>
                <a:xfrm>
                  <a:off x="5959475" y="2732051"/>
                  <a:ext cx="266699" cy="5611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1048648" name="椭圆 146"/>
                <p:cNvSpPr/>
                <p:nvPr/>
              </p:nvSpPr>
              <p:spPr>
                <a:xfrm>
                  <a:off x="6270626" y="2731534"/>
                  <a:ext cx="57150" cy="57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</p:grpSp>
          <p:grpSp>
            <p:nvGrpSpPr>
              <p:cNvPr id="51" name="组合 140"/>
              <p:cNvGrpSpPr/>
              <p:nvPr/>
            </p:nvGrpSpPr>
            <p:grpSpPr>
              <a:xfrm>
                <a:off x="6641645" y="2788167"/>
                <a:ext cx="368301" cy="57150"/>
                <a:chOff x="5959475" y="2731534"/>
                <a:chExt cx="368301" cy="57150"/>
              </a:xfrm>
            </p:grpSpPr>
            <p:sp>
              <p:nvSpPr>
                <p:cNvPr id="1048649" name="矩形: 圆角 18"/>
                <p:cNvSpPr/>
                <p:nvPr/>
              </p:nvSpPr>
              <p:spPr>
                <a:xfrm>
                  <a:off x="5959475" y="2732051"/>
                  <a:ext cx="266699" cy="5611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1048650" name="椭圆 144"/>
                <p:cNvSpPr/>
                <p:nvPr/>
              </p:nvSpPr>
              <p:spPr>
                <a:xfrm>
                  <a:off x="6270626" y="2731534"/>
                  <a:ext cx="57150" cy="57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</p:grpSp>
          <p:sp>
            <p:nvSpPr>
              <p:cNvPr id="1048651" name="矩形: 圆角 18"/>
              <p:cNvSpPr/>
              <p:nvPr/>
            </p:nvSpPr>
            <p:spPr>
              <a:xfrm>
                <a:off x="6157912" y="2896795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652" name="矩形: 圆角 18"/>
              <p:cNvSpPr/>
              <p:nvPr/>
            </p:nvSpPr>
            <p:spPr>
              <a:xfrm>
                <a:off x="5891213" y="2896795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52" name="组合 116"/>
            <p:cNvGrpSpPr/>
            <p:nvPr/>
          </p:nvGrpSpPr>
          <p:grpSpPr>
            <a:xfrm>
              <a:off x="5670885" y="3658835"/>
              <a:ext cx="1738311" cy="314592"/>
              <a:chOff x="5891213" y="2635714"/>
              <a:chExt cx="1738311" cy="314592"/>
            </a:xfrm>
          </p:grpSpPr>
          <p:sp>
            <p:nvSpPr>
              <p:cNvPr id="1048654" name="矩形: 圆角 18"/>
              <p:cNvSpPr/>
              <p:nvPr/>
            </p:nvSpPr>
            <p:spPr>
              <a:xfrm>
                <a:off x="7493000" y="2635714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655" name="矩形: 圆角 18"/>
              <p:cNvSpPr/>
              <p:nvPr/>
            </p:nvSpPr>
            <p:spPr>
              <a:xfrm>
                <a:off x="7277100" y="2635714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grpSp>
            <p:nvGrpSpPr>
              <p:cNvPr id="53" name="组合 128"/>
              <p:cNvGrpSpPr/>
              <p:nvPr/>
            </p:nvGrpSpPr>
            <p:grpSpPr>
              <a:xfrm>
                <a:off x="5959475" y="2731534"/>
                <a:ext cx="368301" cy="57150"/>
                <a:chOff x="5959475" y="2731534"/>
                <a:chExt cx="368301" cy="57150"/>
              </a:xfrm>
            </p:grpSpPr>
            <p:sp>
              <p:nvSpPr>
                <p:cNvPr id="1048656" name="矩形: 圆角 18"/>
                <p:cNvSpPr/>
                <p:nvPr/>
              </p:nvSpPr>
              <p:spPr>
                <a:xfrm>
                  <a:off x="5959475" y="2732051"/>
                  <a:ext cx="266699" cy="5611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1048657" name="椭圆 135"/>
                <p:cNvSpPr/>
                <p:nvPr/>
              </p:nvSpPr>
              <p:spPr>
                <a:xfrm>
                  <a:off x="6270626" y="2731534"/>
                  <a:ext cx="57150" cy="57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</p:grpSp>
          <p:grpSp>
            <p:nvGrpSpPr>
              <p:cNvPr id="54" name="组合 129"/>
              <p:cNvGrpSpPr/>
              <p:nvPr/>
            </p:nvGrpSpPr>
            <p:grpSpPr>
              <a:xfrm>
                <a:off x="6641645" y="2788167"/>
                <a:ext cx="368301" cy="57150"/>
                <a:chOff x="5959475" y="2731534"/>
                <a:chExt cx="368301" cy="57150"/>
              </a:xfrm>
            </p:grpSpPr>
            <p:sp>
              <p:nvSpPr>
                <p:cNvPr id="1048658" name="矩形: 圆角 18"/>
                <p:cNvSpPr/>
                <p:nvPr/>
              </p:nvSpPr>
              <p:spPr>
                <a:xfrm>
                  <a:off x="5959475" y="2732051"/>
                  <a:ext cx="266699" cy="5611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1048659" name="椭圆 133"/>
                <p:cNvSpPr/>
                <p:nvPr/>
              </p:nvSpPr>
              <p:spPr>
                <a:xfrm>
                  <a:off x="6270626" y="2731534"/>
                  <a:ext cx="57150" cy="57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</p:grpSp>
          <p:sp>
            <p:nvSpPr>
              <p:cNvPr id="1048660" name="矩形: 圆角 18"/>
              <p:cNvSpPr/>
              <p:nvPr/>
            </p:nvSpPr>
            <p:spPr>
              <a:xfrm>
                <a:off x="6157912" y="2896795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661" name="矩形: 圆角 18"/>
              <p:cNvSpPr/>
              <p:nvPr/>
            </p:nvSpPr>
            <p:spPr>
              <a:xfrm>
                <a:off x="5891213" y="2896795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sp>
          <p:nvSpPr>
            <p:cNvPr id="1048662" name="圆角矩形 45"/>
            <p:cNvSpPr/>
            <p:nvPr/>
          </p:nvSpPr>
          <p:spPr>
            <a:xfrm>
              <a:off x="7817380" y="2668211"/>
              <a:ext cx="1562269" cy="236868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663" name="圆角矩形 46"/>
            <p:cNvSpPr/>
            <p:nvPr/>
          </p:nvSpPr>
          <p:spPr>
            <a:xfrm>
              <a:off x="2163859" y="3310136"/>
              <a:ext cx="1562269" cy="346478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664" name="椭圆 119"/>
            <p:cNvSpPr/>
            <p:nvPr/>
          </p:nvSpPr>
          <p:spPr>
            <a:xfrm>
              <a:off x="5412382" y="2172173"/>
              <a:ext cx="161180" cy="161180"/>
            </a:xfrm>
            <a:prstGeom prst="ellipse">
              <a:avLst/>
            </a:prstGeom>
            <a:solidFill>
              <a:srgbClr val="FA4E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665" name="五角星 49"/>
            <p:cNvSpPr/>
            <p:nvPr/>
          </p:nvSpPr>
          <p:spPr>
            <a:xfrm>
              <a:off x="6005846" y="1823756"/>
              <a:ext cx="234672" cy="234672"/>
            </a:xfrm>
            <a:prstGeom prst="star5">
              <a:avLst/>
            </a:prstGeom>
            <a:solidFill>
              <a:srgbClr val="F770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666" name="同心圆 50"/>
            <p:cNvSpPr/>
            <p:nvPr/>
          </p:nvSpPr>
          <p:spPr>
            <a:xfrm>
              <a:off x="7357541" y="2978548"/>
              <a:ext cx="186329" cy="186329"/>
            </a:xfrm>
            <a:prstGeom prst="donut">
              <a:avLst>
                <a:gd name="adj" fmla="val 20238"/>
              </a:avLst>
            </a:prstGeom>
            <a:solidFill>
              <a:srgbClr val="6CB9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667" name="同心圆 51"/>
            <p:cNvSpPr/>
            <p:nvPr/>
          </p:nvSpPr>
          <p:spPr>
            <a:xfrm>
              <a:off x="6098155" y="4218963"/>
              <a:ext cx="186329" cy="186329"/>
            </a:xfrm>
            <a:prstGeom prst="donut">
              <a:avLst>
                <a:gd name="adj" fmla="val 20238"/>
              </a:avLst>
            </a:prstGeom>
            <a:solidFill>
              <a:srgbClr val="E0B6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668" name="五角星 52"/>
            <p:cNvSpPr/>
            <p:nvPr/>
          </p:nvSpPr>
          <p:spPr>
            <a:xfrm>
              <a:off x="5171524" y="4175194"/>
              <a:ext cx="234672" cy="234672"/>
            </a:xfrm>
            <a:prstGeom prst="star5">
              <a:avLst/>
            </a:prstGeom>
            <a:solidFill>
              <a:srgbClr val="E0B6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669" name="椭圆 124"/>
            <p:cNvSpPr/>
            <p:nvPr/>
          </p:nvSpPr>
          <p:spPr>
            <a:xfrm>
              <a:off x="6887769" y="4210419"/>
              <a:ext cx="161180" cy="161180"/>
            </a:xfrm>
            <a:prstGeom prst="ellipse">
              <a:avLst/>
            </a:prstGeom>
            <a:solidFill>
              <a:srgbClr val="6CB9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55" name="组合 93"/>
          <p:cNvGrpSpPr/>
          <p:nvPr/>
        </p:nvGrpSpPr>
        <p:grpSpPr>
          <a:xfrm>
            <a:off x="0" y="434238"/>
            <a:ext cx="871645" cy="817691"/>
            <a:chOff x="2536573" y="4017818"/>
            <a:chExt cx="1043886" cy="979271"/>
          </a:xfrm>
        </p:grpSpPr>
        <p:grpSp>
          <p:nvGrpSpPr>
            <p:cNvPr id="56" name="组合 94"/>
            <p:cNvGrpSpPr/>
            <p:nvPr/>
          </p:nvGrpSpPr>
          <p:grpSpPr>
            <a:xfrm>
              <a:off x="2536573" y="4017818"/>
              <a:ext cx="1043886" cy="979271"/>
              <a:chOff x="1918573" y="3467100"/>
              <a:chExt cx="1661886" cy="1559017"/>
            </a:xfrm>
          </p:grpSpPr>
          <p:sp>
            <p:nvSpPr>
              <p:cNvPr id="1048671" name="椭圆 96"/>
              <p:cNvSpPr/>
              <p:nvPr/>
            </p:nvSpPr>
            <p:spPr>
              <a:xfrm>
                <a:off x="2062392" y="3508049"/>
                <a:ext cx="1518067" cy="1518068"/>
              </a:xfrm>
              <a:prstGeom prst="ellipse">
                <a:avLst/>
              </a:prstGeom>
              <a:solidFill>
                <a:srgbClr val="33D7F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360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1048672" name="椭圆 97"/>
              <p:cNvSpPr/>
              <p:nvPr/>
            </p:nvSpPr>
            <p:spPr>
              <a:xfrm>
                <a:off x="1918573" y="3467100"/>
                <a:ext cx="1534048" cy="1534048"/>
              </a:xfrm>
              <a:prstGeom prst="ellipse">
                <a:avLst/>
              </a:prstGeom>
              <a:noFill/>
              <a:ln w="38100">
                <a:solidFill>
                  <a:srgbClr val="230B5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360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1048673" name="圆角矩形 55"/>
              <p:cNvSpPr/>
              <p:nvPr/>
            </p:nvSpPr>
            <p:spPr>
              <a:xfrm rot="2759515">
                <a:off x="3187555" y="3706352"/>
                <a:ext cx="148846" cy="51634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360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1048674" name="圆角矩形 79"/>
              <p:cNvSpPr/>
              <p:nvPr/>
            </p:nvSpPr>
            <p:spPr>
              <a:xfrm rot="4764785">
                <a:off x="3364014" y="4066880"/>
                <a:ext cx="148846" cy="51634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360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1048675" name="椭圆 100"/>
              <p:cNvSpPr/>
              <p:nvPr/>
            </p:nvSpPr>
            <p:spPr>
              <a:xfrm>
                <a:off x="2286495" y="3810772"/>
                <a:ext cx="856793" cy="856792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30B5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360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</p:grpSp>
        <p:sp>
          <p:nvSpPr>
            <p:cNvPr id="1048676" name="椭圆 95"/>
            <p:cNvSpPr/>
            <p:nvPr/>
          </p:nvSpPr>
          <p:spPr>
            <a:xfrm>
              <a:off x="2789691" y="4254369"/>
              <a:ext cx="494152" cy="4941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A</a:t>
              </a:r>
              <a:endPara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</p:grpSp>
      <p:sp>
        <p:nvSpPr>
          <p:cNvPr id="1048695" name="矩形 181"/>
          <p:cNvSpPr/>
          <p:nvPr/>
        </p:nvSpPr>
        <p:spPr>
          <a:xfrm>
            <a:off x="1130702" y="609416"/>
            <a:ext cx="55621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Menghargai</a:t>
            </a:r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&amp; </a:t>
            </a:r>
            <a:r>
              <a:rPr lang="en-US" altLang="zh-CN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Menghormati</a:t>
            </a:r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dalam</a:t>
            </a:r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Komunikasi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48699" name="AutoShape 6"/>
          <p:cNvSpPr>
            <a:spLocks noChangeAspect="1"/>
          </p:cNvSpPr>
          <p:nvPr/>
        </p:nvSpPr>
        <p:spPr>
          <a:xfrm>
            <a:off x="825500" y="0"/>
            <a:ext cx="10541000" cy="6858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93" name="矩形: 圆角 16"/>
          <p:cNvSpPr/>
          <p:nvPr/>
        </p:nvSpPr>
        <p:spPr>
          <a:xfrm>
            <a:off x="8184288" y="2349500"/>
            <a:ext cx="3448243" cy="381000"/>
          </a:xfrm>
          <a:prstGeom prst="roundRect">
            <a:avLst>
              <a:gd name="adj" fmla="val 50000"/>
            </a:avLst>
          </a:prstGeom>
          <a:solidFill>
            <a:srgbClr val="9C94EF"/>
          </a:solidFill>
          <a:ln w="38100">
            <a:solidFill>
              <a:srgbClr val="230B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94" name="矩形 184"/>
          <p:cNvSpPr/>
          <p:nvPr/>
        </p:nvSpPr>
        <p:spPr>
          <a:xfrm>
            <a:off x="8343900" y="2400301"/>
            <a:ext cx="32004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Sikap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Terbuka</a:t>
            </a:r>
          </a:p>
          <a:p>
            <a:pPr algn="ctr"/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Kemampuan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dalam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melakukan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penilaian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secara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objektif.Kemampuan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dalam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membedakan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sesuatu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dengan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mudah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memahami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isi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mencari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informasi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dari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berbagai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sumber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memiliki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keterbukaa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n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dalam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mengubah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pikiran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dan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professional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95" name="矩形: 圆角 16"/>
          <p:cNvSpPr/>
          <p:nvPr/>
        </p:nvSpPr>
        <p:spPr>
          <a:xfrm>
            <a:off x="4432321" y="2376516"/>
            <a:ext cx="3448243" cy="646084"/>
          </a:xfrm>
          <a:prstGeom prst="roundRect">
            <a:avLst>
              <a:gd name="adj" fmla="val 50000"/>
            </a:avLst>
          </a:prstGeom>
          <a:solidFill>
            <a:srgbClr val="F988A9"/>
          </a:solidFill>
          <a:ln w="38100">
            <a:solidFill>
              <a:srgbClr val="230B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96" name="矩形: 圆角 147"/>
          <p:cNvSpPr/>
          <p:nvPr/>
        </p:nvSpPr>
        <p:spPr>
          <a:xfrm>
            <a:off x="521084" y="2343783"/>
            <a:ext cx="3448243" cy="339171"/>
          </a:xfrm>
          <a:prstGeom prst="roundRect">
            <a:avLst>
              <a:gd name="adj" fmla="val 50000"/>
            </a:avLst>
          </a:prstGeom>
          <a:solidFill>
            <a:srgbClr val="33D7FC"/>
          </a:solidFill>
          <a:ln w="38100">
            <a:solidFill>
              <a:srgbClr val="230B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97" name="矩形 184"/>
          <p:cNvSpPr/>
          <p:nvPr/>
        </p:nvSpPr>
        <p:spPr>
          <a:xfrm>
            <a:off x="673100" y="2324101"/>
            <a:ext cx="3200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Percaya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(Trust)</a:t>
            </a:r>
          </a:p>
          <a:p>
            <a:pPr algn="ctr"/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Rasa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percaya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pada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diri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seseorang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akan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muncul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jika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ia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memiliki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keyakinan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bahwa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dirinya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tidak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akan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dikhianati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oleh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pasangan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Semakin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besar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rasa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percaya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yang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dimiliki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seseorang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maka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semakin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mudah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orang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tersebut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membuka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diri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kepada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pasangan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98" name="矩形 184"/>
          <p:cNvSpPr/>
          <p:nvPr/>
        </p:nvSpPr>
        <p:spPr>
          <a:xfrm>
            <a:off x="4622800" y="2374901"/>
            <a:ext cx="3200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Perilaku suportif akan meningkat komunikasi</a:t>
            </a:r>
          </a:p>
          <a:p>
            <a:pPr algn="ctr"/>
            <a:endParaRPr lang="fi-FI" altLang="zh-CN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i-FI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Deskripsi</a:t>
            </a:r>
          </a:p>
          <a:p>
            <a:pPr marL="457200" indent="-457200">
              <a:buFont typeface="+mj-lt"/>
              <a:buAutoNum type="arabicPeriod"/>
            </a:pPr>
            <a:r>
              <a:rPr lang="fi-FI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Orientasi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Masalah</a:t>
            </a:r>
            <a:endParaRPr lang="en-US" altLang="zh-CN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Spontanitas</a:t>
            </a:r>
            <a:endParaRPr lang="en-US" altLang="zh-CN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Empati</a:t>
            </a:r>
            <a:endParaRPr lang="en-US" altLang="zh-CN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CN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profesinalisme</a:t>
            </a:r>
            <a:endParaRPr lang="fi-FI" altLang="zh-CN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7"/>
          <p:cNvPicPr>
            <a:picLocks noChangeAspect="1"/>
          </p:cNvPicPr>
          <p:nvPr/>
        </p:nvPicPr>
        <p:blipFill rotWithShape="1">
          <a:blip r:embed="rId2"/>
          <a:srcRect t="25284"/>
          <a:stretch>
            <a:fillRect/>
          </a:stretch>
        </p:blipFill>
        <p:spPr>
          <a:xfrm flipV="1">
            <a:off x="0" y="1676400"/>
            <a:ext cx="12292313" cy="5181600"/>
          </a:xfrm>
          <a:prstGeom prst="rect">
            <a:avLst/>
          </a:prstGeom>
        </p:spPr>
      </p:pic>
      <p:sp>
        <p:nvSpPr>
          <p:cNvPr id="13" name="矩形: 圆角 147"/>
          <p:cNvSpPr/>
          <p:nvPr/>
        </p:nvSpPr>
        <p:spPr>
          <a:xfrm>
            <a:off x="724284" y="591183"/>
            <a:ext cx="6794116" cy="755017"/>
          </a:xfrm>
          <a:prstGeom prst="roundRect">
            <a:avLst>
              <a:gd name="adj" fmla="val 50000"/>
            </a:avLst>
          </a:prstGeom>
          <a:solidFill>
            <a:srgbClr val="33D7FC"/>
          </a:solidFill>
          <a:ln w="38100">
            <a:solidFill>
              <a:srgbClr val="230B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grpSp>
        <p:nvGrpSpPr>
          <p:cNvPr id="14" name="组合 101"/>
          <p:cNvGrpSpPr/>
          <p:nvPr/>
        </p:nvGrpSpPr>
        <p:grpSpPr>
          <a:xfrm>
            <a:off x="177800" y="307238"/>
            <a:ext cx="810696" cy="836407"/>
            <a:chOff x="4724337" y="3970435"/>
            <a:chExt cx="970893" cy="1001685"/>
          </a:xfrm>
        </p:grpSpPr>
        <p:grpSp>
          <p:nvGrpSpPr>
            <p:cNvPr id="15" name="组合 102"/>
            <p:cNvGrpSpPr/>
            <p:nvPr/>
          </p:nvGrpSpPr>
          <p:grpSpPr>
            <a:xfrm>
              <a:off x="4724348" y="3970433"/>
              <a:ext cx="970897" cy="1001684"/>
              <a:chOff x="4149553" y="3406449"/>
              <a:chExt cx="1545678" cy="1594700"/>
            </a:xfrm>
          </p:grpSpPr>
          <p:sp>
            <p:nvSpPr>
              <p:cNvPr id="17" name="椭圆 104"/>
              <p:cNvSpPr/>
              <p:nvPr/>
            </p:nvSpPr>
            <p:spPr>
              <a:xfrm>
                <a:off x="4153671" y="3406449"/>
                <a:ext cx="1518064" cy="1518069"/>
              </a:xfrm>
              <a:prstGeom prst="ellipse">
                <a:avLst/>
              </a:prstGeom>
              <a:solidFill>
                <a:srgbClr val="F770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360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18" name="椭圆 105"/>
              <p:cNvSpPr/>
              <p:nvPr/>
            </p:nvSpPr>
            <p:spPr>
              <a:xfrm>
                <a:off x="4149553" y="3467100"/>
                <a:ext cx="1534044" cy="1534049"/>
              </a:xfrm>
              <a:prstGeom prst="ellipse">
                <a:avLst/>
              </a:prstGeom>
              <a:noFill/>
              <a:ln w="38100">
                <a:solidFill>
                  <a:srgbClr val="230B5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360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19" name="圆角矩形 117"/>
              <p:cNvSpPr/>
              <p:nvPr/>
            </p:nvSpPr>
            <p:spPr>
              <a:xfrm rot="2759515">
                <a:off x="5418531" y="3706352"/>
                <a:ext cx="148846" cy="51634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360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20" name="圆角矩形 118"/>
              <p:cNvSpPr/>
              <p:nvPr/>
            </p:nvSpPr>
            <p:spPr>
              <a:xfrm rot="4764785">
                <a:off x="5594991" y="4066881"/>
                <a:ext cx="148846" cy="51634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360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21" name="椭圆 108"/>
              <p:cNvSpPr/>
              <p:nvPr/>
            </p:nvSpPr>
            <p:spPr>
              <a:xfrm>
                <a:off x="4517474" y="3810772"/>
                <a:ext cx="856790" cy="856794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30B5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360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</p:grpSp>
        <p:sp>
          <p:nvSpPr>
            <p:cNvPr id="16" name="椭圆 103"/>
            <p:cNvSpPr/>
            <p:nvPr/>
          </p:nvSpPr>
          <p:spPr>
            <a:xfrm>
              <a:off x="4984498" y="4254369"/>
              <a:ext cx="494152" cy="4941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B</a:t>
              </a:r>
              <a:endPara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</p:grpSp>
      <p:sp>
        <p:nvSpPr>
          <p:cNvPr id="22" name="矩形 181"/>
          <p:cNvSpPr/>
          <p:nvPr/>
        </p:nvSpPr>
        <p:spPr>
          <a:xfrm>
            <a:off x="1118002" y="698316"/>
            <a:ext cx="60955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Empati</a:t>
            </a:r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dalam</a:t>
            </a:r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Komunikasi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3" name="矩形 4"/>
          <p:cNvSpPr/>
          <p:nvPr/>
        </p:nvSpPr>
        <p:spPr>
          <a:xfrm>
            <a:off x="4790124" y="1701354"/>
            <a:ext cx="6953933" cy="4143838"/>
          </a:xfrm>
          <a:prstGeom prst="rect">
            <a:avLst/>
          </a:prstGeom>
          <a:solidFill>
            <a:srgbClr val="9C94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Empati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adalah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kemampuan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dengan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berbagai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definisi</a:t>
            </a:r>
            <a:r>
              <a:rPr lang="en-US" altLang="zh-CN" dirty="0" smtClean="0"/>
              <a:t> yang </a:t>
            </a:r>
            <a:r>
              <a:rPr lang="en-US" altLang="zh-CN" dirty="0" err="1" smtClean="0"/>
              <a:t>berbeda</a:t>
            </a:r>
            <a:r>
              <a:rPr lang="en-US" altLang="zh-CN" dirty="0" smtClean="0"/>
              <a:t> yang </a:t>
            </a:r>
            <a:r>
              <a:rPr lang="en-US" altLang="zh-CN" dirty="0" err="1" smtClean="0"/>
              <a:t>mencakup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spektrum</a:t>
            </a:r>
            <a:r>
              <a:rPr lang="en-US" altLang="zh-CN" dirty="0" smtClean="0"/>
              <a:t> yang </a:t>
            </a:r>
            <a:r>
              <a:rPr lang="en-US" altLang="zh-CN" dirty="0" err="1" smtClean="0"/>
              <a:t>luas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berkisar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pada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orang</a:t>
            </a:r>
            <a:r>
              <a:rPr lang="en-US" altLang="zh-CN" dirty="0" smtClean="0"/>
              <a:t> lain yang </a:t>
            </a:r>
            <a:r>
              <a:rPr lang="en-US" altLang="zh-CN" dirty="0" err="1" smtClean="0"/>
              <a:t>menciptakan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keinginan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untuk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menolong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mengalami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emosi</a:t>
            </a:r>
            <a:r>
              <a:rPr lang="en-US" altLang="zh-CN" dirty="0" smtClean="0"/>
              <a:t> yang </a:t>
            </a:r>
            <a:r>
              <a:rPr lang="en-US" altLang="zh-CN" dirty="0" err="1" smtClean="0"/>
              <a:t>serupa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dengan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emosi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orang</a:t>
            </a:r>
            <a:r>
              <a:rPr lang="en-US" altLang="zh-CN" dirty="0" smtClean="0"/>
              <a:t> lain, </a:t>
            </a:r>
            <a:r>
              <a:rPr lang="en-US" altLang="zh-CN" dirty="0" err="1" smtClean="0"/>
              <a:t>mengetahui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apa</a:t>
            </a:r>
            <a:r>
              <a:rPr lang="en-US" altLang="zh-CN" dirty="0" smtClean="0"/>
              <a:t> yang </a:t>
            </a:r>
            <a:r>
              <a:rPr lang="en-US" altLang="zh-CN" dirty="0" err="1" smtClean="0"/>
              <a:t>orang</a:t>
            </a:r>
            <a:r>
              <a:rPr lang="en-US" altLang="zh-CN" dirty="0" smtClean="0"/>
              <a:t> lain </a:t>
            </a:r>
            <a:r>
              <a:rPr lang="en-US" altLang="zh-CN" dirty="0" err="1" smtClean="0"/>
              <a:t>rasakan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dan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pikirkan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mengaburkan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garis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antara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diri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dan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orang</a:t>
            </a:r>
            <a:r>
              <a:rPr lang="en-US" altLang="zh-CN" dirty="0" smtClean="0"/>
              <a:t> lain.</a:t>
            </a:r>
            <a:endParaRPr lang="zh-CN" altLang="en-US" dirty="0"/>
          </a:p>
        </p:txBody>
      </p:sp>
      <p:pic>
        <p:nvPicPr>
          <p:cNvPr id="24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3300" y="2188748"/>
            <a:ext cx="2528400" cy="44361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18" name="Rectangle 5"/>
          <p:cNvSpPr>
            <a:spLocks noChangeArrowheads="1"/>
          </p:cNvSpPr>
          <p:nvPr/>
        </p:nvSpPr>
        <p:spPr bwMode="auto">
          <a:xfrm>
            <a:off x="1" y="0"/>
            <a:ext cx="12192000" cy="6858000"/>
          </a:xfrm>
          <a:prstGeom prst="rect">
            <a:avLst/>
          </a:prstGeom>
          <a:solidFill>
            <a:srgbClr val="FCD9E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pic>
        <p:nvPicPr>
          <p:cNvPr id="2097161" name="图片 7"/>
          <p:cNvPicPr>
            <a:picLocks noChangeAspect="1"/>
          </p:cNvPicPr>
          <p:nvPr/>
        </p:nvPicPr>
        <p:blipFill rotWithShape="1">
          <a:blip r:embed="rId2"/>
          <a:srcRect t="25284"/>
          <a:stretch>
            <a:fillRect/>
          </a:stretch>
        </p:blipFill>
        <p:spPr>
          <a:xfrm>
            <a:off x="-50156" y="-1"/>
            <a:ext cx="12292313" cy="5975671"/>
          </a:xfrm>
          <a:prstGeom prst="rect">
            <a:avLst/>
          </a:prstGeom>
        </p:spPr>
      </p:pic>
      <p:sp>
        <p:nvSpPr>
          <p:cNvPr id="1048919" name="矩形 110"/>
          <p:cNvSpPr/>
          <p:nvPr/>
        </p:nvSpPr>
        <p:spPr>
          <a:xfrm>
            <a:off x="172720" y="150589"/>
            <a:ext cx="11846560" cy="655682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55600" sx="104000" sy="104000" algn="c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8920" name="圆角矩形 10"/>
          <p:cNvSpPr/>
          <p:nvPr/>
        </p:nvSpPr>
        <p:spPr>
          <a:xfrm>
            <a:off x="5480915" y="164409"/>
            <a:ext cx="1989141" cy="314814"/>
          </a:xfrm>
          <a:prstGeom prst="roundRect">
            <a:avLst>
              <a:gd name="adj" fmla="val 50000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8921" name="圆角矩形 44"/>
          <p:cNvSpPr/>
          <p:nvPr/>
        </p:nvSpPr>
        <p:spPr>
          <a:xfrm>
            <a:off x="6590087" y="1099728"/>
            <a:ext cx="1989141" cy="314814"/>
          </a:xfrm>
          <a:prstGeom prst="roundRect">
            <a:avLst>
              <a:gd name="adj" fmla="val 50000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grpSp>
        <p:nvGrpSpPr>
          <p:cNvPr id="123" name="组合 114"/>
          <p:cNvGrpSpPr/>
          <p:nvPr/>
        </p:nvGrpSpPr>
        <p:grpSpPr>
          <a:xfrm>
            <a:off x="3374175" y="3298328"/>
            <a:ext cx="2247316" cy="266174"/>
            <a:chOff x="5459980" y="2635714"/>
            <a:chExt cx="2656114" cy="314592"/>
          </a:xfrm>
        </p:grpSpPr>
        <p:sp>
          <p:nvSpPr>
            <p:cNvPr id="1048922" name="矩形: 圆角 147"/>
            <p:cNvSpPr/>
            <p:nvPr/>
          </p:nvSpPr>
          <p:spPr>
            <a:xfrm>
              <a:off x="5459980" y="2662123"/>
              <a:ext cx="2656114" cy="261257"/>
            </a:xfrm>
            <a:prstGeom prst="roundRect">
              <a:avLst>
                <a:gd name="adj" fmla="val 50000"/>
              </a:avLst>
            </a:prstGeom>
            <a:solidFill>
              <a:srgbClr val="33D7FC"/>
            </a:solidFill>
            <a:ln w="38100">
              <a:solidFill>
                <a:srgbClr val="230B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923" name="矩形: 圆角 148"/>
            <p:cNvSpPr/>
            <p:nvPr/>
          </p:nvSpPr>
          <p:spPr>
            <a:xfrm>
              <a:off x="74930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924" name="矩形: 圆角 18"/>
            <p:cNvSpPr/>
            <p:nvPr/>
          </p:nvSpPr>
          <p:spPr>
            <a:xfrm>
              <a:off x="72771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124" name="组合 150"/>
            <p:cNvGrpSpPr/>
            <p:nvPr/>
          </p:nvGrpSpPr>
          <p:grpSpPr>
            <a:xfrm>
              <a:off x="5959475" y="2731534"/>
              <a:ext cx="368301" cy="57150"/>
              <a:chOff x="5959475" y="2731534"/>
              <a:chExt cx="368301" cy="57150"/>
            </a:xfrm>
          </p:grpSpPr>
          <p:sp>
            <p:nvSpPr>
              <p:cNvPr id="1048925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926" name="椭圆 157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125" name="组合 151"/>
            <p:cNvGrpSpPr/>
            <p:nvPr/>
          </p:nvGrpSpPr>
          <p:grpSpPr>
            <a:xfrm>
              <a:off x="6641645" y="2788167"/>
              <a:ext cx="368301" cy="57150"/>
              <a:chOff x="5959475" y="2731534"/>
              <a:chExt cx="368301" cy="57150"/>
            </a:xfrm>
          </p:grpSpPr>
          <p:sp>
            <p:nvSpPr>
              <p:cNvPr id="1048927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928" name="椭圆 155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sp>
          <p:nvSpPr>
            <p:cNvPr id="1048929" name="矩形: 圆角 18"/>
            <p:cNvSpPr/>
            <p:nvPr/>
          </p:nvSpPr>
          <p:spPr>
            <a:xfrm>
              <a:off x="6157912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930" name="矩形: 圆角 18"/>
            <p:cNvSpPr/>
            <p:nvPr/>
          </p:nvSpPr>
          <p:spPr>
            <a:xfrm>
              <a:off x="5891213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126" name="组合 115"/>
          <p:cNvGrpSpPr/>
          <p:nvPr/>
        </p:nvGrpSpPr>
        <p:grpSpPr>
          <a:xfrm>
            <a:off x="5847498" y="4236182"/>
            <a:ext cx="2247316" cy="266174"/>
            <a:chOff x="5459979" y="2635714"/>
            <a:chExt cx="2656114" cy="314592"/>
          </a:xfrm>
        </p:grpSpPr>
        <p:sp>
          <p:nvSpPr>
            <p:cNvPr id="1048931" name="矩形: 圆角 16"/>
            <p:cNvSpPr/>
            <p:nvPr/>
          </p:nvSpPr>
          <p:spPr>
            <a:xfrm>
              <a:off x="5459979" y="2662123"/>
              <a:ext cx="2656114" cy="261257"/>
            </a:xfrm>
            <a:prstGeom prst="roundRect">
              <a:avLst>
                <a:gd name="adj" fmla="val 50000"/>
              </a:avLst>
            </a:prstGeom>
            <a:solidFill>
              <a:srgbClr val="9C94EF"/>
            </a:solidFill>
            <a:ln w="38100">
              <a:solidFill>
                <a:srgbClr val="230B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932" name="矩形: 圆角 18"/>
            <p:cNvSpPr/>
            <p:nvPr/>
          </p:nvSpPr>
          <p:spPr>
            <a:xfrm>
              <a:off x="74930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933" name="矩形: 圆角 18"/>
            <p:cNvSpPr/>
            <p:nvPr/>
          </p:nvSpPr>
          <p:spPr>
            <a:xfrm>
              <a:off x="72771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127" name="组合 139"/>
            <p:cNvGrpSpPr/>
            <p:nvPr/>
          </p:nvGrpSpPr>
          <p:grpSpPr>
            <a:xfrm>
              <a:off x="5959475" y="2731534"/>
              <a:ext cx="368301" cy="57150"/>
              <a:chOff x="5959475" y="2731534"/>
              <a:chExt cx="368301" cy="57150"/>
            </a:xfrm>
          </p:grpSpPr>
          <p:sp>
            <p:nvSpPr>
              <p:cNvPr id="1048934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935" name="椭圆 146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128" name="组合 140"/>
            <p:cNvGrpSpPr/>
            <p:nvPr/>
          </p:nvGrpSpPr>
          <p:grpSpPr>
            <a:xfrm>
              <a:off x="6641645" y="2788167"/>
              <a:ext cx="368301" cy="57150"/>
              <a:chOff x="5959475" y="2731534"/>
              <a:chExt cx="368301" cy="57150"/>
            </a:xfrm>
          </p:grpSpPr>
          <p:sp>
            <p:nvSpPr>
              <p:cNvPr id="1048936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937" name="椭圆 144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sp>
          <p:nvSpPr>
            <p:cNvPr id="1048938" name="矩形: 圆角 18"/>
            <p:cNvSpPr/>
            <p:nvPr/>
          </p:nvSpPr>
          <p:spPr>
            <a:xfrm>
              <a:off x="6157912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939" name="矩形: 圆角 18"/>
            <p:cNvSpPr/>
            <p:nvPr/>
          </p:nvSpPr>
          <p:spPr>
            <a:xfrm>
              <a:off x="5891213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129" name="组合 116"/>
          <p:cNvGrpSpPr/>
          <p:nvPr/>
        </p:nvGrpSpPr>
        <p:grpSpPr>
          <a:xfrm>
            <a:off x="5914236" y="2627809"/>
            <a:ext cx="2247316" cy="266174"/>
            <a:chOff x="5459979" y="2635714"/>
            <a:chExt cx="2656114" cy="314592"/>
          </a:xfrm>
        </p:grpSpPr>
        <p:sp>
          <p:nvSpPr>
            <p:cNvPr id="1048940" name="矩形: 圆角 16"/>
            <p:cNvSpPr/>
            <p:nvPr/>
          </p:nvSpPr>
          <p:spPr>
            <a:xfrm>
              <a:off x="5459979" y="2662123"/>
              <a:ext cx="2656114" cy="261257"/>
            </a:xfrm>
            <a:prstGeom prst="roundRect">
              <a:avLst>
                <a:gd name="adj" fmla="val 50000"/>
              </a:avLst>
            </a:prstGeom>
            <a:solidFill>
              <a:srgbClr val="F988A9"/>
            </a:solidFill>
            <a:ln w="38100">
              <a:solidFill>
                <a:srgbClr val="230B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941" name="矩形: 圆角 18"/>
            <p:cNvSpPr/>
            <p:nvPr/>
          </p:nvSpPr>
          <p:spPr>
            <a:xfrm>
              <a:off x="74930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942" name="矩形: 圆角 18"/>
            <p:cNvSpPr/>
            <p:nvPr/>
          </p:nvSpPr>
          <p:spPr>
            <a:xfrm>
              <a:off x="72771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130" name="组合 128"/>
            <p:cNvGrpSpPr/>
            <p:nvPr/>
          </p:nvGrpSpPr>
          <p:grpSpPr>
            <a:xfrm>
              <a:off x="5959475" y="2731534"/>
              <a:ext cx="368301" cy="57150"/>
              <a:chOff x="5959475" y="2731534"/>
              <a:chExt cx="368301" cy="57150"/>
            </a:xfrm>
          </p:grpSpPr>
          <p:sp>
            <p:nvSpPr>
              <p:cNvPr id="1048943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944" name="椭圆 135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131" name="组合 129"/>
            <p:cNvGrpSpPr/>
            <p:nvPr/>
          </p:nvGrpSpPr>
          <p:grpSpPr>
            <a:xfrm>
              <a:off x="6641645" y="2788167"/>
              <a:ext cx="368301" cy="57150"/>
              <a:chOff x="5959475" y="2731534"/>
              <a:chExt cx="368301" cy="57150"/>
            </a:xfrm>
          </p:grpSpPr>
          <p:sp>
            <p:nvSpPr>
              <p:cNvPr id="1048945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946" name="椭圆 133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sp>
          <p:nvSpPr>
            <p:cNvPr id="1048947" name="矩形: 圆角 18"/>
            <p:cNvSpPr/>
            <p:nvPr/>
          </p:nvSpPr>
          <p:spPr>
            <a:xfrm>
              <a:off x="6157912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948" name="矩形: 圆角 18"/>
            <p:cNvSpPr/>
            <p:nvPr/>
          </p:nvSpPr>
          <p:spPr>
            <a:xfrm>
              <a:off x="5891213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</p:grpSp>
      <p:sp>
        <p:nvSpPr>
          <p:cNvPr id="1048949" name="圆角矩形 45"/>
          <p:cNvSpPr/>
          <p:nvPr/>
        </p:nvSpPr>
        <p:spPr>
          <a:xfrm>
            <a:off x="6340618" y="865074"/>
            <a:ext cx="1321823" cy="200412"/>
          </a:xfrm>
          <a:prstGeom prst="roundRect">
            <a:avLst>
              <a:gd name="adj" fmla="val 50000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8950" name="圆角矩形 46"/>
          <p:cNvSpPr/>
          <p:nvPr/>
        </p:nvSpPr>
        <p:spPr>
          <a:xfrm>
            <a:off x="1557221" y="1408202"/>
            <a:ext cx="1321823" cy="293152"/>
          </a:xfrm>
          <a:prstGeom prst="roundRect">
            <a:avLst>
              <a:gd name="adj" fmla="val 50000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8951" name="椭圆 119"/>
          <p:cNvSpPr/>
          <p:nvPr/>
        </p:nvSpPr>
        <p:spPr>
          <a:xfrm>
            <a:off x="4191469" y="3836281"/>
            <a:ext cx="136373" cy="136373"/>
          </a:xfrm>
          <a:prstGeom prst="ellipse">
            <a:avLst/>
          </a:prstGeom>
          <a:solidFill>
            <a:srgbClr val="FA4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8952" name="五角星 49"/>
          <p:cNvSpPr/>
          <p:nvPr/>
        </p:nvSpPr>
        <p:spPr>
          <a:xfrm>
            <a:off x="7068494" y="2906489"/>
            <a:ext cx="198554" cy="198554"/>
          </a:xfrm>
          <a:prstGeom prst="star5">
            <a:avLst/>
          </a:prstGeom>
          <a:solidFill>
            <a:srgbClr val="F77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8953" name="同心圆 50"/>
          <p:cNvSpPr/>
          <p:nvPr/>
        </p:nvSpPr>
        <p:spPr>
          <a:xfrm>
            <a:off x="5634051" y="2524650"/>
            <a:ext cx="195249" cy="167750"/>
          </a:xfrm>
          <a:prstGeom prst="donut">
            <a:avLst>
              <a:gd name="adj" fmla="val 20238"/>
            </a:avLst>
          </a:prstGeom>
          <a:solidFill>
            <a:srgbClr val="6CB9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8954" name="同心圆 51"/>
          <p:cNvSpPr/>
          <p:nvPr/>
        </p:nvSpPr>
        <p:spPr>
          <a:xfrm>
            <a:off x="7373027" y="4006376"/>
            <a:ext cx="157651" cy="157652"/>
          </a:xfrm>
          <a:prstGeom prst="donut">
            <a:avLst>
              <a:gd name="adj" fmla="val 20238"/>
            </a:avLst>
          </a:prstGeom>
          <a:solidFill>
            <a:srgbClr val="E0B6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8955" name="五角星 52"/>
          <p:cNvSpPr/>
          <p:nvPr/>
        </p:nvSpPr>
        <p:spPr>
          <a:xfrm>
            <a:off x="5486996" y="4150191"/>
            <a:ext cx="198554" cy="198554"/>
          </a:xfrm>
          <a:prstGeom prst="star5">
            <a:avLst/>
          </a:prstGeom>
          <a:solidFill>
            <a:srgbClr val="E0B6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8956" name="椭圆 124"/>
          <p:cNvSpPr/>
          <p:nvPr/>
        </p:nvSpPr>
        <p:spPr>
          <a:xfrm>
            <a:off x="4923805" y="3085384"/>
            <a:ext cx="136373" cy="136373"/>
          </a:xfrm>
          <a:prstGeom prst="ellipse">
            <a:avLst/>
          </a:prstGeom>
          <a:solidFill>
            <a:srgbClr val="6CB9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8957" name="矩形: 圆角 1"/>
          <p:cNvSpPr/>
          <p:nvPr/>
        </p:nvSpPr>
        <p:spPr>
          <a:xfrm>
            <a:off x="4425772" y="3274298"/>
            <a:ext cx="3264257" cy="65230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355600" sx="127000" sy="127000" algn="c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Fungsi-Fungsi</a:t>
            </a:r>
            <a:r>
              <a:rPr lang="en-US" altLang="zh-CN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Empati</a:t>
            </a:r>
            <a:endParaRPr lang="zh-CN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pSp>
        <p:nvGrpSpPr>
          <p:cNvPr id="132" name="组合 219"/>
          <p:cNvGrpSpPr/>
          <p:nvPr/>
        </p:nvGrpSpPr>
        <p:grpSpPr>
          <a:xfrm rot="10800000">
            <a:off x="1155699" y="1193800"/>
            <a:ext cx="3428999" cy="1358900"/>
            <a:chOff x="1706881" y="2668454"/>
            <a:chExt cx="1635751" cy="636063"/>
          </a:xfrm>
        </p:grpSpPr>
        <p:sp>
          <p:nvSpPr>
            <p:cNvPr id="1048958" name="Freeform 105"/>
            <p:cNvSpPr/>
            <p:nvPr/>
          </p:nvSpPr>
          <p:spPr bwMode="auto">
            <a:xfrm>
              <a:off x="1706881" y="2723492"/>
              <a:ext cx="1590675" cy="581025"/>
            </a:xfrm>
            <a:custGeom>
              <a:avLst/>
              <a:gdLst>
                <a:gd name="T0" fmla="*/ 110 w 1002"/>
                <a:gd name="T1" fmla="*/ 0 h 366"/>
                <a:gd name="T2" fmla="*/ 110 w 1002"/>
                <a:gd name="T3" fmla="*/ 132 h 366"/>
                <a:gd name="T4" fmla="*/ 0 w 1002"/>
                <a:gd name="T5" fmla="*/ 195 h 366"/>
                <a:gd name="T6" fmla="*/ 110 w 1002"/>
                <a:gd name="T7" fmla="*/ 238 h 366"/>
                <a:gd name="T8" fmla="*/ 110 w 1002"/>
                <a:gd name="T9" fmla="*/ 366 h 366"/>
                <a:gd name="T10" fmla="*/ 1002 w 1002"/>
                <a:gd name="T11" fmla="*/ 366 h 366"/>
                <a:gd name="T12" fmla="*/ 1002 w 1002"/>
                <a:gd name="T13" fmla="*/ 0 h 366"/>
                <a:gd name="T14" fmla="*/ 110 w 1002"/>
                <a:gd name="T15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02" h="366">
                  <a:moveTo>
                    <a:pt x="110" y="0"/>
                  </a:moveTo>
                  <a:lnTo>
                    <a:pt x="110" y="132"/>
                  </a:lnTo>
                  <a:lnTo>
                    <a:pt x="0" y="195"/>
                  </a:lnTo>
                  <a:lnTo>
                    <a:pt x="110" y="238"/>
                  </a:lnTo>
                  <a:lnTo>
                    <a:pt x="110" y="366"/>
                  </a:lnTo>
                  <a:lnTo>
                    <a:pt x="1002" y="366"/>
                  </a:lnTo>
                  <a:lnTo>
                    <a:pt x="1002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31D0F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8959" name="Freeform 106"/>
            <p:cNvSpPr/>
            <p:nvPr/>
          </p:nvSpPr>
          <p:spPr bwMode="auto">
            <a:xfrm>
              <a:off x="1751957" y="2668454"/>
              <a:ext cx="1590675" cy="581025"/>
            </a:xfrm>
            <a:custGeom>
              <a:avLst/>
              <a:gdLst>
                <a:gd name="T0" fmla="*/ 110 w 1002"/>
                <a:gd name="T1" fmla="*/ 0 h 366"/>
                <a:gd name="T2" fmla="*/ 110 w 1002"/>
                <a:gd name="T3" fmla="*/ 132 h 366"/>
                <a:gd name="T4" fmla="*/ 0 w 1002"/>
                <a:gd name="T5" fmla="*/ 194 h 366"/>
                <a:gd name="T6" fmla="*/ 110 w 1002"/>
                <a:gd name="T7" fmla="*/ 238 h 366"/>
                <a:gd name="T8" fmla="*/ 110 w 1002"/>
                <a:gd name="T9" fmla="*/ 366 h 366"/>
                <a:gd name="T10" fmla="*/ 1002 w 1002"/>
                <a:gd name="T11" fmla="*/ 366 h 366"/>
                <a:gd name="T12" fmla="*/ 1002 w 1002"/>
                <a:gd name="T13" fmla="*/ 0 h 366"/>
                <a:gd name="T14" fmla="*/ 110 w 1002"/>
                <a:gd name="T15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02" h="366">
                  <a:moveTo>
                    <a:pt x="110" y="0"/>
                  </a:moveTo>
                  <a:lnTo>
                    <a:pt x="110" y="132"/>
                  </a:lnTo>
                  <a:lnTo>
                    <a:pt x="0" y="194"/>
                  </a:lnTo>
                  <a:lnTo>
                    <a:pt x="110" y="238"/>
                  </a:lnTo>
                  <a:lnTo>
                    <a:pt x="110" y="366"/>
                  </a:lnTo>
                  <a:lnTo>
                    <a:pt x="1002" y="366"/>
                  </a:lnTo>
                  <a:lnTo>
                    <a:pt x="1002" y="0"/>
                  </a:lnTo>
                  <a:lnTo>
                    <a:pt x="110" y="0"/>
                  </a:lnTo>
                  <a:close/>
                </a:path>
              </a:pathLst>
            </a:custGeom>
            <a:noFill/>
            <a:ln w="33338" cap="rnd">
              <a:solidFill>
                <a:srgbClr val="302C37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33" name="组合 220"/>
          <p:cNvGrpSpPr/>
          <p:nvPr/>
        </p:nvGrpSpPr>
        <p:grpSpPr>
          <a:xfrm>
            <a:off x="7622852" y="1667318"/>
            <a:ext cx="3705547" cy="1355282"/>
            <a:chOff x="1706881" y="2668454"/>
            <a:chExt cx="1635751" cy="636063"/>
          </a:xfrm>
        </p:grpSpPr>
        <p:sp>
          <p:nvSpPr>
            <p:cNvPr id="1048960" name="Freeform 105"/>
            <p:cNvSpPr/>
            <p:nvPr/>
          </p:nvSpPr>
          <p:spPr bwMode="auto">
            <a:xfrm>
              <a:off x="1706881" y="2723492"/>
              <a:ext cx="1590675" cy="581025"/>
            </a:xfrm>
            <a:custGeom>
              <a:avLst/>
              <a:gdLst>
                <a:gd name="T0" fmla="*/ 110 w 1002"/>
                <a:gd name="T1" fmla="*/ 0 h 366"/>
                <a:gd name="T2" fmla="*/ 110 w 1002"/>
                <a:gd name="T3" fmla="*/ 132 h 366"/>
                <a:gd name="T4" fmla="*/ 0 w 1002"/>
                <a:gd name="T5" fmla="*/ 195 h 366"/>
                <a:gd name="T6" fmla="*/ 110 w 1002"/>
                <a:gd name="T7" fmla="*/ 238 h 366"/>
                <a:gd name="T8" fmla="*/ 110 w 1002"/>
                <a:gd name="T9" fmla="*/ 366 h 366"/>
                <a:gd name="T10" fmla="*/ 1002 w 1002"/>
                <a:gd name="T11" fmla="*/ 366 h 366"/>
                <a:gd name="T12" fmla="*/ 1002 w 1002"/>
                <a:gd name="T13" fmla="*/ 0 h 366"/>
                <a:gd name="T14" fmla="*/ 110 w 1002"/>
                <a:gd name="T15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02" h="366">
                  <a:moveTo>
                    <a:pt x="110" y="0"/>
                  </a:moveTo>
                  <a:lnTo>
                    <a:pt x="110" y="132"/>
                  </a:lnTo>
                  <a:lnTo>
                    <a:pt x="0" y="195"/>
                  </a:lnTo>
                  <a:lnTo>
                    <a:pt x="110" y="238"/>
                  </a:lnTo>
                  <a:lnTo>
                    <a:pt x="110" y="366"/>
                  </a:lnTo>
                  <a:lnTo>
                    <a:pt x="1002" y="366"/>
                  </a:lnTo>
                  <a:lnTo>
                    <a:pt x="1002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F87E7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8961" name="Freeform 106"/>
            <p:cNvSpPr/>
            <p:nvPr/>
          </p:nvSpPr>
          <p:spPr bwMode="auto">
            <a:xfrm>
              <a:off x="1751957" y="2668454"/>
              <a:ext cx="1590675" cy="581025"/>
            </a:xfrm>
            <a:custGeom>
              <a:avLst/>
              <a:gdLst>
                <a:gd name="T0" fmla="*/ 110 w 1002"/>
                <a:gd name="T1" fmla="*/ 0 h 366"/>
                <a:gd name="T2" fmla="*/ 110 w 1002"/>
                <a:gd name="T3" fmla="*/ 132 h 366"/>
                <a:gd name="T4" fmla="*/ 0 w 1002"/>
                <a:gd name="T5" fmla="*/ 194 h 366"/>
                <a:gd name="T6" fmla="*/ 110 w 1002"/>
                <a:gd name="T7" fmla="*/ 238 h 366"/>
                <a:gd name="T8" fmla="*/ 110 w 1002"/>
                <a:gd name="T9" fmla="*/ 366 h 366"/>
                <a:gd name="T10" fmla="*/ 1002 w 1002"/>
                <a:gd name="T11" fmla="*/ 366 h 366"/>
                <a:gd name="T12" fmla="*/ 1002 w 1002"/>
                <a:gd name="T13" fmla="*/ 0 h 366"/>
                <a:gd name="T14" fmla="*/ 110 w 1002"/>
                <a:gd name="T15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02" h="366">
                  <a:moveTo>
                    <a:pt x="110" y="0"/>
                  </a:moveTo>
                  <a:lnTo>
                    <a:pt x="110" y="132"/>
                  </a:lnTo>
                  <a:lnTo>
                    <a:pt x="0" y="194"/>
                  </a:lnTo>
                  <a:lnTo>
                    <a:pt x="110" y="238"/>
                  </a:lnTo>
                  <a:lnTo>
                    <a:pt x="110" y="366"/>
                  </a:lnTo>
                  <a:lnTo>
                    <a:pt x="1002" y="366"/>
                  </a:lnTo>
                  <a:lnTo>
                    <a:pt x="1002" y="0"/>
                  </a:lnTo>
                  <a:lnTo>
                    <a:pt x="110" y="0"/>
                  </a:lnTo>
                  <a:close/>
                </a:path>
              </a:pathLst>
            </a:custGeom>
            <a:noFill/>
            <a:ln w="33338" cap="rnd">
              <a:solidFill>
                <a:srgbClr val="302C37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34" name="组合 223"/>
          <p:cNvGrpSpPr/>
          <p:nvPr/>
        </p:nvGrpSpPr>
        <p:grpSpPr>
          <a:xfrm rot="10800000">
            <a:off x="1037246" y="4364798"/>
            <a:ext cx="3433153" cy="1350202"/>
            <a:chOff x="1706881" y="2668454"/>
            <a:chExt cx="1635751" cy="636063"/>
          </a:xfrm>
        </p:grpSpPr>
        <p:sp>
          <p:nvSpPr>
            <p:cNvPr id="1048962" name="Freeform 105"/>
            <p:cNvSpPr/>
            <p:nvPr/>
          </p:nvSpPr>
          <p:spPr bwMode="auto">
            <a:xfrm>
              <a:off x="1706881" y="2723492"/>
              <a:ext cx="1590675" cy="581025"/>
            </a:xfrm>
            <a:custGeom>
              <a:avLst/>
              <a:gdLst>
                <a:gd name="T0" fmla="*/ 110 w 1002"/>
                <a:gd name="T1" fmla="*/ 0 h 366"/>
                <a:gd name="T2" fmla="*/ 110 w 1002"/>
                <a:gd name="T3" fmla="*/ 132 h 366"/>
                <a:gd name="T4" fmla="*/ 0 w 1002"/>
                <a:gd name="T5" fmla="*/ 195 h 366"/>
                <a:gd name="T6" fmla="*/ 110 w 1002"/>
                <a:gd name="T7" fmla="*/ 238 h 366"/>
                <a:gd name="T8" fmla="*/ 110 w 1002"/>
                <a:gd name="T9" fmla="*/ 366 h 366"/>
                <a:gd name="T10" fmla="*/ 1002 w 1002"/>
                <a:gd name="T11" fmla="*/ 366 h 366"/>
                <a:gd name="T12" fmla="*/ 1002 w 1002"/>
                <a:gd name="T13" fmla="*/ 0 h 366"/>
                <a:gd name="T14" fmla="*/ 110 w 1002"/>
                <a:gd name="T15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02" h="366">
                  <a:moveTo>
                    <a:pt x="110" y="0"/>
                  </a:moveTo>
                  <a:lnTo>
                    <a:pt x="110" y="132"/>
                  </a:lnTo>
                  <a:lnTo>
                    <a:pt x="0" y="195"/>
                  </a:lnTo>
                  <a:lnTo>
                    <a:pt x="110" y="238"/>
                  </a:lnTo>
                  <a:lnTo>
                    <a:pt x="110" y="366"/>
                  </a:lnTo>
                  <a:lnTo>
                    <a:pt x="1002" y="366"/>
                  </a:lnTo>
                  <a:lnTo>
                    <a:pt x="1002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F686A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8963" name="Freeform 106"/>
            <p:cNvSpPr/>
            <p:nvPr/>
          </p:nvSpPr>
          <p:spPr bwMode="auto">
            <a:xfrm>
              <a:off x="1751957" y="2668454"/>
              <a:ext cx="1590675" cy="581025"/>
            </a:xfrm>
            <a:custGeom>
              <a:avLst/>
              <a:gdLst>
                <a:gd name="T0" fmla="*/ 110 w 1002"/>
                <a:gd name="T1" fmla="*/ 0 h 366"/>
                <a:gd name="T2" fmla="*/ 110 w 1002"/>
                <a:gd name="T3" fmla="*/ 132 h 366"/>
                <a:gd name="T4" fmla="*/ 0 w 1002"/>
                <a:gd name="T5" fmla="*/ 194 h 366"/>
                <a:gd name="T6" fmla="*/ 110 w 1002"/>
                <a:gd name="T7" fmla="*/ 238 h 366"/>
                <a:gd name="T8" fmla="*/ 110 w 1002"/>
                <a:gd name="T9" fmla="*/ 366 h 366"/>
                <a:gd name="T10" fmla="*/ 1002 w 1002"/>
                <a:gd name="T11" fmla="*/ 366 h 366"/>
                <a:gd name="T12" fmla="*/ 1002 w 1002"/>
                <a:gd name="T13" fmla="*/ 0 h 366"/>
                <a:gd name="T14" fmla="*/ 110 w 1002"/>
                <a:gd name="T15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02" h="366">
                  <a:moveTo>
                    <a:pt x="110" y="0"/>
                  </a:moveTo>
                  <a:lnTo>
                    <a:pt x="110" y="132"/>
                  </a:lnTo>
                  <a:lnTo>
                    <a:pt x="0" y="194"/>
                  </a:lnTo>
                  <a:lnTo>
                    <a:pt x="110" y="238"/>
                  </a:lnTo>
                  <a:lnTo>
                    <a:pt x="110" y="366"/>
                  </a:lnTo>
                  <a:lnTo>
                    <a:pt x="1002" y="366"/>
                  </a:lnTo>
                  <a:lnTo>
                    <a:pt x="1002" y="0"/>
                  </a:lnTo>
                  <a:lnTo>
                    <a:pt x="110" y="0"/>
                  </a:lnTo>
                  <a:close/>
                </a:path>
              </a:pathLst>
            </a:custGeom>
            <a:noFill/>
            <a:ln w="33338" cap="rnd">
              <a:solidFill>
                <a:srgbClr val="302C37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35" name="组合 226"/>
          <p:cNvGrpSpPr/>
          <p:nvPr/>
        </p:nvGrpSpPr>
        <p:grpSpPr>
          <a:xfrm>
            <a:off x="8003852" y="4364798"/>
            <a:ext cx="3273747" cy="1324802"/>
            <a:chOff x="1706881" y="2668454"/>
            <a:chExt cx="1635751" cy="636063"/>
          </a:xfrm>
        </p:grpSpPr>
        <p:sp>
          <p:nvSpPr>
            <p:cNvPr id="1048964" name="Freeform 105"/>
            <p:cNvSpPr/>
            <p:nvPr/>
          </p:nvSpPr>
          <p:spPr bwMode="auto">
            <a:xfrm>
              <a:off x="1706881" y="2723492"/>
              <a:ext cx="1590675" cy="581025"/>
            </a:xfrm>
            <a:custGeom>
              <a:avLst/>
              <a:gdLst>
                <a:gd name="T0" fmla="*/ 110 w 1002"/>
                <a:gd name="T1" fmla="*/ 0 h 366"/>
                <a:gd name="T2" fmla="*/ 110 w 1002"/>
                <a:gd name="T3" fmla="*/ 132 h 366"/>
                <a:gd name="T4" fmla="*/ 0 w 1002"/>
                <a:gd name="T5" fmla="*/ 195 h 366"/>
                <a:gd name="T6" fmla="*/ 110 w 1002"/>
                <a:gd name="T7" fmla="*/ 238 h 366"/>
                <a:gd name="T8" fmla="*/ 110 w 1002"/>
                <a:gd name="T9" fmla="*/ 366 h 366"/>
                <a:gd name="T10" fmla="*/ 1002 w 1002"/>
                <a:gd name="T11" fmla="*/ 366 h 366"/>
                <a:gd name="T12" fmla="*/ 1002 w 1002"/>
                <a:gd name="T13" fmla="*/ 0 h 366"/>
                <a:gd name="T14" fmla="*/ 110 w 1002"/>
                <a:gd name="T15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02" h="366">
                  <a:moveTo>
                    <a:pt x="110" y="0"/>
                  </a:moveTo>
                  <a:lnTo>
                    <a:pt x="110" y="132"/>
                  </a:lnTo>
                  <a:lnTo>
                    <a:pt x="0" y="195"/>
                  </a:lnTo>
                  <a:lnTo>
                    <a:pt x="110" y="238"/>
                  </a:lnTo>
                  <a:lnTo>
                    <a:pt x="110" y="366"/>
                  </a:lnTo>
                  <a:lnTo>
                    <a:pt x="1002" y="366"/>
                  </a:lnTo>
                  <a:lnTo>
                    <a:pt x="1002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9C94E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8965" name="Freeform 106"/>
            <p:cNvSpPr/>
            <p:nvPr/>
          </p:nvSpPr>
          <p:spPr bwMode="auto">
            <a:xfrm>
              <a:off x="1751957" y="2668454"/>
              <a:ext cx="1590675" cy="581025"/>
            </a:xfrm>
            <a:custGeom>
              <a:avLst/>
              <a:gdLst>
                <a:gd name="T0" fmla="*/ 110 w 1002"/>
                <a:gd name="T1" fmla="*/ 0 h 366"/>
                <a:gd name="T2" fmla="*/ 110 w 1002"/>
                <a:gd name="T3" fmla="*/ 132 h 366"/>
                <a:gd name="T4" fmla="*/ 0 w 1002"/>
                <a:gd name="T5" fmla="*/ 194 h 366"/>
                <a:gd name="T6" fmla="*/ 110 w 1002"/>
                <a:gd name="T7" fmla="*/ 238 h 366"/>
                <a:gd name="T8" fmla="*/ 110 w 1002"/>
                <a:gd name="T9" fmla="*/ 366 h 366"/>
                <a:gd name="T10" fmla="*/ 1002 w 1002"/>
                <a:gd name="T11" fmla="*/ 366 h 366"/>
                <a:gd name="T12" fmla="*/ 1002 w 1002"/>
                <a:gd name="T13" fmla="*/ 0 h 366"/>
                <a:gd name="T14" fmla="*/ 110 w 1002"/>
                <a:gd name="T15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02" h="366">
                  <a:moveTo>
                    <a:pt x="110" y="0"/>
                  </a:moveTo>
                  <a:lnTo>
                    <a:pt x="110" y="132"/>
                  </a:lnTo>
                  <a:lnTo>
                    <a:pt x="0" y="194"/>
                  </a:lnTo>
                  <a:lnTo>
                    <a:pt x="110" y="238"/>
                  </a:lnTo>
                  <a:lnTo>
                    <a:pt x="110" y="366"/>
                  </a:lnTo>
                  <a:lnTo>
                    <a:pt x="1002" y="366"/>
                  </a:lnTo>
                  <a:lnTo>
                    <a:pt x="1002" y="0"/>
                  </a:lnTo>
                  <a:lnTo>
                    <a:pt x="110" y="0"/>
                  </a:lnTo>
                  <a:close/>
                </a:path>
              </a:pathLst>
            </a:custGeom>
            <a:noFill/>
            <a:ln w="33338" cap="rnd">
              <a:solidFill>
                <a:srgbClr val="302C37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048967" name="文本框 230"/>
          <p:cNvSpPr txBox="1"/>
          <p:nvPr/>
        </p:nvSpPr>
        <p:spPr>
          <a:xfrm>
            <a:off x="8377555" y="1811655"/>
            <a:ext cx="2573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Menumbuhkan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kesadaran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perbedaan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kebudayaan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Memahami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sikap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orang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lain</a:t>
            </a:r>
            <a:endParaRPr lang="zh-CN" altLang="en-US" sz="1600" dirty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48968" name="文本框 231"/>
          <p:cNvSpPr txBox="1"/>
          <p:nvPr/>
        </p:nvSpPr>
        <p:spPr>
          <a:xfrm>
            <a:off x="1141730" y="4673600"/>
            <a:ext cx="28333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2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Memiliki</a:t>
            </a:r>
            <a:r>
              <a:rPr lang="en-US" altLang="zh-CN" sz="22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2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wawasan</a:t>
            </a:r>
            <a:r>
              <a:rPr lang="en-US" altLang="zh-CN" sz="22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yang </a:t>
            </a:r>
            <a:r>
              <a:rPr lang="en-US" altLang="zh-CN" sz="22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Luas</a:t>
            </a:r>
            <a:endParaRPr lang="zh-CN" altLang="en-US" sz="2200" dirty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48969" name="文本框 232"/>
          <p:cNvSpPr txBox="1"/>
          <p:nvPr/>
        </p:nvSpPr>
        <p:spPr>
          <a:xfrm>
            <a:off x="8631555" y="4592954"/>
            <a:ext cx="25063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zh-CN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Memahami gaya bicara orang lain</a:t>
            </a:r>
            <a:endParaRPr lang="zh-CN" altLang="en-US" sz="2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48974" name="AutoShape 6"/>
          <p:cNvSpPr>
            <a:spLocks noChangeAspect="1"/>
          </p:cNvSpPr>
          <p:nvPr/>
        </p:nvSpPr>
        <p:spPr>
          <a:xfrm>
            <a:off x="825500" y="0"/>
            <a:ext cx="10541000" cy="6858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73" name="Rectangle 72"/>
          <p:cNvSpPr/>
          <p:nvPr/>
        </p:nvSpPr>
        <p:spPr>
          <a:xfrm>
            <a:off x="1191785" y="1453634"/>
            <a:ext cx="28468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judgement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82" name="Rectangle 5"/>
          <p:cNvSpPr>
            <a:spLocks noChangeArrowheads="1"/>
          </p:cNvSpPr>
          <p:nvPr/>
        </p:nvSpPr>
        <p:spPr bwMode="auto">
          <a:xfrm>
            <a:off x="1" y="0"/>
            <a:ext cx="12192000" cy="6858000"/>
          </a:xfrm>
          <a:prstGeom prst="rect">
            <a:avLst/>
          </a:prstGeom>
          <a:solidFill>
            <a:srgbClr val="FCD9E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pic>
        <p:nvPicPr>
          <p:cNvPr id="2097165" name="图片 7"/>
          <p:cNvPicPr>
            <a:picLocks noChangeAspect="1"/>
          </p:cNvPicPr>
          <p:nvPr/>
        </p:nvPicPr>
        <p:blipFill rotWithShape="1">
          <a:blip r:embed="rId2"/>
          <a:srcRect t="25284"/>
          <a:stretch>
            <a:fillRect/>
          </a:stretch>
        </p:blipFill>
        <p:spPr>
          <a:xfrm>
            <a:off x="-50156" y="-1"/>
            <a:ext cx="12292313" cy="5975671"/>
          </a:xfrm>
          <a:prstGeom prst="rect">
            <a:avLst/>
          </a:prstGeom>
        </p:spPr>
      </p:pic>
      <p:sp>
        <p:nvSpPr>
          <p:cNvPr id="1049083" name="矩形 110"/>
          <p:cNvSpPr/>
          <p:nvPr/>
        </p:nvSpPr>
        <p:spPr>
          <a:xfrm>
            <a:off x="172720" y="159479"/>
            <a:ext cx="11846560" cy="655682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55600" sx="104000" sy="104000" algn="c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9084" name="圆角矩形 10"/>
          <p:cNvSpPr/>
          <p:nvPr/>
        </p:nvSpPr>
        <p:spPr>
          <a:xfrm>
            <a:off x="5480915" y="164409"/>
            <a:ext cx="1989141" cy="314814"/>
          </a:xfrm>
          <a:prstGeom prst="roundRect">
            <a:avLst>
              <a:gd name="adj" fmla="val 50000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9085" name="圆角矩形 44"/>
          <p:cNvSpPr/>
          <p:nvPr/>
        </p:nvSpPr>
        <p:spPr>
          <a:xfrm>
            <a:off x="6590087" y="1099728"/>
            <a:ext cx="1989141" cy="314814"/>
          </a:xfrm>
          <a:prstGeom prst="roundRect">
            <a:avLst>
              <a:gd name="adj" fmla="val 50000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grpSp>
        <p:nvGrpSpPr>
          <p:cNvPr id="167" name="组合 114"/>
          <p:cNvGrpSpPr/>
          <p:nvPr/>
        </p:nvGrpSpPr>
        <p:grpSpPr>
          <a:xfrm>
            <a:off x="3564674" y="694828"/>
            <a:ext cx="2247316" cy="266174"/>
            <a:chOff x="5459980" y="2635714"/>
            <a:chExt cx="2656114" cy="314592"/>
          </a:xfrm>
        </p:grpSpPr>
        <p:sp>
          <p:nvSpPr>
            <p:cNvPr id="1049086" name="矩形: 圆角 147"/>
            <p:cNvSpPr/>
            <p:nvPr/>
          </p:nvSpPr>
          <p:spPr>
            <a:xfrm>
              <a:off x="5459980" y="2662123"/>
              <a:ext cx="2656114" cy="261257"/>
            </a:xfrm>
            <a:prstGeom prst="roundRect">
              <a:avLst>
                <a:gd name="adj" fmla="val 50000"/>
              </a:avLst>
            </a:prstGeom>
            <a:solidFill>
              <a:srgbClr val="33D7FC"/>
            </a:solidFill>
            <a:ln w="38100">
              <a:solidFill>
                <a:srgbClr val="230B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087" name="矩形: 圆角 148"/>
            <p:cNvSpPr/>
            <p:nvPr/>
          </p:nvSpPr>
          <p:spPr>
            <a:xfrm>
              <a:off x="74930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088" name="矩形: 圆角 18"/>
            <p:cNvSpPr/>
            <p:nvPr/>
          </p:nvSpPr>
          <p:spPr>
            <a:xfrm>
              <a:off x="72771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090" name="椭圆 157"/>
            <p:cNvSpPr/>
            <p:nvPr/>
          </p:nvSpPr>
          <p:spPr>
            <a:xfrm>
              <a:off x="6270627" y="2731534"/>
              <a:ext cx="57150" cy="571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169" name="组合 151"/>
            <p:cNvGrpSpPr/>
            <p:nvPr/>
          </p:nvGrpSpPr>
          <p:grpSpPr>
            <a:xfrm>
              <a:off x="6641645" y="2788167"/>
              <a:ext cx="368301" cy="57150"/>
              <a:chOff x="5959475" y="2731534"/>
              <a:chExt cx="368301" cy="57150"/>
            </a:xfrm>
          </p:grpSpPr>
          <p:sp>
            <p:nvSpPr>
              <p:cNvPr id="1049091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092" name="椭圆 155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sp>
          <p:nvSpPr>
            <p:cNvPr id="1049093" name="矩形: 圆角 18"/>
            <p:cNvSpPr/>
            <p:nvPr/>
          </p:nvSpPr>
          <p:spPr>
            <a:xfrm>
              <a:off x="6157912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094" name="矩形: 圆角 18"/>
            <p:cNvSpPr/>
            <p:nvPr/>
          </p:nvSpPr>
          <p:spPr>
            <a:xfrm>
              <a:off x="5891213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170" name="组合 115"/>
          <p:cNvGrpSpPr/>
          <p:nvPr/>
        </p:nvGrpSpPr>
        <p:grpSpPr>
          <a:xfrm>
            <a:off x="6114198" y="883382"/>
            <a:ext cx="2247316" cy="266174"/>
            <a:chOff x="5459979" y="2635714"/>
            <a:chExt cx="2656114" cy="314592"/>
          </a:xfrm>
        </p:grpSpPr>
        <p:sp>
          <p:nvSpPr>
            <p:cNvPr id="1049095" name="矩形: 圆角 16"/>
            <p:cNvSpPr/>
            <p:nvPr/>
          </p:nvSpPr>
          <p:spPr>
            <a:xfrm>
              <a:off x="5459979" y="2662123"/>
              <a:ext cx="2656114" cy="261257"/>
            </a:xfrm>
            <a:prstGeom prst="roundRect">
              <a:avLst>
                <a:gd name="adj" fmla="val 50000"/>
              </a:avLst>
            </a:prstGeom>
            <a:solidFill>
              <a:srgbClr val="9C94EF"/>
            </a:solidFill>
            <a:ln w="38100">
              <a:solidFill>
                <a:srgbClr val="230B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096" name="矩形: 圆角 18"/>
            <p:cNvSpPr/>
            <p:nvPr/>
          </p:nvSpPr>
          <p:spPr>
            <a:xfrm>
              <a:off x="74930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097" name="矩形: 圆角 18"/>
            <p:cNvSpPr/>
            <p:nvPr/>
          </p:nvSpPr>
          <p:spPr>
            <a:xfrm>
              <a:off x="72771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171" name="组合 139"/>
            <p:cNvGrpSpPr/>
            <p:nvPr/>
          </p:nvGrpSpPr>
          <p:grpSpPr>
            <a:xfrm>
              <a:off x="5959475" y="2731534"/>
              <a:ext cx="368301" cy="57150"/>
              <a:chOff x="5959475" y="2731534"/>
              <a:chExt cx="368301" cy="57150"/>
            </a:xfrm>
          </p:grpSpPr>
          <p:sp>
            <p:nvSpPr>
              <p:cNvPr id="1049098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099" name="椭圆 146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172" name="组合 140"/>
            <p:cNvGrpSpPr/>
            <p:nvPr/>
          </p:nvGrpSpPr>
          <p:grpSpPr>
            <a:xfrm>
              <a:off x="6641645" y="2788167"/>
              <a:ext cx="368301" cy="57150"/>
              <a:chOff x="5959475" y="2731534"/>
              <a:chExt cx="368301" cy="57150"/>
            </a:xfrm>
          </p:grpSpPr>
          <p:sp>
            <p:nvSpPr>
              <p:cNvPr id="1049100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101" name="椭圆 144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sp>
          <p:nvSpPr>
            <p:cNvPr id="1049102" name="矩形: 圆角 18"/>
            <p:cNvSpPr/>
            <p:nvPr/>
          </p:nvSpPr>
          <p:spPr>
            <a:xfrm>
              <a:off x="6157912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103" name="矩形: 圆角 18"/>
            <p:cNvSpPr/>
            <p:nvPr/>
          </p:nvSpPr>
          <p:spPr>
            <a:xfrm>
              <a:off x="5891213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173" name="组合 116"/>
          <p:cNvGrpSpPr/>
          <p:nvPr/>
        </p:nvGrpSpPr>
        <p:grpSpPr>
          <a:xfrm>
            <a:off x="6663536" y="329109"/>
            <a:ext cx="2247316" cy="266174"/>
            <a:chOff x="5459979" y="2635714"/>
            <a:chExt cx="2656114" cy="314592"/>
          </a:xfrm>
        </p:grpSpPr>
        <p:sp>
          <p:nvSpPr>
            <p:cNvPr id="1049104" name="矩形: 圆角 16"/>
            <p:cNvSpPr/>
            <p:nvPr/>
          </p:nvSpPr>
          <p:spPr>
            <a:xfrm>
              <a:off x="5459979" y="2662123"/>
              <a:ext cx="2656114" cy="261257"/>
            </a:xfrm>
            <a:prstGeom prst="roundRect">
              <a:avLst>
                <a:gd name="adj" fmla="val 50000"/>
              </a:avLst>
            </a:prstGeom>
            <a:solidFill>
              <a:srgbClr val="F988A9"/>
            </a:solidFill>
            <a:ln w="38100">
              <a:solidFill>
                <a:srgbClr val="230B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105" name="矩形: 圆角 18"/>
            <p:cNvSpPr/>
            <p:nvPr/>
          </p:nvSpPr>
          <p:spPr>
            <a:xfrm>
              <a:off x="74930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106" name="矩形: 圆角 18"/>
            <p:cNvSpPr/>
            <p:nvPr/>
          </p:nvSpPr>
          <p:spPr>
            <a:xfrm>
              <a:off x="72771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174" name="组合 128"/>
            <p:cNvGrpSpPr/>
            <p:nvPr/>
          </p:nvGrpSpPr>
          <p:grpSpPr>
            <a:xfrm>
              <a:off x="5959475" y="2731534"/>
              <a:ext cx="368301" cy="57150"/>
              <a:chOff x="5959475" y="2731534"/>
              <a:chExt cx="368301" cy="57150"/>
            </a:xfrm>
          </p:grpSpPr>
          <p:sp>
            <p:nvSpPr>
              <p:cNvPr id="1049107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108" name="椭圆 135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175" name="组合 129"/>
            <p:cNvGrpSpPr/>
            <p:nvPr/>
          </p:nvGrpSpPr>
          <p:grpSpPr>
            <a:xfrm>
              <a:off x="6641645" y="2788167"/>
              <a:ext cx="368301" cy="57150"/>
              <a:chOff x="5959475" y="2731534"/>
              <a:chExt cx="368301" cy="57150"/>
            </a:xfrm>
          </p:grpSpPr>
          <p:sp>
            <p:nvSpPr>
              <p:cNvPr id="1049109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110" name="椭圆 133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sp>
          <p:nvSpPr>
            <p:cNvPr id="1049111" name="矩形: 圆角 18"/>
            <p:cNvSpPr/>
            <p:nvPr/>
          </p:nvSpPr>
          <p:spPr>
            <a:xfrm>
              <a:off x="6157912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112" name="矩形: 圆角 18"/>
            <p:cNvSpPr/>
            <p:nvPr/>
          </p:nvSpPr>
          <p:spPr>
            <a:xfrm>
              <a:off x="5891213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</p:grpSp>
      <p:sp>
        <p:nvSpPr>
          <p:cNvPr id="1049113" name="圆角矩形 45"/>
          <p:cNvSpPr/>
          <p:nvPr/>
        </p:nvSpPr>
        <p:spPr>
          <a:xfrm>
            <a:off x="6340618" y="865074"/>
            <a:ext cx="1321823" cy="200412"/>
          </a:xfrm>
          <a:prstGeom prst="roundRect">
            <a:avLst>
              <a:gd name="adj" fmla="val 50000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9114" name="圆角矩形 46"/>
          <p:cNvSpPr/>
          <p:nvPr/>
        </p:nvSpPr>
        <p:spPr>
          <a:xfrm>
            <a:off x="1557221" y="1408202"/>
            <a:ext cx="1321823" cy="293152"/>
          </a:xfrm>
          <a:prstGeom prst="roundRect">
            <a:avLst>
              <a:gd name="adj" fmla="val 50000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9115" name="椭圆 119"/>
          <p:cNvSpPr/>
          <p:nvPr/>
        </p:nvSpPr>
        <p:spPr>
          <a:xfrm>
            <a:off x="4305769" y="445381"/>
            <a:ext cx="136373" cy="136373"/>
          </a:xfrm>
          <a:prstGeom prst="ellipse">
            <a:avLst/>
          </a:prstGeom>
          <a:solidFill>
            <a:srgbClr val="FA4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9116" name="五角星 49"/>
          <p:cNvSpPr/>
          <p:nvPr/>
        </p:nvSpPr>
        <p:spPr>
          <a:xfrm>
            <a:off x="4807894" y="150589"/>
            <a:ext cx="198554" cy="198554"/>
          </a:xfrm>
          <a:prstGeom prst="star5">
            <a:avLst/>
          </a:prstGeom>
          <a:solidFill>
            <a:srgbClr val="F77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9117" name="同心圆 50"/>
          <p:cNvSpPr/>
          <p:nvPr/>
        </p:nvSpPr>
        <p:spPr>
          <a:xfrm>
            <a:off x="5951551" y="1127650"/>
            <a:ext cx="157651" cy="157652"/>
          </a:xfrm>
          <a:prstGeom prst="donut">
            <a:avLst>
              <a:gd name="adj" fmla="val 20238"/>
            </a:avLst>
          </a:prstGeom>
          <a:solidFill>
            <a:srgbClr val="6CB9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9118" name="同心圆 51"/>
          <p:cNvSpPr/>
          <p:nvPr/>
        </p:nvSpPr>
        <p:spPr>
          <a:xfrm>
            <a:off x="9112927" y="882176"/>
            <a:ext cx="157651" cy="157652"/>
          </a:xfrm>
          <a:prstGeom prst="donut">
            <a:avLst>
              <a:gd name="adj" fmla="val 20238"/>
            </a:avLst>
          </a:prstGeom>
          <a:solidFill>
            <a:srgbClr val="E0B6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9119" name="五角星 52"/>
          <p:cNvSpPr/>
          <p:nvPr/>
        </p:nvSpPr>
        <p:spPr>
          <a:xfrm>
            <a:off x="8611196" y="1279991"/>
            <a:ext cx="198554" cy="198554"/>
          </a:xfrm>
          <a:prstGeom prst="star5">
            <a:avLst/>
          </a:prstGeom>
          <a:solidFill>
            <a:srgbClr val="E0B6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9120" name="椭圆 124"/>
          <p:cNvSpPr/>
          <p:nvPr/>
        </p:nvSpPr>
        <p:spPr>
          <a:xfrm>
            <a:off x="5038105" y="1256584"/>
            <a:ext cx="136373" cy="136373"/>
          </a:xfrm>
          <a:prstGeom prst="ellipse">
            <a:avLst/>
          </a:prstGeom>
          <a:solidFill>
            <a:srgbClr val="6CB9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grpSp>
        <p:nvGrpSpPr>
          <p:cNvPr id="176" name="组合 51"/>
          <p:cNvGrpSpPr/>
          <p:nvPr/>
        </p:nvGrpSpPr>
        <p:grpSpPr>
          <a:xfrm>
            <a:off x="856092" y="2070449"/>
            <a:ext cx="3215371" cy="4071833"/>
            <a:chOff x="7070241" y="2428240"/>
            <a:chExt cx="992869" cy="972713"/>
          </a:xfrm>
        </p:grpSpPr>
        <p:sp>
          <p:nvSpPr>
            <p:cNvPr id="1049122" name="矩形: 圆角 53"/>
            <p:cNvSpPr/>
            <p:nvPr/>
          </p:nvSpPr>
          <p:spPr>
            <a:xfrm>
              <a:off x="7143912" y="2428240"/>
              <a:ext cx="919198" cy="919198"/>
            </a:xfrm>
            <a:prstGeom prst="roundRect">
              <a:avLst/>
            </a:prstGeom>
            <a:noFill/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9123" name="矩形: 圆角 52"/>
            <p:cNvSpPr/>
            <p:nvPr/>
          </p:nvSpPr>
          <p:spPr>
            <a:xfrm>
              <a:off x="7070241" y="2481755"/>
              <a:ext cx="919198" cy="919198"/>
            </a:xfrm>
            <a:prstGeom prst="roundRect">
              <a:avLst/>
            </a:prstGeom>
            <a:solidFill>
              <a:srgbClr val="31D0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77" name="组合 54"/>
          <p:cNvGrpSpPr/>
          <p:nvPr/>
        </p:nvGrpSpPr>
        <p:grpSpPr>
          <a:xfrm>
            <a:off x="4488315" y="2070449"/>
            <a:ext cx="3215371" cy="4071833"/>
            <a:chOff x="7070241" y="2428240"/>
            <a:chExt cx="992869" cy="972713"/>
          </a:xfrm>
        </p:grpSpPr>
        <p:sp>
          <p:nvSpPr>
            <p:cNvPr id="1049124" name="矩形: 圆角 55"/>
            <p:cNvSpPr/>
            <p:nvPr/>
          </p:nvSpPr>
          <p:spPr>
            <a:xfrm>
              <a:off x="7143912" y="2428240"/>
              <a:ext cx="919198" cy="919198"/>
            </a:xfrm>
            <a:prstGeom prst="roundRect">
              <a:avLst/>
            </a:prstGeom>
            <a:noFill/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9125" name="矩形: 圆角 56"/>
            <p:cNvSpPr/>
            <p:nvPr/>
          </p:nvSpPr>
          <p:spPr>
            <a:xfrm>
              <a:off x="7070241" y="2481755"/>
              <a:ext cx="919198" cy="919198"/>
            </a:xfrm>
            <a:prstGeom prst="roundRect">
              <a:avLst/>
            </a:prstGeom>
            <a:solidFill>
              <a:srgbClr val="F686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78" name="组合 57"/>
          <p:cNvGrpSpPr/>
          <p:nvPr/>
        </p:nvGrpSpPr>
        <p:grpSpPr>
          <a:xfrm>
            <a:off x="8120538" y="2070449"/>
            <a:ext cx="3215371" cy="4071833"/>
            <a:chOff x="7070241" y="2428240"/>
            <a:chExt cx="992869" cy="972713"/>
          </a:xfrm>
        </p:grpSpPr>
        <p:sp>
          <p:nvSpPr>
            <p:cNvPr id="1049126" name="矩形: 圆角 58"/>
            <p:cNvSpPr/>
            <p:nvPr/>
          </p:nvSpPr>
          <p:spPr>
            <a:xfrm>
              <a:off x="7143912" y="2428240"/>
              <a:ext cx="919198" cy="919198"/>
            </a:xfrm>
            <a:prstGeom prst="roundRect">
              <a:avLst/>
            </a:prstGeom>
            <a:noFill/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9127" name="矩形: 圆角 59"/>
            <p:cNvSpPr/>
            <p:nvPr/>
          </p:nvSpPr>
          <p:spPr>
            <a:xfrm>
              <a:off x="7070241" y="2481755"/>
              <a:ext cx="919198" cy="919198"/>
            </a:xfrm>
            <a:prstGeom prst="roundRect">
              <a:avLst/>
            </a:prstGeom>
            <a:solidFill>
              <a:srgbClr val="9C94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49135" name="矩形 77"/>
          <p:cNvSpPr/>
          <p:nvPr/>
        </p:nvSpPr>
        <p:spPr>
          <a:xfrm>
            <a:off x="862978" y="2298700"/>
            <a:ext cx="2921622" cy="379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7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Empati</a:t>
            </a:r>
            <a:r>
              <a:rPr lang="en-US" altLang="zh-CN" sz="17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7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kognitif</a:t>
            </a:r>
            <a:r>
              <a:rPr lang="en-US" altLang="zh-CN" sz="17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7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adalah</a:t>
            </a:r>
            <a:r>
              <a:rPr lang="en-US" altLang="zh-CN" sz="17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7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kemampuan</a:t>
            </a:r>
            <a:r>
              <a:rPr lang="en-US" altLang="zh-CN" sz="17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7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untuk</a:t>
            </a:r>
            <a:r>
              <a:rPr lang="en-US" altLang="zh-CN" sz="17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7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memahami</a:t>
            </a:r>
            <a:r>
              <a:rPr lang="en-US" altLang="zh-CN" sz="17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7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perasaan</a:t>
            </a:r>
            <a:r>
              <a:rPr lang="en-US" altLang="zh-CN" sz="17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7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dan</a:t>
            </a:r>
            <a:r>
              <a:rPr lang="en-US" altLang="zh-CN" sz="17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7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pemikiran</a:t>
            </a:r>
            <a:r>
              <a:rPr lang="en-US" altLang="zh-CN" sz="17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7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seseorang</a:t>
            </a:r>
            <a:r>
              <a:rPr lang="en-US" altLang="zh-CN" sz="17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en-US" altLang="zh-CN" sz="17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Empati</a:t>
            </a:r>
            <a:r>
              <a:rPr lang="en-US" altLang="zh-CN" sz="17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7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kognitif</a:t>
            </a:r>
            <a:r>
              <a:rPr lang="en-US" altLang="zh-CN" sz="17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7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membuat</a:t>
            </a:r>
            <a:r>
              <a:rPr lang="en-US" altLang="zh-CN" sz="17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7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kita</a:t>
            </a:r>
            <a:r>
              <a:rPr lang="en-US" altLang="zh-CN" sz="17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7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menjadi</a:t>
            </a:r>
            <a:r>
              <a:rPr lang="en-US" altLang="zh-CN" sz="17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7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komunikator</a:t>
            </a:r>
            <a:r>
              <a:rPr lang="en-US" altLang="zh-CN" sz="17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yang </a:t>
            </a:r>
            <a:r>
              <a:rPr lang="en-US" altLang="zh-CN" sz="17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lebih</a:t>
            </a:r>
            <a:r>
              <a:rPr lang="en-US" altLang="zh-CN" sz="17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7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baik</a:t>
            </a:r>
            <a:r>
              <a:rPr lang="en-US" altLang="zh-CN" sz="17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altLang="zh-CN" sz="17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karena</a:t>
            </a:r>
            <a:r>
              <a:rPr lang="en-US" altLang="zh-CN" sz="17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7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membantu</a:t>
            </a:r>
            <a:r>
              <a:rPr lang="en-US" altLang="zh-CN" sz="17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7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kita</a:t>
            </a:r>
            <a:r>
              <a:rPr lang="en-US" altLang="zh-CN" sz="17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7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menyampaikan</a:t>
            </a:r>
            <a:r>
              <a:rPr lang="en-US" altLang="zh-CN" sz="17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7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informasi</a:t>
            </a:r>
            <a:r>
              <a:rPr lang="en-US" altLang="zh-CN" sz="17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7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dengan</a:t>
            </a:r>
            <a:r>
              <a:rPr lang="en-US" altLang="zh-CN" sz="17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7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cara</a:t>
            </a:r>
            <a:r>
              <a:rPr lang="en-US" altLang="zh-CN" sz="17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yang paling </a:t>
            </a:r>
            <a:r>
              <a:rPr lang="en-US" altLang="zh-CN" sz="17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baik</a:t>
            </a:r>
            <a:r>
              <a:rPr lang="en-US" altLang="zh-CN" sz="17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7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menjangkau</a:t>
            </a:r>
            <a:r>
              <a:rPr lang="en-US" altLang="zh-CN" sz="17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7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orang</a:t>
            </a:r>
            <a:r>
              <a:rPr lang="en-US" altLang="zh-CN" sz="17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lain</a:t>
            </a:r>
            <a:endParaRPr lang="en-US" altLang="zh-CN" sz="1700" dirty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49137" name="矩形 80"/>
          <p:cNvSpPr/>
          <p:nvPr/>
        </p:nvSpPr>
        <p:spPr>
          <a:xfrm>
            <a:off x="4590566" y="2290621"/>
            <a:ext cx="2788133" cy="3900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Empati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emosional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(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juga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dikenal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sebagai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empati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afektif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)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adalah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kemampuan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untuk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membagikan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perasaan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orang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lain.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Beberapa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orang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menggambarkannya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sebagai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"rasa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sakit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di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hatiku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".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Jenis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empati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ini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membantu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Anda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membangun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hubungan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emosional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dengan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orang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lain.</a:t>
            </a:r>
            <a:endParaRPr lang="en-US" altLang="zh-CN" sz="1600" dirty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49139" name="矩形 83"/>
          <p:cNvSpPr/>
          <p:nvPr/>
        </p:nvSpPr>
        <p:spPr>
          <a:xfrm>
            <a:off x="8269588" y="2316021"/>
            <a:ext cx="2639711" cy="297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Empati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welas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asih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(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juga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dikenal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sebagai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perhatian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empatik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)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lebih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dari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sekadar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memahami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orang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lain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dan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berbagi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perasaan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mereka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;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itu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benar-benar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menggerakkan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kita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untuk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mengambil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tindakan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membantu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sebisa</a:t>
            </a:r>
            <a:r>
              <a:rPr lang="en-US" altLang="zh-CN" sz="16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16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kita</a:t>
            </a:r>
            <a:endParaRPr lang="en-US" altLang="zh-CN" sz="1600" dirty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49140" name="AutoShape 6"/>
          <p:cNvSpPr>
            <a:spLocks noChangeAspect="1"/>
          </p:cNvSpPr>
          <p:nvPr/>
        </p:nvSpPr>
        <p:spPr>
          <a:xfrm>
            <a:off x="825500" y="0"/>
            <a:ext cx="10541000" cy="6858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80" name="矩形: 圆角 18"/>
          <p:cNvSpPr/>
          <p:nvPr/>
        </p:nvSpPr>
        <p:spPr>
          <a:xfrm>
            <a:off x="1333500" y="1092200"/>
            <a:ext cx="3479800" cy="457200"/>
          </a:xfrm>
          <a:prstGeom prst="roundRect">
            <a:avLst>
              <a:gd name="adj" fmla="val 50000"/>
            </a:avLst>
          </a:prstGeom>
          <a:solidFill>
            <a:srgbClr val="F87E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Macam</a:t>
            </a:r>
            <a:r>
              <a:rPr lang="en-US" altLang="zh-CN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-</a:t>
            </a:r>
            <a:r>
              <a:rPr lang="en-US" altLang="zh-CN" baseline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Macam</a:t>
            </a: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Empati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69" name="Rectangle 5"/>
          <p:cNvSpPr>
            <a:spLocks noChangeArrowheads="1"/>
          </p:cNvSpPr>
          <p:nvPr/>
        </p:nvSpPr>
        <p:spPr bwMode="auto">
          <a:xfrm>
            <a:off x="1" y="0"/>
            <a:ext cx="12192000" cy="6858000"/>
          </a:xfrm>
          <a:prstGeom prst="rect">
            <a:avLst/>
          </a:prstGeom>
          <a:solidFill>
            <a:srgbClr val="FCD9E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48870" name="矩形 110"/>
          <p:cNvSpPr/>
          <p:nvPr/>
        </p:nvSpPr>
        <p:spPr>
          <a:xfrm>
            <a:off x="172720" y="150589"/>
            <a:ext cx="11846560" cy="655682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55600" sx="104000" sy="104000" algn="c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097160" name="图片 7"/>
          <p:cNvPicPr>
            <a:picLocks noChangeAspect="1"/>
          </p:cNvPicPr>
          <p:nvPr/>
        </p:nvPicPr>
        <p:blipFill rotWithShape="1">
          <a:blip r:embed="rId2"/>
          <a:srcRect t="25284"/>
          <a:stretch>
            <a:fillRect/>
          </a:stretch>
        </p:blipFill>
        <p:spPr>
          <a:xfrm>
            <a:off x="-50156" y="-1"/>
            <a:ext cx="12292313" cy="5975671"/>
          </a:xfrm>
          <a:prstGeom prst="rect">
            <a:avLst/>
          </a:prstGeom>
        </p:spPr>
      </p:pic>
      <p:grpSp>
        <p:nvGrpSpPr>
          <p:cNvPr id="110" name="组合 111"/>
          <p:cNvGrpSpPr/>
          <p:nvPr/>
        </p:nvGrpSpPr>
        <p:grpSpPr>
          <a:xfrm>
            <a:off x="1264740" y="340879"/>
            <a:ext cx="9367744" cy="3357362"/>
            <a:chOff x="2163859" y="1823756"/>
            <a:chExt cx="7215790" cy="2586110"/>
          </a:xfrm>
        </p:grpSpPr>
        <p:sp>
          <p:nvSpPr>
            <p:cNvPr id="1048871" name="圆角矩形 10"/>
            <p:cNvSpPr/>
            <p:nvPr/>
          </p:nvSpPr>
          <p:spPr>
            <a:xfrm>
              <a:off x="6801293" y="1840090"/>
              <a:ext cx="2350976" cy="372081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872" name="圆角矩形 44"/>
            <p:cNvSpPr/>
            <p:nvPr/>
          </p:nvSpPr>
          <p:spPr>
            <a:xfrm>
              <a:off x="2782763" y="3962149"/>
              <a:ext cx="2350976" cy="372081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111" name="组合 114"/>
            <p:cNvGrpSpPr/>
            <p:nvPr/>
          </p:nvGrpSpPr>
          <p:grpSpPr>
            <a:xfrm>
              <a:off x="4682325" y="2479279"/>
              <a:ext cx="2656114" cy="314592"/>
              <a:chOff x="5459979" y="2635714"/>
              <a:chExt cx="2656114" cy="314592"/>
            </a:xfrm>
          </p:grpSpPr>
          <p:sp>
            <p:nvSpPr>
              <p:cNvPr id="1048873" name="矩形: 圆角 147"/>
              <p:cNvSpPr/>
              <p:nvPr/>
            </p:nvSpPr>
            <p:spPr>
              <a:xfrm>
                <a:off x="5459979" y="2662123"/>
                <a:ext cx="2656114" cy="261257"/>
              </a:xfrm>
              <a:prstGeom prst="roundRect">
                <a:avLst>
                  <a:gd name="adj" fmla="val 50000"/>
                </a:avLst>
              </a:prstGeom>
              <a:solidFill>
                <a:srgbClr val="33D7FC"/>
              </a:solidFill>
              <a:ln w="38100">
                <a:solidFill>
                  <a:srgbClr val="230B5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874" name="矩形: 圆角 148"/>
              <p:cNvSpPr/>
              <p:nvPr/>
            </p:nvSpPr>
            <p:spPr>
              <a:xfrm>
                <a:off x="7493000" y="2635714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875" name="矩形: 圆角 18"/>
              <p:cNvSpPr/>
              <p:nvPr/>
            </p:nvSpPr>
            <p:spPr>
              <a:xfrm>
                <a:off x="7277100" y="2635714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grpSp>
            <p:nvGrpSpPr>
              <p:cNvPr id="112" name="组合 150"/>
              <p:cNvGrpSpPr/>
              <p:nvPr/>
            </p:nvGrpSpPr>
            <p:grpSpPr>
              <a:xfrm>
                <a:off x="5959475" y="2731534"/>
                <a:ext cx="368301" cy="57150"/>
                <a:chOff x="5959475" y="2731534"/>
                <a:chExt cx="368301" cy="57150"/>
              </a:xfrm>
            </p:grpSpPr>
            <p:sp>
              <p:nvSpPr>
                <p:cNvPr id="1048876" name="矩形: 圆角 18"/>
                <p:cNvSpPr/>
                <p:nvPr/>
              </p:nvSpPr>
              <p:spPr>
                <a:xfrm>
                  <a:off x="5959475" y="2732051"/>
                  <a:ext cx="266699" cy="5611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1048877" name="椭圆 157"/>
                <p:cNvSpPr/>
                <p:nvPr/>
              </p:nvSpPr>
              <p:spPr>
                <a:xfrm>
                  <a:off x="6270626" y="2731534"/>
                  <a:ext cx="57150" cy="57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</p:grpSp>
          <p:grpSp>
            <p:nvGrpSpPr>
              <p:cNvPr id="113" name="组合 151"/>
              <p:cNvGrpSpPr/>
              <p:nvPr/>
            </p:nvGrpSpPr>
            <p:grpSpPr>
              <a:xfrm>
                <a:off x="6641645" y="2788167"/>
                <a:ext cx="368301" cy="57150"/>
                <a:chOff x="5959475" y="2731534"/>
                <a:chExt cx="368301" cy="57150"/>
              </a:xfrm>
            </p:grpSpPr>
            <p:sp>
              <p:nvSpPr>
                <p:cNvPr id="1048878" name="矩形: 圆角 18"/>
                <p:cNvSpPr/>
                <p:nvPr/>
              </p:nvSpPr>
              <p:spPr>
                <a:xfrm>
                  <a:off x="5959475" y="2732051"/>
                  <a:ext cx="266699" cy="5611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1048879" name="椭圆 155"/>
                <p:cNvSpPr/>
                <p:nvPr/>
              </p:nvSpPr>
              <p:spPr>
                <a:xfrm>
                  <a:off x="6270626" y="2731534"/>
                  <a:ext cx="57150" cy="57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</p:grpSp>
          <p:sp>
            <p:nvSpPr>
              <p:cNvPr id="1048880" name="矩形: 圆角 18"/>
              <p:cNvSpPr/>
              <p:nvPr/>
            </p:nvSpPr>
            <p:spPr>
              <a:xfrm>
                <a:off x="6157912" y="2896795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881" name="矩形: 圆角 18"/>
              <p:cNvSpPr/>
              <p:nvPr/>
            </p:nvSpPr>
            <p:spPr>
              <a:xfrm>
                <a:off x="5891213" y="2896795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114" name="组合 115"/>
            <p:cNvGrpSpPr/>
            <p:nvPr/>
          </p:nvGrpSpPr>
          <p:grpSpPr>
            <a:xfrm>
              <a:off x="3796043" y="3069057"/>
              <a:ext cx="2656114" cy="314592"/>
              <a:chOff x="5459979" y="2635714"/>
              <a:chExt cx="2656114" cy="314592"/>
            </a:xfrm>
          </p:grpSpPr>
          <p:sp>
            <p:nvSpPr>
              <p:cNvPr id="1048882" name="矩形: 圆角 16"/>
              <p:cNvSpPr/>
              <p:nvPr/>
            </p:nvSpPr>
            <p:spPr>
              <a:xfrm>
                <a:off x="5459979" y="2662123"/>
                <a:ext cx="2656114" cy="261257"/>
              </a:xfrm>
              <a:prstGeom prst="roundRect">
                <a:avLst>
                  <a:gd name="adj" fmla="val 50000"/>
                </a:avLst>
              </a:prstGeom>
              <a:solidFill>
                <a:srgbClr val="9C94EF"/>
              </a:solidFill>
              <a:ln w="38100">
                <a:solidFill>
                  <a:srgbClr val="230B5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883" name="矩形: 圆角 18"/>
              <p:cNvSpPr/>
              <p:nvPr/>
            </p:nvSpPr>
            <p:spPr>
              <a:xfrm>
                <a:off x="7493000" y="2635714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884" name="矩形: 圆角 18"/>
              <p:cNvSpPr/>
              <p:nvPr/>
            </p:nvSpPr>
            <p:spPr>
              <a:xfrm>
                <a:off x="7277100" y="2635714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grpSp>
            <p:nvGrpSpPr>
              <p:cNvPr id="115" name="组合 139"/>
              <p:cNvGrpSpPr/>
              <p:nvPr/>
            </p:nvGrpSpPr>
            <p:grpSpPr>
              <a:xfrm>
                <a:off x="5959475" y="2731534"/>
                <a:ext cx="368301" cy="57150"/>
                <a:chOff x="5959475" y="2731534"/>
                <a:chExt cx="368301" cy="57150"/>
              </a:xfrm>
            </p:grpSpPr>
            <p:sp>
              <p:nvSpPr>
                <p:cNvPr id="1048885" name="矩形: 圆角 18"/>
                <p:cNvSpPr/>
                <p:nvPr/>
              </p:nvSpPr>
              <p:spPr>
                <a:xfrm>
                  <a:off x="5959475" y="2732051"/>
                  <a:ext cx="266699" cy="5611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1048886" name="椭圆 146"/>
                <p:cNvSpPr/>
                <p:nvPr/>
              </p:nvSpPr>
              <p:spPr>
                <a:xfrm>
                  <a:off x="6270626" y="2731534"/>
                  <a:ext cx="57150" cy="57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</p:grpSp>
          <p:grpSp>
            <p:nvGrpSpPr>
              <p:cNvPr id="116" name="组合 140"/>
              <p:cNvGrpSpPr/>
              <p:nvPr/>
            </p:nvGrpSpPr>
            <p:grpSpPr>
              <a:xfrm>
                <a:off x="6641645" y="2788167"/>
                <a:ext cx="368301" cy="57150"/>
                <a:chOff x="5959475" y="2731534"/>
                <a:chExt cx="368301" cy="57150"/>
              </a:xfrm>
            </p:grpSpPr>
            <p:sp>
              <p:nvSpPr>
                <p:cNvPr id="1048887" name="矩形: 圆角 18"/>
                <p:cNvSpPr/>
                <p:nvPr/>
              </p:nvSpPr>
              <p:spPr>
                <a:xfrm>
                  <a:off x="5959475" y="2732051"/>
                  <a:ext cx="266699" cy="5611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1048888" name="椭圆 144"/>
                <p:cNvSpPr/>
                <p:nvPr/>
              </p:nvSpPr>
              <p:spPr>
                <a:xfrm>
                  <a:off x="6270626" y="2731534"/>
                  <a:ext cx="57150" cy="57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</p:grpSp>
          <p:sp>
            <p:nvSpPr>
              <p:cNvPr id="1048889" name="矩形: 圆角 18"/>
              <p:cNvSpPr/>
              <p:nvPr/>
            </p:nvSpPr>
            <p:spPr>
              <a:xfrm>
                <a:off x="6157912" y="2896795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890" name="矩形: 圆角 18"/>
              <p:cNvSpPr/>
              <p:nvPr/>
            </p:nvSpPr>
            <p:spPr>
              <a:xfrm>
                <a:off x="5891213" y="2896795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117" name="组合 116"/>
            <p:cNvGrpSpPr/>
            <p:nvPr/>
          </p:nvGrpSpPr>
          <p:grpSpPr>
            <a:xfrm>
              <a:off x="5239651" y="3658835"/>
              <a:ext cx="2656114" cy="314592"/>
              <a:chOff x="5459979" y="2635714"/>
              <a:chExt cx="2656114" cy="314592"/>
            </a:xfrm>
          </p:grpSpPr>
          <p:sp>
            <p:nvSpPr>
              <p:cNvPr id="1048891" name="矩形: 圆角 16"/>
              <p:cNvSpPr/>
              <p:nvPr/>
            </p:nvSpPr>
            <p:spPr>
              <a:xfrm>
                <a:off x="5459979" y="2662123"/>
                <a:ext cx="2656114" cy="261257"/>
              </a:xfrm>
              <a:prstGeom prst="roundRect">
                <a:avLst>
                  <a:gd name="adj" fmla="val 50000"/>
                </a:avLst>
              </a:prstGeom>
              <a:solidFill>
                <a:srgbClr val="F988A9"/>
              </a:solidFill>
              <a:ln w="38100">
                <a:solidFill>
                  <a:srgbClr val="230B5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892" name="矩形: 圆角 18"/>
              <p:cNvSpPr/>
              <p:nvPr/>
            </p:nvSpPr>
            <p:spPr>
              <a:xfrm>
                <a:off x="7493000" y="2635714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893" name="矩形: 圆角 18"/>
              <p:cNvSpPr/>
              <p:nvPr/>
            </p:nvSpPr>
            <p:spPr>
              <a:xfrm>
                <a:off x="7277100" y="2635714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grpSp>
            <p:nvGrpSpPr>
              <p:cNvPr id="118" name="组合 128"/>
              <p:cNvGrpSpPr/>
              <p:nvPr/>
            </p:nvGrpSpPr>
            <p:grpSpPr>
              <a:xfrm>
                <a:off x="5959475" y="2731534"/>
                <a:ext cx="368301" cy="57150"/>
                <a:chOff x="5959475" y="2731534"/>
                <a:chExt cx="368301" cy="57150"/>
              </a:xfrm>
            </p:grpSpPr>
            <p:sp>
              <p:nvSpPr>
                <p:cNvPr id="1048894" name="矩形: 圆角 18"/>
                <p:cNvSpPr/>
                <p:nvPr/>
              </p:nvSpPr>
              <p:spPr>
                <a:xfrm>
                  <a:off x="5959475" y="2732051"/>
                  <a:ext cx="266699" cy="5611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1048895" name="椭圆 135"/>
                <p:cNvSpPr/>
                <p:nvPr/>
              </p:nvSpPr>
              <p:spPr>
                <a:xfrm>
                  <a:off x="6270626" y="2731534"/>
                  <a:ext cx="57150" cy="57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</p:grpSp>
          <p:grpSp>
            <p:nvGrpSpPr>
              <p:cNvPr id="119" name="组合 129"/>
              <p:cNvGrpSpPr/>
              <p:nvPr/>
            </p:nvGrpSpPr>
            <p:grpSpPr>
              <a:xfrm>
                <a:off x="6641645" y="2788167"/>
                <a:ext cx="368301" cy="57150"/>
                <a:chOff x="5959475" y="2731534"/>
                <a:chExt cx="368301" cy="57150"/>
              </a:xfrm>
            </p:grpSpPr>
            <p:sp>
              <p:nvSpPr>
                <p:cNvPr id="1048896" name="矩形: 圆角 18"/>
                <p:cNvSpPr/>
                <p:nvPr/>
              </p:nvSpPr>
              <p:spPr>
                <a:xfrm>
                  <a:off x="5959475" y="2732051"/>
                  <a:ext cx="266699" cy="5611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1048897" name="椭圆 133"/>
                <p:cNvSpPr/>
                <p:nvPr/>
              </p:nvSpPr>
              <p:spPr>
                <a:xfrm>
                  <a:off x="6270626" y="2731534"/>
                  <a:ext cx="57150" cy="57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+mn-cs"/>
                  </a:endParaRPr>
                </a:p>
              </p:txBody>
            </p:sp>
          </p:grpSp>
          <p:sp>
            <p:nvSpPr>
              <p:cNvPr id="1048898" name="矩形: 圆角 18"/>
              <p:cNvSpPr/>
              <p:nvPr/>
            </p:nvSpPr>
            <p:spPr>
              <a:xfrm>
                <a:off x="6157912" y="2896795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899" name="矩形: 圆角 18"/>
              <p:cNvSpPr/>
              <p:nvPr/>
            </p:nvSpPr>
            <p:spPr>
              <a:xfrm>
                <a:off x="5891213" y="2896795"/>
                <a:ext cx="136524" cy="5351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sp>
          <p:nvSpPr>
            <p:cNvPr id="1048900" name="圆角矩形 45"/>
            <p:cNvSpPr/>
            <p:nvPr/>
          </p:nvSpPr>
          <p:spPr>
            <a:xfrm>
              <a:off x="7817380" y="2668211"/>
              <a:ext cx="1562269" cy="236868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901" name="圆角矩形 46"/>
            <p:cNvSpPr/>
            <p:nvPr/>
          </p:nvSpPr>
          <p:spPr>
            <a:xfrm>
              <a:off x="2163859" y="3310136"/>
              <a:ext cx="1562269" cy="346478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902" name="椭圆 119"/>
            <p:cNvSpPr/>
            <p:nvPr/>
          </p:nvSpPr>
          <p:spPr>
            <a:xfrm>
              <a:off x="5412382" y="2172173"/>
              <a:ext cx="161180" cy="161180"/>
            </a:xfrm>
            <a:prstGeom prst="ellipse">
              <a:avLst/>
            </a:prstGeom>
            <a:solidFill>
              <a:srgbClr val="FA4E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903" name="五角星 49"/>
            <p:cNvSpPr/>
            <p:nvPr/>
          </p:nvSpPr>
          <p:spPr>
            <a:xfrm>
              <a:off x="6005846" y="1823756"/>
              <a:ext cx="234672" cy="234672"/>
            </a:xfrm>
            <a:prstGeom prst="star5">
              <a:avLst/>
            </a:prstGeom>
            <a:solidFill>
              <a:srgbClr val="F770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904" name="同心圆 50"/>
            <p:cNvSpPr/>
            <p:nvPr/>
          </p:nvSpPr>
          <p:spPr>
            <a:xfrm>
              <a:off x="7357541" y="2978548"/>
              <a:ext cx="186329" cy="186329"/>
            </a:xfrm>
            <a:prstGeom prst="donut">
              <a:avLst>
                <a:gd name="adj" fmla="val 20238"/>
              </a:avLst>
            </a:prstGeom>
            <a:solidFill>
              <a:srgbClr val="6CB9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905" name="同心圆 51"/>
            <p:cNvSpPr/>
            <p:nvPr/>
          </p:nvSpPr>
          <p:spPr>
            <a:xfrm>
              <a:off x="6098155" y="4218963"/>
              <a:ext cx="186329" cy="186329"/>
            </a:xfrm>
            <a:prstGeom prst="donut">
              <a:avLst>
                <a:gd name="adj" fmla="val 20238"/>
              </a:avLst>
            </a:prstGeom>
            <a:solidFill>
              <a:srgbClr val="E0B6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906" name="五角星 52"/>
            <p:cNvSpPr/>
            <p:nvPr/>
          </p:nvSpPr>
          <p:spPr>
            <a:xfrm>
              <a:off x="5171524" y="4175194"/>
              <a:ext cx="234672" cy="234672"/>
            </a:xfrm>
            <a:prstGeom prst="star5">
              <a:avLst/>
            </a:prstGeom>
            <a:solidFill>
              <a:srgbClr val="E0B6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907" name="椭圆 124"/>
            <p:cNvSpPr/>
            <p:nvPr/>
          </p:nvSpPr>
          <p:spPr>
            <a:xfrm>
              <a:off x="6887769" y="4210419"/>
              <a:ext cx="161180" cy="161180"/>
            </a:xfrm>
            <a:prstGeom prst="ellipse">
              <a:avLst/>
            </a:prstGeom>
            <a:solidFill>
              <a:srgbClr val="6CB9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</p:grpSp>
      <p:sp>
        <p:nvSpPr>
          <p:cNvPr id="1048908" name="椭圆 158"/>
          <p:cNvSpPr/>
          <p:nvPr/>
        </p:nvSpPr>
        <p:spPr>
          <a:xfrm>
            <a:off x="4931204" y="1115168"/>
            <a:ext cx="2309272" cy="230927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55600" sx="127000" sy="127000" algn="ctr" rotWithShape="0">
              <a:prstClr val="black">
                <a:alpha val="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pSp>
        <p:nvGrpSpPr>
          <p:cNvPr id="120" name="组合 88"/>
          <p:cNvGrpSpPr/>
          <p:nvPr/>
        </p:nvGrpSpPr>
        <p:grpSpPr>
          <a:xfrm>
            <a:off x="5157100" y="1362304"/>
            <a:ext cx="1952380" cy="1831526"/>
            <a:chOff x="2536573" y="4017818"/>
            <a:chExt cx="1043886" cy="979271"/>
          </a:xfrm>
        </p:grpSpPr>
        <p:grpSp>
          <p:nvGrpSpPr>
            <p:cNvPr id="121" name="组合 89"/>
            <p:cNvGrpSpPr/>
            <p:nvPr/>
          </p:nvGrpSpPr>
          <p:grpSpPr>
            <a:xfrm>
              <a:off x="2536573" y="4017818"/>
              <a:ext cx="1043886" cy="979271"/>
              <a:chOff x="1918573" y="3467100"/>
              <a:chExt cx="1661886" cy="1559017"/>
            </a:xfrm>
          </p:grpSpPr>
          <p:sp>
            <p:nvSpPr>
              <p:cNvPr id="1048909" name="椭圆 91"/>
              <p:cNvSpPr/>
              <p:nvPr/>
            </p:nvSpPr>
            <p:spPr>
              <a:xfrm>
                <a:off x="2062392" y="3508049"/>
                <a:ext cx="1518067" cy="1518068"/>
              </a:xfrm>
              <a:prstGeom prst="ellipse">
                <a:avLst/>
              </a:prstGeom>
              <a:solidFill>
                <a:srgbClr val="F686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5400"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48910" name="椭圆 92"/>
              <p:cNvSpPr/>
              <p:nvPr/>
            </p:nvSpPr>
            <p:spPr>
              <a:xfrm>
                <a:off x="1918573" y="3467100"/>
                <a:ext cx="1534048" cy="1534048"/>
              </a:xfrm>
              <a:prstGeom prst="ellipse">
                <a:avLst/>
              </a:prstGeom>
              <a:noFill/>
              <a:ln w="38100">
                <a:solidFill>
                  <a:srgbClr val="230B5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5400"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48911" name="圆角矩形 55"/>
              <p:cNvSpPr/>
              <p:nvPr/>
            </p:nvSpPr>
            <p:spPr>
              <a:xfrm rot="2759515">
                <a:off x="3187555" y="3706352"/>
                <a:ext cx="148846" cy="51634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5400"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48912" name="圆角矩形 79"/>
              <p:cNvSpPr/>
              <p:nvPr/>
            </p:nvSpPr>
            <p:spPr>
              <a:xfrm rot="4764785">
                <a:off x="3364014" y="4066880"/>
                <a:ext cx="148846" cy="51634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5400"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48913" name="椭圆 162"/>
              <p:cNvSpPr/>
              <p:nvPr/>
            </p:nvSpPr>
            <p:spPr>
              <a:xfrm>
                <a:off x="2286495" y="3810772"/>
                <a:ext cx="856793" cy="856792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30B5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5400"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048914" name="椭圆 90"/>
            <p:cNvSpPr/>
            <p:nvPr/>
          </p:nvSpPr>
          <p:spPr>
            <a:xfrm>
              <a:off x="2789691" y="4254369"/>
              <a:ext cx="494152" cy="4941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zh-CN" alt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48915" name="文本框 164"/>
          <p:cNvSpPr txBox="1"/>
          <p:nvPr/>
        </p:nvSpPr>
        <p:spPr>
          <a:xfrm>
            <a:off x="685800" y="3669078"/>
            <a:ext cx="10845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Tantangan</a:t>
            </a:r>
            <a:r>
              <a:rPr lang="en-US" altLang="zh-CN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&amp; </a:t>
            </a:r>
            <a:r>
              <a:rPr lang="en-US" altLang="zh-CN" sz="4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Hambatan</a:t>
            </a:r>
            <a:r>
              <a:rPr lang="en-US" altLang="zh-CN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4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dalam</a:t>
            </a:r>
            <a:r>
              <a:rPr lang="en-US" altLang="zh-CN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4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Komunikasi</a:t>
            </a:r>
            <a:endParaRPr lang="en-US" altLang="zh-CN" sz="4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r>
              <a:rPr lang="en-US" altLang="zh-CN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“</a:t>
            </a:r>
            <a:r>
              <a:rPr lang="en-US" altLang="zh-CN" sz="4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Tantangan</a:t>
            </a:r>
            <a:r>
              <a:rPr lang="en-US" altLang="zh-CN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4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dalam</a:t>
            </a:r>
            <a:r>
              <a:rPr lang="en-US" altLang="zh-CN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4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keadaan</a:t>
            </a:r>
            <a:r>
              <a:rPr lang="en-US" altLang="zh-CN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4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Spesifik</a:t>
            </a:r>
            <a:r>
              <a:rPr lang="en-US" altLang="zh-CN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(</a:t>
            </a:r>
            <a:r>
              <a:rPr lang="en-US" altLang="zh-CN" sz="4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Berduka</a:t>
            </a:r>
            <a:r>
              <a:rPr lang="en-US" altLang="zh-CN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altLang="zh-CN" sz="4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kehilangan</a:t>
            </a:r>
            <a:r>
              <a:rPr lang="en-US" altLang="zh-CN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, abuse, </a:t>
            </a:r>
            <a:r>
              <a:rPr lang="en-US" altLang="zh-CN" sz="4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keadaan</a:t>
            </a:r>
            <a:r>
              <a:rPr lang="en-US" altLang="zh-CN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4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klinis</a:t>
            </a:r>
            <a:r>
              <a:rPr lang="en-US" altLang="zh-CN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)</a:t>
            </a:r>
            <a:endParaRPr lang="zh-CN" altLang="en-US" sz="4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3145729" name="直接连接符 2"/>
          <p:cNvCxnSpPr>
            <a:cxnSpLocks/>
          </p:cNvCxnSpPr>
          <p:nvPr/>
        </p:nvCxnSpPr>
        <p:spPr>
          <a:xfrm>
            <a:off x="5599699" y="4937760"/>
            <a:ext cx="992603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917" name="AutoShape 6"/>
          <p:cNvSpPr>
            <a:spLocks noChangeAspect="1"/>
          </p:cNvSpPr>
          <p:nvPr/>
        </p:nvSpPr>
        <p:spPr>
          <a:xfrm>
            <a:off x="825500" y="0"/>
            <a:ext cx="10541000" cy="6858000"/>
          </a:xfrm>
          <a:prstGeom prst="rect">
            <a:avLst/>
          </a:prstGeom>
          <a:noFill/>
          <a:ln w="9525"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9" name="Rectangle 5"/>
          <p:cNvSpPr>
            <a:spLocks noChangeArrowheads="1"/>
          </p:cNvSpPr>
          <p:nvPr/>
        </p:nvSpPr>
        <p:spPr bwMode="auto">
          <a:xfrm>
            <a:off x="1" y="0"/>
            <a:ext cx="12192000" cy="6858000"/>
          </a:xfrm>
          <a:prstGeom prst="rect">
            <a:avLst/>
          </a:prstGeom>
          <a:solidFill>
            <a:srgbClr val="FCD9E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pic>
        <p:nvPicPr>
          <p:cNvPr id="2097156" name="图片 7"/>
          <p:cNvPicPr>
            <a:picLocks noChangeAspect="1"/>
          </p:cNvPicPr>
          <p:nvPr/>
        </p:nvPicPr>
        <p:blipFill rotWithShape="1">
          <a:blip r:embed="rId2"/>
          <a:srcRect t="25284"/>
          <a:stretch>
            <a:fillRect/>
          </a:stretch>
        </p:blipFill>
        <p:spPr>
          <a:xfrm>
            <a:off x="-50156" y="-1"/>
            <a:ext cx="12292313" cy="5975671"/>
          </a:xfrm>
          <a:prstGeom prst="rect">
            <a:avLst/>
          </a:prstGeom>
        </p:spPr>
      </p:pic>
      <p:sp>
        <p:nvSpPr>
          <p:cNvPr id="1048750" name="矩形 110"/>
          <p:cNvSpPr/>
          <p:nvPr/>
        </p:nvSpPr>
        <p:spPr>
          <a:xfrm>
            <a:off x="185420" y="301178"/>
            <a:ext cx="11846560" cy="655682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55600" sx="104000" sy="104000" algn="c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8751" name="圆角矩形 10"/>
          <p:cNvSpPr/>
          <p:nvPr/>
        </p:nvSpPr>
        <p:spPr>
          <a:xfrm>
            <a:off x="5480915" y="164409"/>
            <a:ext cx="1989141" cy="314814"/>
          </a:xfrm>
          <a:prstGeom prst="roundRect">
            <a:avLst>
              <a:gd name="adj" fmla="val 50000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8752" name="圆角矩形 44"/>
          <p:cNvSpPr/>
          <p:nvPr/>
        </p:nvSpPr>
        <p:spPr>
          <a:xfrm>
            <a:off x="6590087" y="1099728"/>
            <a:ext cx="1989141" cy="314814"/>
          </a:xfrm>
          <a:prstGeom prst="roundRect">
            <a:avLst>
              <a:gd name="adj" fmla="val 50000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grpSp>
        <p:nvGrpSpPr>
          <p:cNvPr id="77" name="组合 114"/>
          <p:cNvGrpSpPr/>
          <p:nvPr/>
        </p:nvGrpSpPr>
        <p:grpSpPr>
          <a:xfrm>
            <a:off x="444500" y="482600"/>
            <a:ext cx="5367491" cy="478402"/>
            <a:chOff x="5459980" y="2635714"/>
            <a:chExt cx="2656114" cy="314592"/>
          </a:xfrm>
        </p:grpSpPr>
        <p:sp>
          <p:nvSpPr>
            <p:cNvPr id="1048753" name="矩形: 圆角 147"/>
            <p:cNvSpPr/>
            <p:nvPr/>
          </p:nvSpPr>
          <p:spPr>
            <a:xfrm>
              <a:off x="5459980" y="2662123"/>
              <a:ext cx="2656114" cy="261257"/>
            </a:xfrm>
            <a:prstGeom prst="roundRect">
              <a:avLst>
                <a:gd name="adj" fmla="val 50000"/>
              </a:avLst>
            </a:prstGeom>
            <a:solidFill>
              <a:srgbClr val="33D7FC"/>
            </a:solidFill>
            <a:ln w="38100">
              <a:solidFill>
                <a:srgbClr val="230B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754" name="矩形: 圆角 148"/>
            <p:cNvSpPr/>
            <p:nvPr/>
          </p:nvSpPr>
          <p:spPr>
            <a:xfrm>
              <a:off x="74930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755" name="矩形: 圆角 18"/>
            <p:cNvSpPr/>
            <p:nvPr/>
          </p:nvSpPr>
          <p:spPr>
            <a:xfrm>
              <a:off x="72771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78" name="组合 150"/>
            <p:cNvGrpSpPr/>
            <p:nvPr/>
          </p:nvGrpSpPr>
          <p:grpSpPr>
            <a:xfrm>
              <a:off x="5959475" y="2731534"/>
              <a:ext cx="368301" cy="57150"/>
              <a:chOff x="5959475" y="2731534"/>
              <a:chExt cx="368301" cy="57150"/>
            </a:xfrm>
          </p:grpSpPr>
          <p:sp>
            <p:nvSpPr>
              <p:cNvPr id="1048756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757" name="椭圆 157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79" name="组合 151"/>
            <p:cNvGrpSpPr/>
            <p:nvPr/>
          </p:nvGrpSpPr>
          <p:grpSpPr>
            <a:xfrm>
              <a:off x="6641645" y="2788167"/>
              <a:ext cx="368301" cy="57150"/>
              <a:chOff x="5959475" y="2731534"/>
              <a:chExt cx="368301" cy="57150"/>
            </a:xfrm>
          </p:grpSpPr>
          <p:sp>
            <p:nvSpPr>
              <p:cNvPr id="1048758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759" name="椭圆 155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sp>
          <p:nvSpPr>
            <p:cNvPr id="1048760" name="矩形: 圆角 18"/>
            <p:cNvSpPr/>
            <p:nvPr/>
          </p:nvSpPr>
          <p:spPr>
            <a:xfrm>
              <a:off x="6157912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761" name="矩形: 圆角 18"/>
            <p:cNvSpPr/>
            <p:nvPr/>
          </p:nvSpPr>
          <p:spPr>
            <a:xfrm>
              <a:off x="5891213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80" name="组合 115"/>
          <p:cNvGrpSpPr/>
          <p:nvPr/>
        </p:nvGrpSpPr>
        <p:grpSpPr>
          <a:xfrm>
            <a:off x="6114198" y="883382"/>
            <a:ext cx="2247316" cy="266174"/>
            <a:chOff x="5459979" y="2635714"/>
            <a:chExt cx="2656114" cy="314592"/>
          </a:xfrm>
        </p:grpSpPr>
        <p:sp>
          <p:nvSpPr>
            <p:cNvPr id="1048762" name="矩形: 圆角 16"/>
            <p:cNvSpPr/>
            <p:nvPr/>
          </p:nvSpPr>
          <p:spPr>
            <a:xfrm>
              <a:off x="5459979" y="2662123"/>
              <a:ext cx="2656114" cy="261257"/>
            </a:xfrm>
            <a:prstGeom prst="roundRect">
              <a:avLst>
                <a:gd name="adj" fmla="val 50000"/>
              </a:avLst>
            </a:prstGeom>
            <a:solidFill>
              <a:srgbClr val="9C94EF"/>
            </a:solidFill>
            <a:ln w="38100">
              <a:solidFill>
                <a:srgbClr val="230B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763" name="矩形: 圆角 18"/>
            <p:cNvSpPr/>
            <p:nvPr/>
          </p:nvSpPr>
          <p:spPr>
            <a:xfrm>
              <a:off x="74930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764" name="矩形: 圆角 18"/>
            <p:cNvSpPr/>
            <p:nvPr/>
          </p:nvSpPr>
          <p:spPr>
            <a:xfrm>
              <a:off x="72771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81" name="组合 139"/>
            <p:cNvGrpSpPr/>
            <p:nvPr/>
          </p:nvGrpSpPr>
          <p:grpSpPr>
            <a:xfrm>
              <a:off x="5959475" y="2731534"/>
              <a:ext cx="368301" cy="57150"/>
              <a:chOff x="5959475" y="2731534"/>
              <a:chExt cx="368301" cy="57150"/>
            </a:xfrm>
          </p:grpSpPr>
          <p:sp>
            <p:nvSpPr>
              <p:cNvPr id="1048765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766" name="椭圆 146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82" name="组合 140"/>
            <p:cNvGrpSpPr/>
            <p:nvPr/>
          </p:nvGrpSpPr>
          <p:grpSpPr>
            <a:xfrm>
              <a:off x="6641645" y="2788167"/>
              <a:ext cx="368301" cy="57150"/>
              <a:chOff x="5959475" y="2731534"/>
              <a:chExt cx="368301" cy="57150"/>
            </a:xfrm>
          </p:grpSpPr>
          <p:sp>
            <p:nvSpPr>
              <p:cNvPr id="1048767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768" name="椭圆 144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sp>
          <p:nvSpPr>
            <p:cNvPr id="1048769" name="矩形: 圆角 18"/>
            <p:cNvSpPr/>
            <p:nvPr/>
          </p:nvSpPr>
          <p:spPr>
            <a:xfrm>
              <a:off x="6157912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770" name="矩形: 圆角 18"/>
            <p:cNvSpPr/>
            <p:nvPr/>
          </p:nvSpPr>
          <p:spPr>
            <a:xfrm>
              <a:off x="5891213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83" name="组合 116"/>
          <p:cNvGrpSpPr/>
          <p:nvPr/>
        </p:nvGrpSpPr>
        <p:grpSpPr>
          <a:xfrm>
            <a:off x="6663536" y="329109"/>
            <a:ext cx="2247316" cy="266174"/>
            <a:chOff x="5459979" y="2635714"/>
            <a:chExt cx="2656114" cy="314592"/>
          </a:xfrm>
        </p:grpSpPr>
        <p:sp>
          <p:nvSpPr>
            <p:cNvPr id="1048771" name="矩形: 圆角 16"/>
            <p:cNvSpPr/>
            <p:nvPr/>
          </p:nvSpPr>
          <p:spPr>
            <a:xfrm>
              <a:off x="5459979" y="2662123"/>
              <a:ext cx="2656114" cy="261257"/>
            </a:xfrm>
            <a:prstGeom prst="roundRect">
              <a:avLst>
                <a:gd name="adj" fmla="val 50000"/>
              </a:avLst>
            </a:prstGeom>
            <a:solidFill>
              <a:srgbClr val="F988A9"/>
            </a:solidFill>
            <a:ln w="38100">
              <a:solidFill>
                <a:srgbClr val="230B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772" name="矩形: 圆角 18"/>
            <p:cNvSpPr/>
            <p:nvPr/>
          </p:nvSpPr>
          <p:spPr>
            <a:xfrm>
              <a:off x="74930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773" name="矩形: 圆角 18"/>
            <p:cNvSpPr/>
            <p:nvPr/>
          </p:nvSpPr>
          <p:spPr>
            <a:xfrm>
              <a:off x="72771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84" name="组合 128"/>
            <p:cNvGrpSpPr/>
            <p:nvPr/>
          </p:nvGrpSpPr>
          <p:grpSpPr>
            <a:xfrm>
              <a:off x="5959475" y="2731534"/>
              <a:ext cx="368301" cy="57150"/>
              <a:chOff x="5959475" y="2731534"/>
              <a:chExt cx="368301" cy="57150"/>
            </a:xfrm>
          </p:grpSpPr>
          <p:sp>
            <p:nvSpPr>
              <p:cNvPr id="1048774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775" name="椭圆 135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85" name="组合 129"/>
            <p:cNvGrpSpPr/>
            <p:nvPr/>
          </p:nvGrpSpPr>
          <p:grpSpPr>
            <a:xfrm>
              <a:off x="6641645" y="2788167"/>
              <a:ext cx="368301" cy="57150"/>
              <a:chOff x="5959475" y="2731534"/>
              <a:chExt cx="368301" cy="57150"/>
            </a:xfrm>
          </p:grpSpPr>
          <p:sp>
            <p:nvSpPr>
              <p:cNvPr id="1048776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777" name="椭圆 133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sp>
          <p:nvSpPr>
            <p:cNvPr id="1048778" name="矩形: 圆角 18"/>
            <p:cNvSpPr/>
            <p:nvPr/>
          </p:nvSpPr>
          <p:spPr>
            <a:xfrm>
              <a:off x="6157912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779" name="矩形: 圆角 18"/>
            <p:cNvSpPr/>
            <p:nvPr/>
          </p:nvSpPr>
          <p:spPr>
            <a:xfrm>
              <a:off x="5891213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</p:grpSp>
      <p:sp>
        <p:nvSpPr>
          <p:cNvPr id="1048780" name="圆角矩形 45"/>
          <p:cNvSpPr/>
          <p:nvPr/>
        </p:nvSpPr>
        <p:spPr>
          <a:xfrm>
            <a:off x="6340618" y="865074"/>
            <a:ext cx="1321823" cy="200412"/>
          </a:xfrm>
          <a:prstGeom prst="roundRect">
            <a:avLst>
              <a:gd name="adj" fmla="val 50000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8781" name="圆角矩形 46"/>
          <p:cNvSpPr/>
          <p:nvPr/>
        </p:nvSpPr>
        <p:spPr>
          <a:xfrm>
            <a:off x="1557221" y="1408202"/>
            <a:ext cx="1321823" cy="293152"/>
          </a:xfrm>
          <a:prstGeom prst="roundRect">
            <a:avLst>
              <a:gd name="adj" fmla="val 50000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8782" name="椭圆 119"/>
          <p:cNvSpPr/>
          <p:nvPr/>
        </p:nvSpPr>
        <p:spPr>
          <a:xfrm>
            <a:off x="4305769" y="445381"/>
            <a:ext cx="136373" cy="136373"/>
          </a:xfrm>
          <a:prstGeom prst="ellipse">
            <a:avLst/>
          </a:prstGeom>
          <a:solidFill>
            <a:srgbClr val="FA4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8783" name="五角星 49"/>
          <p:cNvSpPr/>
          <p:nvPr/>
        </p:nvSpPr>
        <p:spPr>
          <a:xfrm>
            <a:off x="4807894" y="150589"/>
            <a:ext cx="198554" cy="198554"/>
          </a:xfrm>
          <a:prstGeom prst="star5">
            <a:avLst/>
          </a:prstGeom>
          <a:solidFill>
            <a:srgbClr val="F77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8784" name="同心圆 50"/>
          <p:cNvSpPr/>
          <p:nvPr/>
        </p:nvSpPr>
        <p:spPr>
          <a:xfrm>
            <a:off x="5951551" y="1127650"/>
            <a:ext cx="157651" cy="157652"/>
          </a:xfrm>
          <a:prstGeom prst="donut">
            <a:avLst>
              <a:gd name="adj" fmla="val 20238"/>
            </a:avLst>
          </a:prstGeom>
          <a:solidFill>
            <a:srgbClr val="6CB9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8785" name="同心圆 51"/>
          <p:cNvSpPr/>
          <p:nvPr/>
        </p:nvSpPr>
        <p:spPr>
          <a:xfrm>
            <a:off x="9112927" y="882176"/>
            <a:ext cx="157651" cy="157652"/>
          </a:xfrm>
          <a:prstGeom prst="donut">
            <a:avLst>
              <a:gd name="adj" fmla="val 20238"/>
            </a:avLst>
          </a:prstGeom>
          <a:solidFill>
            <a:srgbClr val="E0B6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8786" name="五角星 52"/>
          <p:cNvSpPr/>
          <p:nvPr/>
        </p:nvSpPr>
        <p:spPr>
          <a:xfrm>
            <a:off x="8611196" y="1279991"/>
            <a:ext cx="198554" cy="198554"/>
          </a:xfrm>
          <a:prstGeom prst="star5">
            <a:avLst/>
          </a:prstGeom>
          <a:solidFill>
            <a:srgbClr val="E0B6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8787" name="椭圆 124"/>
          <p:cNvSpPr/>
          <p:nvPr/>
        </p:nvSpPr>
        <p:spPr>
          <a:xfrm>
            <a:off x="5038105" y="1256584"/>
            <a:ext cx="136373" cy="136373"/>
          </a:xfrm>
          <a:prstGeom prst="ellipse">
            <a:avLst/>
          </a:prstGeom>
          <a:solidFill>
            <a:srgbClr val="6CB9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8789" name="矩形 4"/>
          <p:cNvSpPr/>
          <p:nvPr/>
        </p:nvSpPr>
        <p:spPr>
          <a:xfrm>
            <a:off x="4790124" y="1701354"/>
            <a:ext cx="6953933" cy="4143838"/>
          </a:xfrm>
          <a:prstGeom prst="rect">
            <a:avLst/>
          </a:prstGeom>
          <a:solidFill>
            <a:srgbClr val="F686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8790" name="矩形 109"/>
          <p:cNvSpPr/>
          <p:nvPr/>
        </p:nvSpPr>
        <p:spPr>
          <a:xfrm>
            <a:off x="4615784" y="1937457"/>
            <a:ext cx="6953933" cy="4143838"/>
          </a:xfrm>
          <a:prstGeom prst="rect">
            <a:avLst/>
          </a:prstGeom>
          <a:solidFill>
            <a:srgbClr val="31D0F4"/>
          </a:solidFill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Hambatan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adalah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setiap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rangsangan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tambahan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yang 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tidak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dikehendaki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yang 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dapat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mengganggu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kecermatan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pesan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yang 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disampaikan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.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Hambatan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komunikasi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adalah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gangguan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apapun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yang 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dapat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mengganggu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atau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menurunkan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kualitas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pesan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sehingga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makna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yang 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didapat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tidak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sesuai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dengan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yang 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diinginkan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Secara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garis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besar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terdapat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3 (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tiga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jenis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hambatan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komunikasi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yaitu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hambatan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personal, 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hambatan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kultural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atau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budaya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dan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hambatan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fisik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48792" name="矩形: 圆角 162"/>
          <p:cNvSpPr/>
          <p:nvPr/>
        </p:nvSpPr>
        <p:spPr>
          <a:xfrm>
            <a:off x="543180" y="541748"/>
            <a:ext cx="5209920" cy="334552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Hambatan</a:t>
            </a:r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Dalam</a:t>
            </a:r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zh-CN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Komunikasi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2097157" name="图片 5"/>
          <p:cNvPicPr>
            <a:picLocks noChangeAspect="1"/>
          </p:cNvPicPr>
          <p:nvPr/>
        </p:nvPicPr>
        <p:blipFill rotWithShape="1">
          <a:blip r:embed="rId3"/>
          <a:srcRect l="38402"/>
          <a:stretch>
            <a:fillRect/>
          </a:stretch>
        </p:blipFill>
        <p:spPr>
          <a:xfrm>
            <a:off x="172720" y="1745238"/>
            <a:ext cx="4065507" cy="4395590"/>
          </a:xfrm>
          <a:prstGeom prst="rect">
            <a:avLst/>
          </a:prstGeom>
        </p:spPr>
      </p:pic>
      <p:sp>
        <p:nvSpPr>
          <p:cNvPr id="1048793" name="AutoShape 6"/>
          <p:cNvSpPr>
            <a:spLocks noChangeAspect="1"/>
          </p:cNvSpPr>
          <p:nvPr/>
        </p:nvSpPr>
        <p:spPr>
          <a:xfrm>
            <a:off x="825500" y="0"/>
            <a:ext cx="10541000" cy="6858000"/>
          </a:xfrm>
          <a:prstGeom prst="rect">
            <a:avLst/>
          </a:prstGeom>
          <a:noFill/>
          <a:ln w="9525"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75" name="Rectangle 5"/>
          <p:cNvSpPr>
            <a:spLocks noChangeArrowheads="1"/>
          </p:cNvSpPr>
          <p:nvPr/>
        </p:nvSpPr>
        <p:spPr bwMode="auto">
          <a:xfrm>
            <a:off x="1" y="0"/>
            <a:ext cx="12192000" cy="6858000"/>
          </a:xfrm>
          <a:prstGeom prst="rect">
            <a:avLst/>
          </a:prstGeom>
          <a:solidFill>
            <a:srgbClr val="FCD9E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pic>
        <p:nvPicPr>
          <p:cNvPr id="2097162" name="图片 7"/>
          <p:cNvPicPr>
            <a:picLocks noChangeAspect="1"/>
          </p:cNvPicPr>
          <p:nvPr/>
        </p:nvPicPr>
        <p:blipFill rotWithShape="1">
          <a:blip r:embed="rId2"/>
          <a:srcRect t="25284"/>
          <a:stretch>
            <a:fillRect/>
          </a:stretch>
        </p:blipFill>
        <p:spPr>
          <a:xfrm>
            <a:off x="-50156" y="-1"/>
            <a:ext cx="12292313" cy="5975671"/>
          </a:xfrm>
          <a:prstGeom prst="rect">
            <a:avLst/>
          </a:prstGeom>
        </p:spPr>
      </p:pic>
      <p:sp>
        <p:nvSpPr>
          <p:cNvPr id="1048976" name="矩形 110"/>
          <p:cNvSpPr/>
          <p:nvPr/>
        </p:nvSpPr>
        <p:spPr>
          <a:xfrm>
            <a:off x="0" y="0"/>
            <a:ext cx="11846560" cy="655682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55600" sx="104000" sy="104000" algn="c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8977" name="圆角矩形 10"/>
          <p:cNvSpPr/>
          <p:nvPr/>
        </p:nvSpPr>
        <p:spPr>
          <a:xfrm>
            <a:off x="5480915" y="164409"/>
            <a:ext cx="1989141" cy="314814"/>
          </a:xfrm>
          <a:prstGeom prst="roundRect">
            <a:avLst>
              <a:gd name="adj" fmla="val 50000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8978" name="圆角矩形 44"/>
          <p:cNvSpPr/>
          <p:nvPr/>
        </p:nvSpPr>
        <p:spPr>
          <a:xfrm>
            <a:off x="6590087" y="1099728"/>
            <a:ext cx="1989141" cy="314814"/>
          </a:xfrm>
          <a:prstGeom prst="roundRect">
            <a:avLst>
              <a:gd name="adj" fmla="val 50000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grpSp>
        <p:nvGrpSpPr>
          <p:cNvPr id="137" name="组合 114"/>
          <p:cNvGrpSpPr/>
          <p:nvPr/>
        </p:nvGrpSpPr>
        <p:grpSpPr>
          <a:xfrm>
            <a:off x="3564675" y="694828"/>
            <a:ext cx="2247316" cy="266174"/>
            <a:chOff x="5459980" y="2635714"/>
            <a:chExt cx="2656114" cy="314592"/>
          </a:xfrm>
        </p:grpSpPr>
        <p:sp>
          <p:nvSpPr>
            <p:cNvPr id="1048979" name="矩形: 圆角 147"/>
            <p:cNvSpPr/>
            <p:nvPr/>
          </p:nvSpPr>
          <p:spPr>
            <a:xfrm>
              <a:off x="5459980" y="2662123"/>
              <a:ext cx="2656114" cy="261257"/>
            </a:xfrm>
            <a:prstGeom prst="roundRect">
              <a:avLst>
                <a:gd name="adj" fmla="val 50000"/>
              </a:avLst>
            </a:prstGeom>
            <a:solidFill>
              <a:srgbClr val="33D7FC"/>
            </a:solidFill>
            <a:ln w="38100">
              <a:solidFill>
                <a:srgbClr val="230B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980" name="矩形: 圆角 148"/>
            <p:cNvSpPr/>
            <p:nvPr/>
          </p:nvSpPr>
          <p:spPr>
            <a:xfrm>
              <a:off x="74930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981" name="矩形: 圆角 18"/>
            <p:cNvSpPr/>
            <p:nvPr/>
          </p:nvSpPr>
          <p:spPr>
            <a:xfrm>
              <a:off x="72771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138" name="组合 150"/>
            <p:cNvGrpSpPr/>
            <p:nvPr/>
          </p:nvGrpSpPr>
          <p:grpSpPr>
            <a:xfrm>
              <a:off x="5959475" y="2731534"/>
              <a:ext cx="368301" cy="57150"/>
              <a:chOff x="5959475" y="2731534"/>
              <a:chExt cx="368301" cy="57150"/>
            </a:xfrm>
          </p:grpSpPr>
          <p:sp>
            <p:nvSpPr>
              <p:cNvPr id="1048982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983" name="椭圆 157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139" name="组合 151"/>
            <p:cNvGrpSpPr/>
            <p:nvPr/>
          </p:nvGrpSpPr>
          <p:grpSpPr>
            <a:xfrm>
              <a:off x="6641645" y="2788167"/>
              <a:ext cx="368301" cy="57150"/>
              <a:chOff x="5959475" y="2731534"/>
              <a:chExt cx="368301" cy="57150"/>
            </a:xfrm>
          </p:grpSpPr>
          <p:sp>
            <p:nvSpPr>
              <p:cNvPr id="1048984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985" name="椭圆 155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sp>
          <p:nvSpPr>
            <p:cNvPr id="1048986" name="矩形: 圆角 18"/>
            <p:cNvSpPr/>
            <p:nvPr/>
          </p:nvSpPr>
          <p:spPr>
            <a:xfrm>
              <a:off x="6157912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987" name="矩形: 圆角 18"/>
            <p:cNvSpPr/>
            <p:nvPr/>
          </p:nvSpPr>
          <p:spPr>
            <a:xfrm>
              <a:off x="5891213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140" name="组合 115"/>
          <p:cNvGrpSpPr/>
          <p:nvPr/>
        </p:nvGrpSpPr>
        <p:grpSpPr>
          <a:xfrm>
            <a:off x="6114198" y="883382"/>
            <a:ext cx="2247316" cy="266174"/>
            <a:chOff x="5459979" y="2635714"/>
            <a:chExt cx="2656114" cy="314592"/>
          </a:xfrm>
        </p:grpSpPr>
        <p:sp>
          <p:nvSpPr>
            <p:cNvPr id="1048988" name="矩形: 圆角 16"/>
            <p:cNvSpPr/>
            <p:nvPr/>
          </p:nvSpPr>
          <p:spPr>
            <a:xfrm>
              <a:off x="5459979" y="2662123"/>
              <a:ext cx="2656114" cy="261257"/>
            </a:xfrm>
            <a:prstGeom prst="roundRect">
              <a:avLst>
                <a:gd name="adj" fmla="val 50000"/>
              </a:avLst>
            </a:prstGeom>
            <a:solidFill>
              <a:srgbClr val="9C94EF"/>
            </a:solidFill>
            <a:ln w="38100">
              <a:solidFill>
                <a:srgbClr val="230B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989" name="矩形: 圆角 18"/>
            <p:cNvSpPr/>
            <p:nvPr/>
          </p:nvSpPr>
          <p:spPr>
            <a:xfrm>
              <a:off x="74930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990" name="矩形: 圆角 18"/>
            <p:cNvSpPr/>
            <p:nvPr/>
          </p:nvSpPr>
          <p:spPr>
            <a:xfrm>
              <a:off x="72771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141" name="组合 139"/>
            <p:cNvGrpSpPr/>
            <p:nvPr/>
          </p:nvGrpSpPr>
          <p:grpSpPr>
            <a:xfrm>
              <a:off x="5959475" y="2731534"/>
              <a:ext cx="368301" cy="57150"/>
              <a:chOff x="5959475" y="2731534"/>
              <a:chExt cx="368301" cy="57150"/>
            </a:xfrm>
          </p:grpSpPr>
          <p:sp>
            <p:nvSpPr>
              <p:cNvPr id="1048991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992" name="椭圆 146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142" name="组合 140"/>
            <p:cNvGrpSpPr/>
            <p:nvPr/>
          </p:nvGrpSpPr>
          <p:grpSpPr>
            <a:xfrm>
              <a:off x="6641645" y="2788167"/>
              <a:ext cx="368301" cy="57150"/>
              <a:chOff x="5959475" y="2731534"/>
              <a:chExt cx="368301" cy="57150"/>
            </a:xfrm>
          </p:grpSpPr>
          <p:sp>
            <p:nvSpPr>
              <p:cNvPr id="1048993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8994" name="椭圆 144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sp>
          <p:nvSpPr>
            <p:cNvPr id="1048995" name="矩形: 圆角 18"/>
            <p:cNvSpPr/>
            <p:nvPr/>
          </p:nvSpPr>
          <p:spPr>
            <a:xfrm>
              <a:off x="6157912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996" name="矩形: 圆角 18"/>
            <p:cNvSpPr/>
            <p:nvPr/>
          </p:nvSpPr>
          <p:spPr>
            <a:xfrm>
              <a:off x="5891213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143" name="组合 116"/>
          <p:cNvGrpSpPr/>
          <p:nvPr/>
        </p:nvGrpSpPr>
        <p:grpSpPr>
          <a:xfrm>
            <a:off x="6663536" y="329109"/>
            <a:ext cx="2247316" cy="266174"/>
            <a:chOff x="5459979" y="2635714"/>
            <a:chExt cx="2656114" cy="314592"/>
          </a:xfrm>
        </p:grpSpPr>
        <p:sp>
          <p:nvSpPr>
            <p:cNvPr id="1048997" name="矩形: 圆角 16"/>
            <p:cNvSpPr/>
            <p:nvPr/>
          </p:nvSpPr>
          <p:spPr>
            <a:xfrm>
              <a:off x="5459979" y="2662123"/>
              <a:ext cx="2656114" cy="261257"/>
            </a:xfrm>
            <a:prstGeom prst="roundRect">
              <a:avLst>
                <a:gd name="adj" fmla="val 50000"/>
              </a:avLst>
            </a:prstGeom>
            <a:solidFill>
              <a:srgbClr val="F988A9"/>
            </a:solidFill>
            <a:ln w="38100">
              <a:solidFill>
                <a:srgbClr val="230B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998" name="矩形: 圆角 18"/>
            <p:cNvSpPr/>
            <p:nvPr/>
          </p:nvSpPr>
          <p:spPr>
            <a:xfrm>
              <a:off x="74930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8999" name="矩形: 圆角 18"/>
            <p:cNvSpPr/>
            <p:nvPr/>
          </p:nvSpPr>
          <p:spPr>
            <a:xfrm>
              <a:off x="7277100" y="2635714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grpSp>
          <p:nvGrpSpPr>
            <p:cNvPr id="144" name="组合 128"/>
            <p:cNvGrpSpPr/>
            <p:nvPr/>
          </p:nvGrpSpPr>
          <p:grpSpPr>
            <a:xfrm>
              <a:off x="5959475" y="2731534"/>
              <a:ext cx="368301" cy="57150"/>
              <a:chOff x="5959475" y="2731534"/>
              <a:chExt cx="368301" cy="57150"/>
            </a:xfrm>
          </p:grpSpPr>
          <p:sp>
            <p:nvSpPr>
              <p:cNvPr id="1049000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001" name="椭圆 135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145" name="组合 129"/>
            <p:cNvGrpSpPr/>
            <p:nvPr/>
          </p:nvGrpSpPr>
          <p:grpSpPr>
            <a:xfrm>
              <a:off x="6641645" y="2788167"/>
              <a:ext cx="368301" cy="57150"/>
              <a:chOff x="5959475" y="2731534"/>
              <a:chExt cx="368301" cy="57150"/>
            </a:xfrm>
          </p:grpSpPr>
          <p:sp>
            <p:nvSpPr>
              <p:cNvPr id="1049002" name="矩形: 圆角 18"/>
              <p:cNvSpPr/>
              <p:nvPr/>
            </p:nvSpPr>
            <p:spPr>
              <a:xfrm>
                <a:off x="5959475" y="2732051"/>
                <a:ext cx="266699" cy="561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1049003" name="椭圆 133"/>
              <p:cNvSpPr/>
              <p:nvPr/>
            </p:nvSpPr>
            <p:spPr>
              <a:xfrm>
                <a:off x="6270626" y="2731534"/>
                <a:ext cx="57150" cy="57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Arial" panose="020B0604020202020204" pitchFamily="34" charset="0"/>
                  <a:cs typeface="+mn-cs"/>
                </a:endParaRPr>
              </a:p>
            </p:txBody>
          </p:sp>
        </p:grpSp>
        <p:sp>
          <p:nvSpPr>
            <p:cNvPr id="1049004" name="矩形: 圆角 18"/>
            <p:cNvSpPr/>
            <p:nvPr/>
          </p:nvSpPr>
          <p:spPr>
            <a:xfrm>
              <a:off x="6157912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49005" name="矩形: 圆角 18"/>
            <p:cNvSpPr/>
            <p:nvPr/>
          </p:nvSpPr>
          <p:spPr>
            <a:xfrm>
              <a:off x="5891213" y="2896795"/>
              <a:ext cx="136524" cy="5351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</p:grpSp>
      <p:sp>
        <p:nvSpPr>
          <p:cNvPr id="1049006" name="圆角矩形 45"/>
          <p:cNvSpPr/>
          <p:nvPr/>
        </p:nvSpPr>
        <p:spPr>
          <a:xfrm>
            <a:off x="6340618" y="865074"/>
            <a:ext cx="1321823" cy="200412"/>
          </a:xfrm>
          <a:prstGeom prst="roundRect">
            <a:avLst>
              <a:gd name="adj" fmla="val 50000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9007" name="圆角矩形 46"/>
          <p:cNvSpPr/>
          <p:nvPr/>
        </p:nvSpPr>
        <p:spPr>
          <a:xfrm>
            <a:off x="1557221" y="1408202"/>
            <a:ext cx="1321823" cy="293152"/>
          </a:xfrm>
          <a:prstGeom prst="roundRect">
            <a:avLst>
              <a:gd name="adj" fmla="val 50000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9008" name="椭圆 119"/>
          <p:cNvSpPr/>
          <p:nvPr/>
        </p:nvSpPr>
        <p:spPr>
          <a:xfrm>
            <a:off x="4305769" y="445381"/>
            <a:ext cx="136373" cy="136373"/>
          </a:xfrm>
          <a:prstGeom prst="ellipse">
            <a:avLst/>
          </a:prstGeom>
          <a:solidFill>
            <a:srgbClr val="FA4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9009" name="五角星 49"/>
          <p:cNvSpPr/>
          <p:nvPr/>
        </p:nvSpPr>
        <p:spPr>
          <a:xfrm>
            <a:off x="4807894" y="150589"/>
            <a:ext cx="198554" cy="198554"/>
          </a:xfrm>
          <a:prstGeom prst="star5">
            <a:avLst/>
          </a:prstGeom>
          <a:solidFill>
            <a:srgbClr val="F77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9010" name="同心圆 50"/>
          <p:cNvSpPr/>
          <p:nvPr/>
        </p:nvSpPr>
        <p:spPr>
          <a:xfrm>
            <a:off x="5951551" y="1127650"/>
            <a:ext cx="157651" cy="157652"/>
          </a:xfrm>
          <a:prstGeom prst="donut">
            <a:avLst>
              <a:gd name="adj" fmla="val 20238"/>
            </a:avLst>
          </a:prstGeom>
          <a:solidFill>
            <a:srgbClr val="6CB9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9011" name="同心圆 51"/>
          <p:cNvSpPr/>
          <p:nvPr/>
        </p:nvSpPr>
        <p:spPr>
          <a:xfrm>
            <a:off x="9112927" y="882176"/>
            <a:ext cx="157651" cy="157652"/>
          </a:xfrm>
          <a:prstGeom prst="donut">
            <a:avLst>
              <a:gd name="adj" fmla="val 20238"/>
            </a:avLst>
          </a:prstGeom>
          <a:solidFill>
            <a:srgbClr val="E0B6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9012" name="五角星 52"/>
          <p:cNvSpPr/>
          <p:nvPr/>
        </p:nvSpPr>
        <p:spPr>
          <a:xfrm>
            <a:off x="8611196" y="1279991"/>
            <a:ext cx="198554" cy="198554"/>
          </a:xfrm>
          <a:prstGeom prst="star5">
            <a:avLst/>
          </a:prstGeom>
          <a:solidFill>
            <a:srgbClr val="E0B6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1049013" name="椭圆 124"/>
          <p:cNvSpPr/>
          <p:nvPr/>
        </p:nvSpPr>
        <p:spPr>
          <a:xfrm>
            <a:off x="5038105" y="1256584"/>
            <a:ext cx="136373" cy="136373"/>
          </a:xfrm>
          <a:prstGeom prst="ellipse">
            <a:avLst/>
          </a:prstGeom>
          <a:solidFill>
            <a:srgbClr val="6CB9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pic>
        <p:nvPicPr>
          <p:cNvPr id="2097163" name="图片 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537" y="1951995"/>
            <a:ext cx="4523023" cy="3607934"/>
          </a:xfrm>
          <a:prstGeom prst="rect">
            <a:avLst/>
          </a:prstGeom>
        </p:spPr>
      </p:pic>
      <p:grpSp>
        <p:nvGrpSpPr>
          <p:cNvPr id="146" name="组合 4"/>
          <p:cNvGrpSpPr/>
          <p:nvPr/>
        </p:nvGrpSpPr>
        <p:grpSpPr>
          <a:xfrm>
            <a:off x="5193330" y="2160176"/>
            <a:ext cx="1085455" cy="1055004"/>
            <a:chOff x="7055752" y="2428240"/>
            <a:chExt cx="1007358" cy="979098"/>
          </a:xfrm>
        </p:grpSpPr>
        <p:sp>
          <p:nvSpPr>
            <p:cNvPr id="1049015" name="矩形: 圆角 3"/>
            <p:cNvSpPr/>
            <p:nvPr/>
          </p:nvSpPr>
          <p:spPr>
            <a:xfrm>
              <a:off x="7055752" y="2488140"/>
              <a:ext cx="919198" cy="919198"/>
            </a:xfrm>
            <a:prstGeom prst="roundRect">
              <a:avLst/>
            </a:prstGeom>
            <a:solidFill>
              <a:srgbClr val="31D0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9016" name="矩形: 圆角 54"/>
            <p:cNvSpPr/>
            <p:nvPr/>
          </p:nvSpPr>
          <p:spPr>
            <a:xfrm>
              <a:off x="7143912" y="2428240"/>
              <a:ext cx="919198" cy="919198"/>
            </a:xfrm>
            <a:prstGeom prst="roundRect">
              <a:avLst/>
            </a:prstGeom>
            <a:noFill/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7" name="组合 56"/>
          <p:cNvGrpSpPr/>
          <p:nvPr/>
        </p:nvGrpSpPr>
        <p:grpSpPr>
          <a:xfrm>
            <a:off x="7328474" y="2122076"/>
            <a:ext cx="1085455" cy="1055004"/>
            <a:chOff x="7055752" y="2428240"/>
            <a:chExt cx="1007358" cy="979098"/>
          </a:xfrm>
        </p:grpSpPr>
        <p:sp>
          <p:nvSpPr>
            <p:cNvPr id="1049017" name="矩形: 圆角 57"/>
            <p:cNvSpPr/>
            <p:nvPr/>
          </p:nvSpPr>
          <p:spPr>
            <a:xfrm>
              <a:off x="7055752" y="2488140"/>
              <a:ext cx="919198" cy="919198"/>
            </a:xfrm>
            <a:prstGeom prst="roundRect">
              <a:avLst/>
            </a:prstGeom>
            <a:solidFill>
              <a:srgbClr val="F87E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9018" name="矩形: 圆角 58"/>
            <p:cNvSpPr/>
            <p:nvPr/>
          </p:nvSpPr>
          <p:spPr>
            <a:xfrm>
              <a:off x="7143912" y="2428240"/>
              <a:ext cx="919198" cy="919198"/>
            </a:xfrm>
            <a:prstGeom prst="roundRect">
              <a:avLst/>
            </a:prstGeom>
            <a:noFill/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8" name="组合 59"/>
          <p:cNvGrpSpPr/>
          <p:nvPr/>
        </p:nvGrpSpPr>
        <p:grpSpPr>
          <a:xfrm>
            <a:off x="9423618" y="2109376"/>
            <a:ext cx="1085455" cy="1055004"/>
            <a:chOff x="7055752" y="2428240"/>
            <a:chExt cx="1007358" cy="979098"/>
          </a:xfrm>
        </p:grpSpPr>
        <p:sp>
          <p:nvSpPr>
            <p:cNvPr id="1049019" name="矩形: 圆角 60"/>
            <p:cNvSpPr/>
            <p:nvPr/>
          </p:nvSpPr>
          <p:spPr>
            <a:xfrm>
              <a:off x="7055752" y="2488140"/>
              <a:ext cx="919198" cy="919198"/>
            </a:xfrm>
            <a:prstGeom prst="roundRect">
              <a:avLst/>
            </a:prstGeom>
            <a:solidFill>
              <a:srgbClr val="9C94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9020" name="矩形: 圆角 61"/>
            <p:cNvSpPr/>
            <p:nvPr/>
          </p:nvSpPr>
          <p:spPr>
            <a:xfrm>
              <a:off x="7143912" y="2428240"/>
              <a:ext cx="919198" cy="919198"/>
            </a:xfrm>
            <a:prstGeom prst="roundRect">
              <a:avLst/>
            </a:prstGeom>
            <a:noFill/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49021" name="Freeform 74"/>
          <p:cNvSpPr>
            <a:spLocks noEditPoints="1"/>
          </p:cNvSpPr>
          <p:nvPr/>
        </p:nvSpPr>
        <p:spPr bwMode="auto">
          <a:xfrm>
            <a:off x="5500436" y="2526319"/>
            <a:ext cx="467095" cy="362299"/>
          </a:xfrm>
          <a:custGeom>
            <a:avLst/>
            <a:gdLst/>
            <a:ahLst/>
            <a:cxnLst>
              <a:cxn ang="0">
                <a:pos x="66" y="17"/>
              </a:cxn>
              <a:cxn ang="0">
                <a:pos x="47" y="30"/>
              </a:cxn>
              <a:cxn ang="0">
                <a:pos x="37" y="36"/>
              </a:cxn>
              <a:cxn ang="0">
                <a:pos x="36" y="36"/>
              </a:cxn>
              <a:cxn ang="0">
                <a:pos x="36" y="36"/>
              </a:cxn>
              <a:cxn ang="0">
                <a:pos x="26" y="30"/>
              </a:cxn>
              <a:cxn ang="0">
                <a:pos x="7" y="17"/>
              </a:cxn>
              <a:cxn ang="0">
                <a:pos x="0" y="7"/>
              </a:cxn>
              <a:cxn ang="0">
                <a:pos x="7" y="0"/>
              </a:cxn>
              <a:cxn ang="0">
                <a:pos x="66" y="0"/>
              </a:cxn>
              <a:cxn ang="0">
                <a:pos x="72" y="6"/>
              </a:cxn>
              <a:cxn ang="0">
                <a:pos x="66" y="17"/>
              </a:cxn>
              <a:cxn ang="0">
                <a:pos x="72" y="50"/>
              </a:cxn>
              <a:cxn ang="0">
                <a:pos x="66" y="56"/>
              </a:cxn>
              <a:cxn ang="0">
                <a:pos x="7" y="56"/>
              </a:cxn>
              <a:cxn ang="0">
                <a:pos x="0" y="50"/>
              </a:cxn>
              <a:cxn ang="0">
                <a:pos x="0" y="18"/>
              </a:cxn>
              <a:cxn ang="0">
                <a:pos x="5" y="21"/>
              </a:cxn>
              <a:cxn ang="0">
                <a:pos x="24" y="35"/>
              </a:cxn>
              <a:cxn ang="0">
                <a:pos x="36" y="41"/>
              </a:cxn>
              <a:cxn ang="0">
                <a:pos x="36" y="41"/>
              </a:cxn>
              <a:cxn ang="0">
                <a:pos x="37" y="41"/>
              </a:cxn>
              <a:cxn ang="0">
                <a:pos x="48" y="35"/>
              </a:cxn>
              <a:cxn ang="0">
                <a:pos x="68" y="21"/>
              </a:cxn>
              <a:cxn ang="0">
                <a:pos x="72" y="18"/>
              </a:cxn>
              <a:cxn ang="0">
                <a:pos x="72" y="50"/>
              </a:cxn>
            </a:cxnLst>
            <a:rect l="0" t="0" r="r" b="b"/>
            <a:pathLst>
              <a:path w="72" h="56">
                <a:moveTo>
                  <a:pt x="66" y="17"/>
                </a:moveTo>
                <a:cubicBezTo>
                  <a:pt x="59" y="21"/>
                  <a:pt x="53" y="26"/>
                  <a:pt x="47" y="30"/>
                </a:cubicBezTo>
                <a:cubicBezTo>
                  <a:pt x="44" y="32"/>
                  <a:pt x="40" y="36"/>
                  <a:pt x="37" y="36"/>
                </a:cubicBezTo>
                <a:cubicBezTo>
                  <a:pt x="36" y="36"/>
                  <a:pt x="36" y="36"/>
                  <a:pt x="36" y="36"/>
                </a:cubicBezTo>
                <a:cubicBezTo>
                  <a:pt x="36" y="36"/>
                  <a:pt x="36" y="36"/>
                  <a:pt x="36" y="36"/>
                </a:cubicBezTo>
                <a:cubicBezTo>
                  <a:pt x="33" y="36"/>
                  <a:pt x="29" y="32"/>
                  <a:pt x="26" y="30"/>
                </a:cubicBezTo>
                <a:cubicBezTo>
                  <a:pt x="20" y="26"/>
                  <a:pt x="14" y="21"/>
                  <a:pt x="7" y="17"/>
                </a:cubicBezTo>
                <a:cubicBezTo>
                  <a:pt x="5" y="15"/>
                  <a:pt x="0" y="11"/>
                  <a:pt x="0" y="7"/>
                </a:cubicBezTo>
                <a:cubicBezTo>
                  <a:pt x="0" y="3"/>
                  <a:pt x="3" y="0"/>
                  <a:pt x="7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70" y="0"/>
                  <a:pt x="72" y="2"/>
                  <a:pt x="72" y="6"/>
                </a:cubicBezTo>
                <a:cubicBezTo>
                  <a:pt x="72" y="11"/>
                  <a:pt x="69" y="15"/>
                  <a:pt x="66" y="17"/>
                </a:cubicBezTo>
                <a:close/>
                <a:moveTo>
                  <a:pt x="72" y="50"/>
                </a:moveTo>
                <a:cubicBezTo>
                  <a:pt x="72" y="53"/>
                  <a:pt x="70" y="56"/>
                  <a:pt x="66" y="56"/>
                </a:cubicBezTo>
                <a:cubicBezTo>
                  <a:pt x="7" y="56"/>
                  <a:pt x="7" y="56"/>
                  <a:pt x="7" y="56"/>
                </a:cubicBezTo>
                <a:cubicBezTo>
                  <a:pt x="3" y="56"/>
                  <a:pt x="0" y="53"/>
                  <a:pt x="0" y="50"/>
                </a:cubicBezTo>
                <a:cubicBezTo>
                  <a:pt x="0" y="18"/>
                  <a:pt x="0" y="18"/>
                  <a:pt x="0" y="18"/>
                </a:cubicBezTo>
                <a:cubicBezTo>
                  <a:pt x="2" y="19"/>
                  <a:pt x="3" y="20"/>
                  <a:pt x="5" y="21"/>
                </a:cubicBezTo>
                <a:cubicBezTo>
                  <a:pt x="11" y="26"/>
                  <a:pt x="18" y="30"/>
                  <a:pt x="24" y="35"/>
                </a:cubicBezTo>
                <a:cubicBezTo>
                  <a:pt x="28" y="38"/>
                  <a:pt x="32" y="41"/>
                  <a:pt x="36" y="41"/>
                </a:cubicBezTo>
                <a:cubicBezTo>
                  <a:pt x="36" y="41"/>
                  <a:pt x="36" y="41"/>
                  <a:pt x="36" y="41"/>
                </a:cubicBezTo>
                <a:cubicBezTo>
                  <a:pt x="37" y="41"/>
                  <a:pt x="37" y="41"/>
                  <a:pt x="37" y="41"/>
                </a:cubicBezTo>
                <a:cubicBezTo>
                  <a:pt x="41" y="41"/>
                  <a:pt x="45" y="38"/>
                  <a:pt x="48" y="35"/>
                </a:cubicBezTo>
                <a:cubicBezTo>
                  <a:pt x="55" y="30"/>
                  <a:pt x="62" y="26"/>
                  <a:pt x="68" y="21"/>
                </a:cubicBezTo>
                <a:cubicBezTo>
                  <a:pt x="70" y="20"/>
                  <a:pt x="71" y="19"/>
                  <a:pt x="72" y="18"/>
                </a:cubicBezTo>
                <a:lnTo>
                  <a:pt x="72" y="5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49022" name="Freeform 17"/>
          <p:cNvSpPr>
            <a:spLocks noEditPoints="1"/>
          </p:cNvSpPr>
          <p:nvPr/>
        </p:nvSpPr>
        <p:spPr bwMode="auto">
          <a:xfrm>
            <a:off x="9752507" y="2401772"/>
            <a:ext cx="442526" cy="458992"/>
          </a:xfrm>
          <a:custGeom>
            <a:avLst/>
            <a:gdLst>
              <a:gd name="T0" fmla="*/ 109 w 215"/>
              <a:gd name="T1" fmla="*/ 0 h 223"/>
              <a:gd name="T2" fmla="*/ 0 w 215"/>
              <a:gd name="T3" fmla="*/ 78 h 223"/>
              <a:gd name="T4" fmla="*/ 0 w 215"/>
              <a:gd name="T5" fmla="*/ 223 h 223"/>
              <a:gd name="T6" fmla="*/ 215 w 215"/>
              <a:gd name="T7" fmla="*/ 223 h 223"/>
              <a:gd name="T8" fmla="*/ 215 w 215"/>
              <a:gd name="T9" fmla="*/ 78 h 223"/>
              <a:gd name="T10" fmla="*/ 109 w 215"/>
              <a:gd name="T11" fmla="*/ 0 h 223"/>
              <a:gd name="T12" fmla="*/ 195 w 215"/>
              <a:gd name="T13" fmla="*/ 214 h 223"/>
              <a:gd name="T14" fmla="*/ 140 w 215"/>
              <a:gd name="T15" fmla="*/ 159 h 223"/>
              <a:gd name="T16" fmla="*/ 75 w 215"/>
              <a:gd name="T17" fmla="*/ 159 h 223"/>
              <a:gd name="T18" fmla="*/ 20 w 215"/>
              <a:gd name="T19" fmla="*/ 214 h 223"/>
              <a:gd name="T20" fmla="*/ 9 w 215"/>
              <a:gd name="T21" fmla="*/ 214 h 223"/>
              <a:gd name="T22" fmla="*/ 75 w 215"/>
              <a:gd name="T23" fmla="*/ 150 h 223"/>
              <a:gd name="T24" fmla="*/ 9 w 215"/>
              <a:gd name="T25" fmla="*/ 85 h 223"/>
              <a:gd name="T26" fmla="*/ 9 w 215"/>
              <a:gd name="T27" fmla="*/ 83 h 223"/>
              <a:gd name="T28" fmla="*/ 109 w 215"/>
              <a:gd name="T29" fmla="*/ 13 h 223"/>
              <a:gd name="T30" fmla="*/ 207 w 215"/>
              <a:gd name="T31" fmla="*/ 83 h 223"/>
              <a:gd name="T32" fmla="*/ 207 w 215"/>
              <a:gd name="T33" fmla="*/ 85 h 223"/>
              <a:gd name="T34" fmla="*/ 142 w 215"/>
              <a:gd name="T35" fmla="*/ 150 h 223"/>
              <a:gd name="T36" fmla="*/ 207 w 215"/>
              <a:gd name="T37" fmla="*/ 214 h 223"/>
              <a:gd name="T38" fmla="*/ 207 w 215"/>
              <a:gd name="T39" fmla="*/ 214 h 223"/>
              <a:gd name="T40" fmla="*/ 195 w 215"/>
              <a:gd name="T41" fmla="*/ 214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15" h="223">
                <a:moveTo>
                  <a:pt x="109" y="0"/>
                </a:moveTo>
                <a:lnTo>
                  <a:pt x="0" y="78"/>
                </a:lnTo>
                <a:lnTo>
                  <a:pt x="0" y="223"/>
                </a:lnTo>
                <a:lnTo>
                  <a:pt x="215" y="223"/>
                </a:lnTo>
                <a:lnTo>
                  <a:pt x="215" y="78"/>
                </a:lnTo>
                <a:lnTo>
                  <a:pt x="109" y="0"/>
                </a:lnTo>
                <a:close/>
                <a:moveTo>
                  <a:pt x="195" y="214"/>
                </a:moveTo>
                <a:lnTo>
                  <a:pt x="140" y="159"/>
                </a:lnTo>
                <a:lnTo>
                  <a:pt x="75" y="159"/>
                </a:lnTo>
                <a:lnTo>
                  <a:pt x="20" y="214"/>
                </a:lnTo>
                <a:lnTo>
                  <a:pt x="9" y="214"/>
                </a:lnTo>
                <a:lnTo>
                  <a:pt x="75" y="150"/>
                </a:lnTo>
                <a:lnTo>
                  <a:pt x="9" y="85"/>
                </a:lnTo>
                <a:lnTo>
                  <a:pt x="9" y="83"/>
                </a:lnTo>
                <a:lnTo>
                  <a:pt x="109" y="13"/>
                </a:lnTo>
                <a:lnTo>
                  <a:pt x="207" y="83"/>
                </a:lnTo>
                <a:lnTo>
                  <a:pt x="207" y="85"/>
                </a:lnTo>
                <a:lnTo>
                  <a:pt x="142" y="150"/>
                </a:lnTo>
                <a:lnTo>
                  <a:pt x="207" y="214"/>
                </a:lnTo>
                <a:lnTo>
                  <a:pt x="207" y="214"/>
                </a:lnTo>
                <a:lnTo>
                  <a:pt x="195" y="2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grpSp>
        <p:nvGrpSpPr>
          <p:cNvPr id="149" name="Group 23"/>
          <p:cNvGrpSpPr/>
          <p:nvPr/>
        </p:nvGrpSpPr>
        <p:grpSpPr>
          <a:xfrm rot="5400000">
            <a:off x="7662489" y="2462819"/>
            <a:ext cx="412550" cy="412550"/>
            <a:chOff x="7287419" y="2577307"/>
            <a:chExt cx="464344" cy="464344"/>
          </a:xfrm>
          <a:solidFill>
            <a:schemeClr val="bg1"/>
          </a:solidFill>
        </p:grpSpPr>
        <p:sp>
          <p:nvSpPr>
            <p:cNvPr id="1049023" name="AutoShape 56"/>
            <p:cNvSpPr/>
            <p:nvPr/>
          </p:nvSpPr>
          <p:spPr bwMode="auto">
            <a:xfrm>
              <a:off x="7287419" y="2577307"/>
              <a:ext cx="145256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7316"/>
                  </a:moveTo>
                  <a:cubicBezTo>
                    <a:pt x="16954" y="7352"/>
                    <a:pt x="16923" y="7387"/>
                    <a:pt x="16883" y="7423"/>
                  </a:cubicBezTo>
                  <a:cubicBezTo>
                    <a:pt x="16677" y="7601"/>
                    <a:pt x="16414" y="7770"/>
                    <a:pt x="16066" y="7920"/>
                  </a:cubicBezTo>
                  <a:cubicBezTo>
                    <a:pt x="16057" y="7924"/>
                    <a:pt x="16044" y="7927"/>
                    <a:pt x="16038" y="7931"/>
                  </a:cubicBezTo>
                  <a:cubicBezTo>
                    <a:pt x="15662" y="8092"/>
                    <a:pt x="15214" y="8234"/>
                    <a:pt x="14705" y="8354"/>
                  </a:cubicBezTo>
                  <a:cubicBezTo>
                    <a:pt x="14697" y="8357"/>
                    <a:pt x="14692" y="8358"/>
                    <a:pt x="14686" y="8359"/>
                  </a:cubicBezTo>
                  <a:cubicBezTo>
                    <a:pt x="14163" y="8482"/>
                    <a:pt x="13584" y="8581"/>
                    <a:pt x="12960" y="8649"/>
                  </a:cubicBezTo>
                  <a:cubicBezTo>
                    <a:pt x="12279" y="8726"/>
                    <a:pt x="11560" y="8774"/>
                    <a:pt x="10800" y="8774"/>
                  </a:cubicBezTo>
                  <a:cubicBezTo>
                    <a:pt x="10037" y="8774"/>
                    <a:pt x="9318" y="8726"/>
                    <a:pt x="8640" y="8649"/>
                  </a:cubicBezTo>
                  <a:cubicBezTo>
                    <a:pt x="8016" y="8581"/>
                    <a:pt x="7435" y="8482"/>
                    <a:pt x="6914" y="8359"/>
                  </a:cubicBezTo>
                  <a:cubicBezTo>
                    <a:pt x="6908" y="8358"/>
                    <a:pt x="6901" y="8357"/>
                    <a:pt x="6893" y="8354"/>
                  </a:cubicBezTo>
                  <a:cubicBezTo>
                    <a:pt x="6385" y="8234"/>
                    <a:pt x="5937" y="8092"/>
                    <a:pt x="5562" y="7931"/>
                  </a:cubicBezTo>
                  <a:cubicBezTo>
                    <a:pt x="5553" y="7927"/>
                    <a:pt x="5541" y="7924"/>
                    <a:pt x="5531" y="7920"/>
                  </a:cubicBezTo>
                  <a:cubicBezTo>
                    <a:pt x="5184" y="7770"/>
                    <a:pt x="4921" y="7601"/>
                    <a:pt x="4715" y="7423"/>
                  </a:cubicBezTo>
                  <a:cubicBezTo>
                    <a:pt x="4676" y="7387"/>
                    <a:pt x="4644" y="7352"/>
                    <a:pt x="4612" y="7316"/>
                  </a:cubicBezTo>
                  <a:cubicBezTo>
                    <a:pt x="4437" y="7136"/>
                    <a:pt x="4320" y="6947"/>
                    <a:pt x="4320" y="6750"/>
                  </a:cubicBezTo>
                  <a:cubicBezTo>
                    <a:pt x="4320" y="6550"/>
                    <a:pt x="4437" y="6362"/>
                    <a:pt x="4612" y="6181"/>
                  </a:cubicBezTo>
                  <a:cubicBezTo>
                    <a:pt x="4644" y="6146"/>
                    <a:pt x="4676" y="6110"/>
                    <a:pt x="4715" y="6076"/>
                  </a:cubicBezTo>
                  <a:cubicBezTo>
                    <a:pt x="4921" y="5898"/>
                    <a:pt x="5184" y="5729"/>
                    <a:pt x="5531" y="5577"/>
                  </a:cubicBezTo>
                  <a:cubicBezTo>
                    <a:pt x="5541" y="5574"/>
                    <a:pt x="5553" y="5571"/>
                    <a:pt x="5562" y="5567"/>
                  </a:cubicBezTo>
                  <a:cubicBezTo>
                    <a:pt x="5937" y="5407"/>
                    <a:pt x="6385" y="5264"/>
                    <a:pt x="6893" y="5144"/>
                  </a:cubicBezTo>
                  <a:cubicBezTo>
                    <a:pt x="6901" y="5142"/>
                    <a:pt x="6908" y="5140"/>
                    <a:pt x="6914" y="5138"/>
                  </a:cubicBezTo>
                  <a:cubicBezTo>
                    <a:pt x="7435" y="5017"/>
                    <a:pt x="8016" y="4918"/>
                    <a:pt x="8640" y="4848"/>
                  </a:cubicBezTo>
                  <a:cubicBezTo>
                    <a:pt x="9318" y="4773"/>
                    <a:pt x="10037" y="4725"/>
                    <a:pt x="10800" y="4725"/>
                  </a:cubicBezTo>
                  <a:cubicBezTo>
                    <a:pt x="11560" y="4725"/>
                    <a:pt x="12279" y="4773"/>
                    <a:pt x="12960" y="4848"/>
                  </a:cubicBezTo>
                  <a:cubicBezTo>
                    <a:pt x="13584" y="4918"/>
                    <a:pt x="14163" y="5017"/>
                    <a:pt x="14686" y="5138"/>
                  </a:cubicBezTo>
                  <a:cubicBezTo>
                    <a:pt x="14692" y="5140"/>
                    <a:pt x="14697" y="5142"/>
                    <a:pt x="14705" y="5144"/>
                  </a:cubicBezTo>
                  <a:cubicBezTo>
                    <a:pt x="15214" y="5264"/>
                    <a:pt x="15662" y="5407"/>
                    <a:pt x="16038" y="5567"/>
                  </a:cubicBezTo>
                  <a:cubicBezTo>
                    <a:pt x="16044" y="5571"/>
                    <a:pt x="16057" y="5574"/>
                    <a:pt x="16066" y="5577"/>
                  </a:cubicBezTo>
                  <a:cubicBezTo>
                    <a:pt x="16414" y="5729"/>
                    <a:pt x="16677" y="5898"/>
                    <a:pt x="16883" y="6076"/>
                  </a:cubicBezTo>
                  <a:cubicBezTo>
                    <a:pt x="16923" y="6110"/>
                    <a:pt x="16954" y="6146"/>
                    <a:pt x="16988" y="6181"/>
                  </a:cubicBezTo>
                  <a:cubicBezTo>
                    <a:pt x="17161" y="6362"/>
                    <a:pt x="17280" y="6550"/>
                    <a:pt x="17280" y="6750"/>
                  </a:cubicBezTo>
                  <a:cubicBezTo>
                    <a:pt x="17280" y="6947"/>
                    <a:pt x="17161" y="7136"/>
                    <a:pt x="16988" y="73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0056"/>
                  </a:lnTo>
                  <a:cubicBezTo>
                    <a:pt x="9338" y="10101"/>
                    <a:pt x="10059" y="10124"/>
                    <a:pt x="10800" y="10124"/>
                  </a:cubicBezTo>
                  <a:cubicBezTo>
                    <a:pt x="11541" y="10124"/>
                    <a:pt x="12262" y="10101"/>
                    <a:pt x="12960" y="10056"/>
                  </a:cubicBezTo>
                  <a:cubicBezTo>
                    <a:pt x="12960" y="100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3442"/>
                  </a:lnTo>
                  <a:cubicBezTo>
                    <a:pt x="12262" y="3398"/>
                    <a:pt x="11541" y="3375"/>
                    <a:pt x="10800" y="3375"/>
                  </a:cubicBezTo>
                  <a:cubicBezTo>
                    <a:pt x="10059" y="3375"/>
                    <a:pt x="9338" y="3398"/>
                    <a:pt x="8640" y="3442"/>
                  </a:cubicBezTo>
                  <a:cubicBezTo>
                    <a:pt x="8640" y="3442"/>
                    <a:pt x="8640" y="2025"/>
                    <a:pt x="8640" y="2025"/>
                  </a:cubicBezTo>
                  <a:close/>
                  <a:moveTo>
                    <a:pt x="17280" y="40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4064"/>
                  </a:lnTo>
                  <a:cubicBezTo>
                    <a:pt x="1710" y="4681"/>
                    <a:pt x="0" y="5649"/>
                    <a:pt x="0" y="6750"/>
                  </a:cubicBezTo>
                  <a:cubicBezTo>
                    <a:pt x="0" y="7850"/>
                    <a:pt x="1710" y="8818"/>
                    <a:pt x="4320" y="94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9434"/>
                  </a:lnTo>
                  <a:cubicBezTo>
                    <a:pt x="19889" y="8818"/>
                    <a:pt x="21600" y="7850"/>
                    <a:pt x="21600" y="6750"/>
                  </a:cubicBezTo>
                  <a:cubicBezTo>
                    <a:pt x="21600" y="5649"/>
                    <a:pt x="19889" y="4681"/>
                    <a:pt x="17280" y="406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1049024" name="AutoShape 57"/>
            <p:cNvSpPr/>
            <p:nvPr/>
          </p:nvSpPr>
          <p:spPr bwMode="auto">
            <a:xfrm>
              <a:off x="7606507" y="2577307"/>
              <a:ext cx="145256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7316"/>
                  </a:moveTo>
                  <a:cubicBezTo>
                    <a:pt x="16954" y="7352"/>
                    <a:pt x="16923" y="7387"/>
                    <a:pt x="16883" y="7423"/>
                  </a:cubicBezTo>
                  <a:cubicBezTo>
                    <a:pt x="16677" y="7601"/>
                    <a:pt x="16414" y="7770"/>
                    <a:pt x="16066" y="7920"/>
                  </a:cubicBezTo>
                  <a:cubicBezTo>
                    <a:pt x="16057" y="7924"/>
                    <a:pt x="16044" y="7927"/>
                    <a:pt x="16038" y="7931"/>
                  </a:cubicBezTo>
                  <a:cubicBezTo>
                    <a:pt x="15662" y="8092"/>
                    <a:pt x="15214" y="8234"/>
                    <a:pt x="14705" y="8354"/>
                  </a:cubicBezTo>
                  <a:cubicBezTo>
                    <a:pt x="14697" y="8357"/>
                    <a:pt x="14692" y="8358"/>
                    <a:pt x="14686" y="8359"/>
                  </a:cubicBezTo>
                  <a:cubicBezTo>
                    <a:pt x="14163" y="8482"/>
                    <a:pt x="13584" y="8581"/>
                    <a:pt x="12960" y="8649"/>
                  </a:cubicBezTo>
                  <a:cubicBezTo>
                    <a:pt x="12279" y="8726"/>
                    <a:pt x="11560" y="8774"/>
                    <a:pt x="10800" y="8774"/>
                  </a:cubicBezTo>
                  <a:cubicBezTo>
                    <a:pt x="10037" y="8774"/>
                    <a:pt x="9318" y="8726"/>
                    <a:pt x="8640" y="8649"/>
                  </a:cubicBezTo>
                  <a:cubicBezTo>
                    <a:pt x="8016" y="8581"/>
                    <a:pt x="7435" y="8482"/>
                    <a:pt x="6914" y="8359"/>
                  </a:cubicBezTo>
                  <a:cubicBezTo>
                    <a:pt x="6908" y="8358"/>
                    <a:pt x="6901" y="8357"/>
                    <a:pt x="6893" y="8354"/>
                  </a:cubicBezTo>
                  <a:cubicBezTo>
                    <a:pt x="6385" y="8234"/>
                    <a:pt x="5937" y="8092"/>
                    <a:pt x="5562" y="7931"/>
                  </a:cubicBezTo>
                  <a:cubicBezTo>
                    <a:pt x="5553" y="7927"/>
                    <a:pt x="5541" y="7924"/>
                    <a:pt x="5531" y="7920"/>
                  </a:cubicBezTo>
                  <a:cubicBezTo>
                    <a:pt x="5184" y="7770"/>
                    <a:pt x="4921" y="7601"/>
                    <a:pt x="4715" y="7423"/>
                  </a:cubicBezTo>
                  <a:cubicBezTo>
                    <a:pt x="4676" y="7387"/>
                    <a:pt x="4644" y="7352"/>
                    <a:pt x="4612" y="7316"/>
                  </a:cubicBezTo>
                  <a:cubicBezTo>
                    <a:pt x="4437" y="7136"/>
                    <a:pt x="4320" y="6947"/>
                    <a:pt x="4320" y="6750"/>
                  </a:cubicBezTo>
                  <a:cubicBezTo>
                    <a:pt x="4320" y="6550"/>
                    <a:pt x="4437" y="6362"/>
                    <a:pt x="4612" y="6181"/>
                  </a:cubicBezTo>
                  <a:cubicBezTo>
                    <a:pt x="4644" y="6146"/>
                    <a:pt x="4676" y="6110"/>
                    <a:pt x="4715" y="6076"/>
                  </a:cubicBezTo>
                  <a:cubicBezTo>
                    <a:pt x="4921" y="5898"/>
                    <a:pt x="5184" y="5729"/>
                    <a:pt x="5531" y="5577"/>
                  </a:cubicBezTo>
                  <a:cubicBezTo>
                    <a:pt x="5541" y="5574"/>
                    <a:pt x="5553" y="5571"/>
                    <a:pt x="5562" y="5567"/>
                  </a:cubicBezTo>
                  <a:cubicBezTo>
                    <a:pt x="5937" y="5407"/>
                    <a:pt x="6385" y="5264"/>
                    <a:pt x="6893" y="5144"/>
                  </a:cubicBezTo>
                  <a:cubicBezTo>
                    <a:pt x="6901" y="5142"/>
                    <a:pt x="6908" y="5140"/>
                    <a:pt x="6914" y="5138"/>
                  </a:cubicBezTo>
                  <a:cubicBezTo>
                    <a:pt x="7435" y="5017"/>
                    <a:pt x="8016" y="4918"/>
                    <a:pt x="8640" y="4848"/>
                  </a:cubicBezTo>
                  <a:cubicBezTo>
                    <a:pt x="9318" y="4773"/>
                    <a:pt x="10037" y="4725"/>
                    <a:pt x="10800" y="4725"/>
                  </a:cubicBezTo>
                  <a:cubicBezTo>
                    <a:pt x="11560" y="4725"/>
                    <a:pt x="12279" y="4773"/>
                    <a:pt x="12960" y="4848"/>
                  </a:cubicBezTo>
                  <a:cubicBezTo>
                    <a:pt x="13584" y="4918"/>
                    <a:pt x="14163" y="5017"/>
                    <a:pt x="14686" y="5138"/>
                  </a:cubicBezTo>
                  <a:cubicBezTo>
                    <a:pt x="14692" y="5140"/>
                    <a:pt x="14697" y="5142"/>
                    <a:pt x="14705" y="5144"/>
                  </a:cubicBezTo>
                  <a:cubicBezTo>
                    <a:pt x="15214" y="5264"/>
                    <a:pt x="15662" y="5407"/>
                    <a:pt x="16038" y="5567"/>
                  </a:cubicBezTo>
                  <a:cubicBezTo>
                    <a:pt x="16044" y="5571"/>
                    <a:pt x="16057" y="5574"/>
                    <a:pt x="16066" y="5577"/>
                  </a:cubicBezTo>
                  <a:cubicBezTo>
                    <a:pt x="16414" y="5729"/>
                    <a:pt x="16677" y="5898"/>
                    <a:pt x="16883" y="6076"/>
                  </a:cubicBezTo>
                  <a:cubicBezTo>
                    <a:pt x="16923" y="6110"/>
                    <a:pt x="16954" y="6146"/>
                    <a:pt x="16988" y="6181"/>
                  </a:cubicBezTo>
                  <a:cubicBezTo>
                    <a:pt x="17161" y="6362"/>
                    <a:pt x="17280" y="6550"/>
                    <a:pt x="17280" y="6750"/>
                  </a:cubicBezTo>
                  <a:cubicBezTo>
                    <a:pt x="17280" y="6947"/>
                    <a:pt x="17161" y="7136"/>
                    <a:pt x="16988" y="73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0056"/>
                  </a:lnTo>
                  <a:cubicBezTo>
                    <a:pt x="9338" y="10101"/>
                    <a:pt x="10059" y="10124"/>
                    <a:pt x="10800" y="10124"/>
                  </a:cubicBezTo>
                  <a:cubicBezTo>
                    <a:pt x="11541" y="10124"/>
                    <a:pt x="12262" y="10101"/>
                    <a:pt x="12960" y="10056"/>
                  </a:cubicBezTo>
                  <a:cubicBezTo>
                    <a:pt x="12960" y="100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3442"/>
                  </a:lnTo>
                  <a:cubicBezTo>
                    <a:pt x="12262" y="3398"/>
                    <a:pt x="11541" y="3375"/>
                    <a:pt x="10800" y="3375"/>
                  </a:cubicBezTo>
                  <a:cubicBezTo>
                    <a:pt x="10059" y="3375"/>
                    <a:pt x="9338" y="3398"/>
                    <a:pt x="8640" y="3442"/>
                  </a:cubicBezTo>
                  <a:cubicBezTo>
                    <a:pt x="8640" y="3442"/>
                    <a:pt x="8640" y="2025"/>
                    <a:pt x="8640" y="2025"/>
                  </a:cubicBezTo>
                  <a:close/>
                  <a:moveTo>
                    <a:pt x="17280" y="40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4064"/>
                  </a:lnTo>
                  <a:cubicBezTo>
                    <a:pt x="1710" y="4681"/>
                    <a:pt x="0" y="5649"/>
                    <a:pt x="0" y="6750"/>
                  </a:cubicBezTo>
                  <a:cubicBezTo>
                    <a:pt x="0" y="7850"/>
                    <a:pt x="1710" y="8818"/>
                    <a:pt x="4320" y="94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9434"/>
                  </a:lnTo>
                  <a:cubicBezTo>
                    <a:pt x="19889" y="8818"/>
                    <a:pt x="21600" y="7850"/>
                    <a:pt x="21600" y="6750"/>
                  </a:cubicBezTo>
                  <a:cubicBezTo>
                    <a:pt x="21600" y="5649"/>
                    <a:pt x="19889" y="4681"/>
                    <a:pt x="17280" y="406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1049025" name="AutoShape 58"/>
            <p:cNvSpPr/>
            <p:nvPr/>
          </p:nvSpPr>
          <p:spPr bwMode="auto">
            <a:xfrm>
              <a:off x="7446963" y="2577307"/>
              <a:ext cx="145257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15416"/>
                  </a:moveTo>
                  <a:cubicBezTo>
                    <a:pt x="16954" y="15452"/>
                    <a:pt x="16923" y="15487"/>
                    <a:pt x="16883" y="15523"/>
                  </a:cubicBezTo>
                  <a:cubicBezTo>
                    <a:pt x="16677" y="15701"/>
                    <a:pt x="16414" y="15870"/>
                    <a:pt x="16066" y="16020"/>
                  </a:cubicBezTo>
                  <a:cubicBezTo>
                    <a:pt x="16057" y="16024"/>
                    <a:pt x="16044" y="16027"/>
                    <a:pt x="16038" y="16031"/>
                  </a:cubicBezTo>
                  <a:cubicBezTo>
                    <a:pt x="15662" y="16192"/>
                    <a:pt x="15214" y="16334"/>
                    <a:pt x="14705" y="16454"/>
                  </a:cubicBezTo>
                  <a:cubicBezTo>
                    <a:pt x="14697" y="16457"/>
                    <a:pt x="14692" y="16458"/>
                    <a:pt x="14686" y="16459"/>
                  </a:cubicBezTo>
                  <a:cubicBezTo>
                    <a:pt x="14163" y="16582"/>
                    <a:pt x="13584" y="16681"/>
                    <a:pt x="12960" y="16749"/>
                  </a:cubicBezTo>
                  <a:cubicBezTo>
                    <a:pt x="12279" y="16826"/>
                    <a:pt x="11560" y="16875"/>
                    <a:pt x="10800" y="16875"/>
                  </a:cubicBezTo>
                  <a:cubicBezTo>
                    <a:pt x="10037" y="16875"/>
                    <a:pt x="9318" y="16826"/>
                    <a:pt x="8640" y="16749"/>
                  </a:cubicBezTo>
                  <a:cubicBezTo>
                    <a:pt x="8016" y="16681"/>
                    <a:pt x="7435" y="16582"/>
                    <a:pt x="6914" y="16459"/>
                  </a:cubicBezTo>
                  <a:cubicBezTo>
                    <a:pt x="6908" y="16458"/>
                    <a:pt x="6901" y="16457"/>
                    <a:pt x="6893" y="16454"/>
                  </a:cubicBezTo>
                  <a:cubicBezTo>
                    <a:pt x="6385" y="16334"/>
                    <a:pt x="5937" y="16192"/>
                    <a:pt x="5562" y="16031"/>
                  </a:cubicBezTo>
                  <a:cubicBezTo>
                    <a:pt x="5553" y="16027"/>
                    <a:pt x="5541" y="16024"/>
                    <a:pt x="5531" y="16020"/>
                  </a:cubicBezTo>
                  <a:cubicBezTo>
                    <a:pt x="5184" y="15870"/>
                    <a:pt x="4921" y="15701"/>
                    <a:pt x="4715" y="15523"/>
                  </a:cubicBezTo>
                  <a:cubicBezTo>
                    <a:pt x="4676" y="15487"/>
                    <a:pt x="4644" y="15452"/>
                    <a:pt x="4612" y="15416"/>
                  </a:cubicBezTo>
                  <a:cubicBezTo>
                    <a:pt x="4437" y="15236"/>
                    <a:pt x="4320" y="15047"/>
                    <a:pt x="4320" y="14850"/>
                  </a:cubicBezTo>
                  <a:cubicBezTo>
                    <a:pt x="4320" y="14650"/>
                    <a:pt x="4437" y="14462"/>
                    <a:pt x="4612" y="14281"/>
                  </a:cubicBezTo>
                  <a:cubicBezTo>
                    <a:pt x="4644" y="14246"/>
                    <a:pt x="4676" y="14210"/>
                    <a:pt x="4715" y="14176"/>
                  </a:cubicBezTo>
                  <a:cubicBezTo>
                    <a:pt x="4921" y="13998"/>
                    <a:pt x="5184" y="13829"/>
                    <a:pt x="5531" y="13677"/>
                  </a:cubicBezTo>
                  <a:cubicBezTo>
                    <a:pt x="5541" y="13674"/>
                    <a:pt x="5553" y="13671"/>
                    <a:pt x="5562" y="13667"/>
                  </a:cubicBezTo>
                  <a:cubicBezTo>
                    <a:pt x="5937" y="13507"/>
                    <a:pt x="6385" y="13364"/>
                    <a:pt x="6893" y="13244"/>
                  </a:cubicBezTo>
                  <a:cubicBezTo>
                    <a:pt x="6901" y="13242"/>
                    <a:pt x="6908" y="13240"/>
                    <a:pt x="6914" y="13238"/>
                  </a:cubicBezTo>
                  <a:cubicBezTo>
                    <a:pt x="7435" y="13117"/>
                    <a:pt x="8016" y="13018"/>
                    <a:pt x="8640" y="12948"/>
                  </a:cubicBezTo>
                  <a:cubicBezTo>
                    <a:pt x="9318" y="12873"/>
                    <a:pt x="10037" y="12825"/>
                    <a:pt x="10800" y="12825"/>
                  </a:cubicBezTo>
                  <a:cubicBezTo>
                    <a:pt x="11560" y="12825"/>
                    <a:pt x="12279" y="12873"/>
                    <a:pt x="12960" y="12948"/>
                  </a:cubicBezTo>
                  <a:cubicBezTo>
                    <a:pt x="13584" y="13018"/>
                    <a:pt x="14163" y="13117"/>
                    <a:pt x="14686" y="13238"/>
                  </a:cubicBezTo>
                  <a:cubicBezTo>
                    <a:pt x="14692" y="13240"/>
                    <a:pt x="14697" y="13242"/>
                    <a:pt x="14705" y="13244"/>
                  </a:cubicBezTo>
                  <a:cubicBezTo>
                    <a:pt x="15214" y="13364"/>
                    <a:pt x="15662" y="13507"/>
                    <a:pt x="16038" y="13667"/>
                  </a:cubicBezTo>
                  <a:cubicBezTo>
                    <a:pt x="16044" y="13671"/>
                    <a:pt x="16057" y="13674"/>
                    <a:pt x="16066" y="13677"/>
                  </a:cubicBezTo>
                  <a:cubicBezTo>
                    <a:pt x="16414" y="13829"/>
                    <a:pt x="16677" y="13998"/>
                    <a:pt x="16883" y="14176"/>
                  </a:cubicBezTo>
                  <a:cubicBezTo>
                    <a:pt x="16923" y="14210"/>
                    <a:pt x="16954" y="14246"/>
                    <a:pt x="16988" y="14281"/>
                  </a:cubicBezTo>
                  <a:cubicBezTo>
                    <a:pt x="17161" y="14462"/>
                    <a:pt x="17280" y="14650"/>
                    <a:pt x="17280" y="14850"/>
                  </a:cubicBezTo>
                  <a:cubicBezTo>
                    <a:pt x="17280" y="15047"/>
                    <a:pt x="17161" y="15236"/>
                    <a:pt x="16988" y="154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8156"/>
                  </a:lnTo>
                  <a:cubicBezTo>
                    <a:pt x="9338" y="18201"/>
                    <a:pt x="10059" y="18225"/>
                    <a:pt x="10800" y="18225"/>
                  </a:cubicBezTo>
                  <a:cubicBezTo>
                    <a:pt x="11541" y="18225"/>
                    <a:pt x="12262" y="18201"/>
                    <a:pt x="12960" y="18156"/>
                  </a:cubicBezTo>
                  <a:cubicBezTo>
                    <a:pt x="12960" y="181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11542"/>
                  </a:lnTo>
                  <a:cubicBezTo>
                    <a:pt x="12262" y="11498"/>
                    <a:pt x="11541" y="11475"/>
                    <a:pt x="10800" y="11475"/>
                  </a:cubicBezTo>
                  <a:cubicBezTo>
                    <a:pt x="10059" y="11475"/>
                    <a:pt x="9338" y="11498"/>
                    <a:pt x="8640" y="11542"/>
                  </a:cubicBezTo>
                  <a:cubicBezTo>
                    <a:pt x="8640" y="11542"/>
                    <a:pt x="8640" y="2025"/>
                    <a:pt x="8640" y="2025"/>
                  </a:cubicBezTo>
                  <a:close/>
                  <a:moveTo>
                    <a:pt x="17280" y="121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12164"/>
                  </a:lnTo>
                  <a:cubicBezTo>
                    <a:pt x="1710" y="12781"/>
                    <a:pt x="0" y="13749"/>
                    <a:pt x="0" y="14850"/>
                  </a:cubicBezTo>
                  <a:cubicBezTo>
                    <a:pt x="0" y="15950"/>
                    <a:pt x="1710" y="16918"/>
                    <a:pt x="4320" y="175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17534"/>
                  </a:lnTo>
                  <a:cubicBezTo>
                    <a:pt x="19889" y="16918"/>
                    <a:pt x="21600" y="15950"/>
                    <a:pt x="21600" y="14850"/>
                  </a:cubicBezTo>
                  <a:cubicBezTo>
                    <a:pt x="21600" y="13749"/>
                    <a:pt x="19889" y="12781"/>
                    <a:pt x="17280" y="1216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  <a:sym typeface="Arial" panose="020B0604020202020204" pitchFamily="34" charset="0"/>
              </a:endParaRPr>
            </a:p>
          </p:txBody>
        </p:sp>
      </p:grpSp>
      <p:grpSp>
        <p:nvGrpSpPr>
          <p:cNvPr id="150" name="组合 68"/>
          <p:cNvGrpSpPr/>
          <p:nvPr/>
        </p:nvGrpSpPr>
        <p:grpSpPr>
          <a:xfrm>
            <a:off x="4503360" y="3255217"/>
            <a:ext cx="2303383" cy="3353734"/>
            <a:chOff x="4103871" y="2141844"/>
            <a:chExt cx="2303383" cy="3353734"/>
          </a:xfrm>
        </p:grpSpPr>
        <p:sp>
          <p:nvSpPr>
            <p:cNvPr id="1049026" name="文本框 69"/>
            <p:cNvSpPr txBox="1"/>
            <p:nvPr/>
          </p:nvSpPr>
          <p:spPr>
            <a:xfrm>
              <a:off x="4103871" y="2141844"/>
              <a:ext cx="230338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A. </a:t>
              </a:r>
              <a:r>
                <a:rPr lang="en-US" altLang="zh-CN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Hambatan</a:t>
              </a:r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 personal</a:t>
              </a:r>
              <a:endPara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endParaRPr>
            </a:p>
            <a:p>
              <a:pPr algn="ctr"/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049027" name="矩形 70"/>
            <p:cNvSpPr/>
            <p:nvPr/>
          </p:nvSpPr>
          <p:spPr>
            <a:xfrm>
              <a:off x="4116939" y="2842544"/>
              <a:ext cx="2269446" cy="26530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US" altLang="zh-CN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Hambatan</a:t>
              </a:r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 personal </a:t>
              </a:r>
              <a:r>
                <a:rPr lang="en-US" altLang="zh-CN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merupakan</a:t>
              </a:r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 </a:t>
              </a:r>
              <a:r>
                <a:rPr lang="en-US" altLang="zh-CN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hambatan</a:t>
              </a:r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 yang </a:t>
              </a:r>
              <a:r>
                <a:rPr lang="en-US" altLang="zh-CN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terjadi</a:t>
              </a:r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 </a:t>
              </a:r>
              <a:r>
                <a:rPr lang="en-US" altLang="zh-CN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pada</a:t>
              </a:r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 </a:t>
              </a:r>
              <a:r>
                <a:rPr lang="en-US" altLang="zh-CN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peserta</a:t>
              </a:r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 </a:t>
              </a:r>
              <a:r>
                <a:rPr lang="en-US" altLang="zh-CN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komunikasi</a:t>
              </a:r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, </a:t>
              </a:r>
              <a:r>
                <a:rPr lang="en-US" altLang="zh-CN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baik</a:t>
              </a:r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 </a:t>
              </a:r>
              <a:r>
                <a:rPr lang="en-US" altLang="zh-CN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komunukator</a:t>
              </a:r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 </a:t>
              </a:r>
              <a:r>
                <a:rPr lang="en-US" altLang="zh-CN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maupun</a:t>
              </a:r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 </a:t>
              </a:r>
              <a:r>
                <a:rPr lang="en-US" altLang="zh-CN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komunikan</a:t>
              </a:r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/ </a:t>
              </a:r>
              <a:r>
                <a:rPr lang="en-US" altLang="zh-CN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komunikate</a:t>
              </a:r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.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cxnSp>
          <p:nvCxnSpPr>
            <p:cNvPr id="3145730" name="直接连接符 71"/>
            <p:cNvCxnSpPr>
              <a:cxnSpLocks/>
            </p:cNvCxnSpPr>
            <p:nvPr/>
          </p:nvCxnSpPr>
          <p:spPr>
            <a:xfrm>
              <a:off x="5035643" y="2733584"/>
              <a:ext cx="43983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1" name="组合 72"/>
          <p:cNvGrpSpPr/>
          <p:nvPr/>
        </p:nvGrpSpPr>
        <p:grpSpPr>
          <a:xfrm>
            <a:off x="6807200" y="3318717"/>
            <a:ext cx="2195503" cy="2073383"/>
            <a:chOff x="4103871" y="2141844"/>
            <a:chExt cx="2303383" cy="2073383"/>
          </a:xfrm>
        </p:grpSpPr>
        <p:sp>
          <p:nvSpPr>
            <p:cNvPr id="1049028" name="文本框 73"/>
            <p:cNvSpPr txBox="1"/>
            <p:nvPr/>
          </p:nvSpPr>
          <p:spPr>
            <a:xfrm>
              <a:off x="4103871" y="2141844"/>
              <a:ext cx="23033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B. </a:t>
              </a:r>
              <a:r>
                <a:rPr lang="en-US" altLang="zh-CN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Hambatan</a:t>
              </a:r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 </a:t>
              </a:r>
              <a:r>
                <a:rPr lang="en-US" altLang="zh-CN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kultural</a:t>
              </a:r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 </a:t>
              </a:r>
              <a:r>
                <a:rPr lang="en-US" altLang="zh-CN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dan</a:t>
              </a:r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 </a:t>
              </a:r>
              <a:r>
                <a:rPr lang="en-US" altLang="zh-CN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budaya</a:t>
              </a:r>
              <a:endPara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endParaRPr>
            </a:p>
            <a:p>
              <a:pPr algn="ctr"/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049029" name="矩形 74"/>
            <p:cNvSpPr/>
            <p:nvPr/>
          </p:nvSpPr>
          <p:spPr>
            <a:xfrm>
              <a:off x="4116939" y="2842544"/>
              <a:ext cx="2269446" cy="13726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US" altLang="zh-CN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Merupakan</a:t>
              </a:r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 </a:t>
              </a:r>
              <a:r>
                <a:rPr lang="en-US" altLang="zh-CN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hambatan</a:t>
              </a:r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 yang </a:t>
              </a:r>
              <a:r>
                <a:rPr lang="en-US" altLang="zh-CN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mencakup</a:t>
              </a:r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 </a:t>
              </a:r>
              <a:r>
                <a:rPr lang="en-US" altLang="zh-CN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bahasa</a:t>
              </a:r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, </a:t>
              </a:r>
              <a:r>
                <a:rPr lang="en-US" altLang="zh-CN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kepercayaan</a:t>
              </a:r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 </a:t>
              </a:r>
              <a:r>
                <a:rPr lang="en-US" altLang="zh-CN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dan</a:t>
              </a:r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 </a:t>
              </a:r>
              <a:r>
                <a:rPr lang="en-US" altLang="zh-CN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keyakinan</a:t>
              </a:r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.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cxnSp>
          <p:nvCxnSpPr>
            <p:cNvPr id="3145731" name="直接连接符 75"/>
            <p:cNvCxnSpPr>
              <a:cxnSpLocks/>
            </p:cNvCxnSpPr>
            <p:nvPr/>
          </p:nvCxnSpPr>
          <p:spPr>
            <a:xfrm>
              <a:off x="5035643" y="2733584"/>
              <a:ext cx="43983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2" name="组合 76"/>
          <p:cNvGrpSpPr/>
          <p:nvPr/>
        </p:nvGrpSpPr>
        <p:grpSpPr>
          <a:xfrm>
            <a:off x="8874851" y="3280617"/>
            <a:ext cx="2303383" cy="3033646"/>
            <a:chOff x="4103871" y="2141844"/>
            <a:chExt cx="2303383" cy="3033646"/>
          </a:xfrm>
        </p:grpSpPr>
        <p:sp>
          <p:nvSpPr>
            <p:cNvPr id="1049030" name="文本框 77"/>
            <p:cNvSpPr txBox="1"/>
            <p:nvPr/>
          </p:nvSpPr>
          <p:spPr>
            <a:xfrm>
              <a:off x="4103871" y="2141844"/>
              <a:ext cx="230338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C. </a:t>
              </a:r>
              <a:r>
                <a:rPr lang="en-US" altLang="zh-CN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Hambatan</a:t>
              </a:r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 </a:t>
              </a:r>
              <a:r>
                <a:rPr lang="en-US" altLang="zh-CN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fisik</a:t>
              </a:r>
              <a:endPara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endParaRPr>
            </a:p>
            <a:p>
              <a:pPr algn="ctr"/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049031" name="矩形 78"/>
            <p:cNvSpPr/>
            <p:nvPr/>
          </p:nvSpPr>
          <p:spPr>
            <a:xfrm>
              <a:off x="4116939" y="2842544"/>
              <a:ext cx="2269446" cy="23329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US" altLang="zh-CN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Berupa</a:t>
              </a:r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 </a:t>
              </a:r>
              <a:r>
                <a:rPr lang="en-US" altLang="zh-CN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komunikasi</a:t>
              </a:r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 yang </a:t>
              </a:r>
              <a:r>
                <a:rPr lang="en-US" altLang="zh-CN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mencakup</a:t>
              </a:r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 </a:t>
              </a:r>
              <a:r>
                <a:rPr lang="en-US" altLang="zh-CN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panggilan</a:t>
              </a:r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 </a:t>
              </a:r>
              <a:r>
                <a:rPr lang="en-US" altLang="zh-CN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telpon</a:t>
              </a:r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, </a:t>
              </a:r>
              <a:r>
                <a:rPr lang="en-US" altLang="zh-CN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jarak</a:t>
              </a:r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 </a:t>
              </a:r>
              <a:r>
                <a:rPr lang="en-US" altLang="zh-CN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antar</a:t>
              </a:r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 </a:t>
              </a:r>
              <a:r>
                <a:rPr lang="en-US" altLang="zh-CN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individu</a:t>
              </a:r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 </a:t>
              </a:r>
              <a:r>
                <a:rPr lang="en-US" altLang="zh-CN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dan</a:t>
              </a:r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 radio. </a:t>
              </a:r>
              <a:r>
                <a:rPr lang="en-US" altLang="zh-CN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Hambatan</a:t>
              </a:r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 </a:t>
              </a:r>
              <a:r>
                <a:rPr lang="en-US" altLang="zh-CN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ini</a:t>
              </a:r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 </a:t>
              </a:r>
              <a:r>
                <a:rPr lang="en-US" altLang="zh-CN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pada</a:t>
              </a:r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 </a:t>
              </a:r>
              <a:r>
                <a:rPr lang="en-US" altLang="zh-CN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umumnya</a:t>
              </a:r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 </a:t>
              </a:r>
              <a:r>
                <a:rPr lang="en-US" altLang="zh-CN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bisa</a:t>
              </a:r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 </a:t>
              </a:r>
              <a:r>
                <a:rPr lang="en-US" altLang="zh-CN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di</a:t>
              </a:r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 </a:t>
              </a:r>
              <a:r>
                <a:rPr lang="en-US" altLang="zh-CN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atasi</a:t>
              </a:r>
              <a:r>
                <a:rPr lang="en-US" altLang="zh-CN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.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cxnSp>
          <p:nvCxnSpPr>
            <p:cNvPr id="3145732" name="直接连接符 79"/>
            <p:cNvCxnSpPr>
              <a:cxnSpLocks/>
            </p:cNvCxnSpPr>
            <p:nvPr/>
          </p:nvCxnSpPr>
          <p:spPr>
            <a:xfrm>
              <a:off x="5035643" y="2733584"/>
              <a:ext cx="43983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9032" name="AutoShape 6"/>
          <p:cNvSpPr>
            <a:spLocks noChangeAspect="1"/>
          </p:cNvSpPr>
          <p:nvPr/>
        </p:nvSpPr>
        <p:spPr>
          <a:xfrm>
            <a:off x="825500" y="0"/>
            <a:ext cx="10541000" cy="6858000"/>
          </a:xfrm>
          <a:prstGeom prst="rect">
            <a:avLst/>
          </a:prstGeom>
          <a:noFill/>
          <a:ln w="9525"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游ゴシック Light"/>
        <a:font script="Hang" typeface="맑은 고딕"/>
        <a:font script="Hans" typeface="Arial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游ゴシック"/>
        <a:font script="Hang" typeface="맑은 고딕"/>
        <a:font script="Hans" typeface="Arial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Arial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Arial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Arial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Arial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705</Words>
  <Application>WPS Presentation</Application>
  <PresentationFormat>Custom</PresentationFormat>
  <Paragraphs>82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Arial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Aspire</cp:lastModifiedBy>
  <cp:revision>26</cp:revision>
  <dcterms:created xsi:type="dcterms:W3CDTF">2019-06-11T14:08:00Z</dcterms:created>
  <dcterms:modified xsi:type="dcterms:W3CDTF">2022-10-11T00:21:38Z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1033-11.2.0.9052</vt:lpwstr>
  </property>
  <property fmtid="{D5CDD505-2E9C-101B-9397-08002B2CF9AE}" pid="3" name="ICV">
    <vt:lpwstr>e234a49b861a4ccd9d4ccfc0a62b80d5</vt:lpwstr>
  </property>
</Properties>
</file>