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72" r:id="rId5"/>
    <p:sldId id="264" r:id="rId6"/>
    <p:sldId id="258" r:id="rId7"/>
    <p:sldId id="265" r:id="rId8"/>
    <p:sldId id="259" r:id="rId9"/>
    <p:sldId id="260" r:id="rId10"/>
    <p:sldId id="276" r:id="rId11"/>
    <p:sldId id="261" r:id="rId12"/>
    <p:sldId id="262" r:id="rId13"/>
    <p:sldId id="277" r:id="rId14"/>
    <p:sldId id="263" r:id="rId15"/>
    <p:sldId id="278" r:id="rId16"/>
    <p:sldId id="279" r:id="rId17"/>
    <p:sldId id="28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776E873-D68D-46CE-A8C4-0D0AC0EAB37A}" type="doc">
      <dgm:prSet/>
      <dgm:spPr/>
      <dgm:t>
        <a:bodyPr/>
        <a:p>
          <a:endParaRPr altLang="en-US"/>
        </a:p>
      </dgm:t>
    </dgm:pt>
    <dgm:pt modelId="{7B1BE819-B581-48E8-8327-9288F754D916}">
      <dgm:prSet/>
      <dgm:spPr/>
      <dgm:t>
        <a:bodyPr/>
        <a:p>
          <a:r>
            <a:rPr lang="en-US" b="0" i="0" u="none" baseline="0">
              <a:rtl val="0"/>
            </a:rPr>
            <a:t>Sasaran Utama.</a:t>
          </a:r>
          <a:endParaRPr altLang="en-US"/>
        </a:p>
      </dgm:t>
    </dgm:pt>
    <dgm:pt modelId="{EE826992-5E77-4740-9271-4A296A90C48A}" cxnId="{21654758-DDCD-40DB-A9A7-3D5B42A25C45}" type="parTrans">
      <dgm:prSet/>
      <dgm:spPr/>
    </dgm:pt>
    <dgm:pt modelId="{3215DF37-F5B1-4416-9DDC-9E868C5ADD29}" cxnId="{21654758-DDCD-40DB-A9A7-3D5B42A25C45}" type="sibTrans">
      <dgm:prSet/>
      <dgm:spPr/>
    </dgm:pt>
    <dgm:pt modelId="{B1D3C0CF-6C62-46FA-A793-63D249470876}">
      <dgm:prSet/>
      <dgm:spPr/>
      <dgm:t>
        <a:bodyPr/>
        <a:p>
          <a:r>
            <a:rPr lang="en-US" b="0" i="0" u="none" baseline="0">
              <a:rtl val="0"/>
            </a:rPr>
            <a:t>Laki-laki dan perempuan usia subur, remaja putra dan putri yang belum menikah.</a:t>
          </a:r>
          <a:endParaRPr altLang="en-US"/>
        </a:p>
      </dgm:t>
    </dgm:pt>
    <dgm:pt modelId="{1FA35F19-DB6A-478C-BE84-2FE5A8C9D74F}" cxnId="{B430AB40-7D0E-4575-A325-9C36726DAA49}" type="parTrans">
      <dgm:prSet/>
      <dgm:spPr/>
    </dgm:pt>
    <dgm:pt modelId="{941FADA1-4DC5-457E-9233-2BFCEBF333CD}" cxnId="{B430AB40-7D0E-4575-A325-9C36726DAA49}" type="sibTrans">
      <dgm:prSet/>
      <dgm:spPr/>
    </dgm:pt>
    <dgm:pt modelId="{300BF205-4221-494E-85E6-AD155F3BCCFC}">
      <dgm:prSet/>
      <dgm:spPr/>
      <dgm:t>
        <a:bodyPr/>
        <a:p>
          <a:r>
            <a:rPr lang="en-US" b="0" i="0" u="none" baseline="0">
              <a:rtl val="0"/>
            </a:rPr>
            <a:t>Kelompok resiko: pekerja seks, masyarakat yang termasuk keluarga prasejahtera. </a:t>
          </a:r>
          <a:endParaRPr altLang="en-US"/>
        </a:p>
      </dgm:t>
    </dgm:pt>
    <dgm:pt modelId="{2FE9CBA8-072E-4A80-934F-69D0B7E5BFFD}" cxnId="{FBD1016D-EFBD-4FD8-A7B0-33567F3629C7}" type="parTrans">
      <dgm:prSet/>
      <dgm:spPr/>
    </dgm:pt>
    <dgm:pt modelId="{13C5A3BC-5944-4847-84C2-B581BDBF767F}" cxnId="{FBD1016D-EFBD-4FD8-A7B0-33567F3629C7}" type="sibTrans">
      <dgm:prSet/>
      <dgm:spPr/>
    </dgm:pt>
    <dgm:pt modelId="{FBF1B499-CC93-466E-8EE2-F74FF8730AB4}">
      <dgm:prSet/>
      <dgm:spPr/>
      <dgm:t>
        <a:bodyPr/>
        <a:p>
          <a:r>
            <a:rPr lang="en-US" b="0" i="0" u="none" baseline="0">
              <a:rtl val="0"/>
            </a:rPr>
            <a:t>Komponen Kesehatan Reproduksi Remaja.</a:t>
          </a:r>
          <a:endParaRPr altLang="en-US"/>
        </a:p>
      </dgm:t>
    </dgm:pt>
    <dgm:pt modelId="{9216BA25-6A2F-4A3B-9DF7-D0F6FA64263D}" cxnId="{C4969C14-691F-459A-A0DC-9DD57D8B4213}" type="parTrans">
      <dgm:prSet/>
      <dgm:spPr/>
    </dgm:pt>
    <dgm:pt modelId="{AFC69B7B-6B3A-486E-BE34-5C65A565E392}" cxnId="{C4969C14-691F-459A-A0DC-9DD57D8B4213}" type="sibTrans">
      <dgm:prSet/>
      <dgm:spPr/>
    </dgm:pt>
    <dgm:pt modelId="{B2CD85F3-26A2-412F-BF7D-82C3267E7464}">
      <dgm:prSet/>
      <dgm:spPr/>
      <dgm:t>
        <a:bodyPr/>
        <a:p>
          <a:r>
            <a:rPr lang="en-US" b="0" i="0" u="none" baseline="0">
              <a:rtl val="0"/>
            </a:rPr>
            <a:t>Seksualitas.</a:t>
          </a:r>
          <a:endParaRPr altLang="en-US"/>
        </a:p>
      </dgm:t>
    </dgm:pt>
    <dgm:pt modelId="{A363F32D-EC27-462B-9911-960F8AF68415}" cxnId="{88279E59-D8E9-4989-A66D-CAC255A747C1}" type="parTrans">
      <dgm:prSet/>
      <dgm:spPr/>
    </dgm:pt>
    <dgm:pt modelId="{76FFB3B3-1B75-4825-924B-BBDE36B1BD7A}" cxnId="{88279E59-D8E9-4989-A66D-CAC255A747C1}" type="sibTrans">
      <dgm:prSet/>
      <dgm:spPr/>
    </dgm:pt>
    <dgm:pt modelId="{B5BC1C91-A903-4CC8-BB45-FC38931C069B}">
      <dgm:prSet/>
      <dgm:spPr/>
      <dgm:t>
        <a:bodyPr/>
        <a:p>
          <a:r>
            <a:rPr lang="en-US" b="0" i="0" u="none" baseline="0">
              <a:rtl val="0"/>
            </a:rPr>
            <a:t>Beresiko/menderita HIV/AIDS.</a:t>
          </a:r>
          <a:endParaRPr altLang="en-US"/>
        </a:p>
      </dgm:t>
    </dgm:pt>
    <dgm:pt modelId="{1B220363-7F89-45BE-ADF7-FBFCC1AA57CC}" cxnId="{02C16E40-C9E1-43EE-99C5-590CA2412F43}" type="parTrans">
      <dgm:prSet/>
      <dgm:spPr/>
    </dgm:pt>
    <dgm:pt modelId="{08274C41-A812-4FB1-B787-210F37E51E5C}" cxnId="{02C16E40-C9E1-43EE-99C5-590CA2412F43}" type="sibTrans">
      <dgm:prSet/>
      <dgm:spPr/>
    </dgm:pt>
    <dgm:pt modelId="{06C72625-2329-40B0-9B8A-01CAE2F9BBF7}">
      <dgm:prSet/>
      <dgm:spPr/>
      <dgm:t>
        <a:bodyPr/>
        <a:p>
          <a:r>
            <a:rPr lang="en-US" b="0" i="0" u="none" baseline="0">
              <a:rtl val="0"/>
            </a:rPr>
            <a:t>Beresiko dan pengguna NAPZA. </a:t>
          </a:r>
          <a:endParaRPr altLang="en-US"/>
        </a:p>
      </dgm:t>
    </dgm:pt>
    <dgm:pt modelId="{FF099D32-4038-4BCF-B905-2C0D3D80E52E}" cxnId="{BF422EB0-847F-4B40-B3CC-238BF7A97833}" type="parTrans">
      <dgm:prSet/>
      <dgm:spPr/>
    </dgm:pt>
    <dgm:pt modelId="{26577C46-3DA0-47CD-AC31-F0D2E9780778}" cxnId="{BF422EB0-847F-4B40-B3CC-238BF7A97833}" type="sibTrans">
      <dgm:prSet/>
      <dgm:spPr/>
    </dgm:pt>
    <dgm:pt modelId="{B32460DA-12E9-47AA-8E20-A6BACD5402B8}">
      <dgm:prSet/>
      <dgm:spPr/>
      <dgm:t>
        <a:bodyPr/>
        <a:p>
          <a:r>
            <a:rPr lang="en-US" b="0" i="0" u="none" baseline="0">
              <a:rtl val="0"/>
            </a:rPr>
            <a:t>Sasaran Antara</a:t>
          </a:r>
          <a:endParaRPr altLang="en-US"/>
        </a:p>
      </dgm:t>
    </dgm:pt>
    <dgm:pt modelId="{061CB018-FE4F-40A9-AC33-6C69932BB9DE}" cxnId="{0B476F06-5EB8-4304-9B71-94893691EF54}" type="parTrans">
      <dgm:prSet/>
      <dgm:spPr/>
    </dgm:pt>
    <dgm:pt modelId="{08D31954-6A15-4EDE-A502-6FF4607E4953}" cxnId="{0B476F06-5EB8-4304-9B71-94893691EF54}" type="sibTrans">
      <dgm:prSet/>
      <dgm:spPr/>
    </dgm:pt>
    <dgm:pt modelId="{5F333569-A7F3-4393-94F7-1BFB2494A588}">
      <dgm:prSet/>
      <dgm:spPr/>
      <dgm:t>
        <a:bodyPr/>
        <a:p>
          <a:r>
            <a:rPr lang="en-US" b="0" i="0" u="none" baseline="0">
              <a:rtl val="0"/>
            </a:rPr>
            <a:t>Petugas kesehatan : Dokter Ahli, Dokter Umum, Bidan, Perawat, Pemberi Layanan Berbasis Masyarakat. </a:t>
          </a:r>
          <a:endParaRPr altLang="en-US"/>
        </a:p>
      </dgm:t>
    </dgm:pt>
    <dgm:pt modelId="{1567D2A2-0EC8-482D-8361-7C75F24F2893}" cxnId="{17D0757F-4E97-428A-8BDC-ED82539425BE}" type="parTrans">
      <dgm:prSet/>
      <dgm:spPr/>
    </dgm:pt>
    <dgm:pt modelId="{5EEF0AB3-2ECE-474D-B2D3-0B02C8DBDD5F}" cxnId="{17D0757F-4E97-428A-8BDC-ED82539425BE}" type="sibTrans">
      <dgm:prSet/>
      <dgm:spPr/>
    </dgm:pt>
    <dgm:pt modelId="{646AC4C4-9201-41F4-A589-59798AA26250}">
      <dgm:prSet/>
      <dgm:spPr/>
      <dgm:t>
        <a:bodyPr/>
        <a:p>
          <a:r>
            <a:rPr lang="en-US" b="0" i="0" u="none" baseline="0">
              <a:rtl val="0"/>
            </a:rPr>
            <a:t>Kader Kesehatan, Dukun.</a:t>
          </a:r>
          <a:endParaRPr altLang="en-US"/>
        </a:p>
      </dgm:t>
    </dgm:pt>
    <dgm:pt modelId="{792A1606-1762-4EBE-94A9-E8A3EAFA9A72}" cxnId="{68B474AE-C3F8-477F-95C0-D7E888D6B368}" type="parTrans">
      <dgm:prSet/>
      <dgm:spPr/>
    </dgm:pt>
    <dgm:pt modelId="{BDE8F8AA-3647-432E-AC80-22FC6907F14A}" cxnId="{68B474AE-C3F8-477F-95C0-D7E888D6B368}" type="sibTrans">
      <dgm:prSet/>
      <dgm:spPr/>
    </dgm:pt>
    <dgm:pt modelId="{6D2F6716-3DD6-42A3-8407-4EAF72896D1A}">
      <dgm:prSet/>
      <dgm:spPr/>
      <dgm:t>
        <a:bodyPr/>
        <a:p>
          <a:r>
            <a:rPr lang="en-US" b="0" i="0" u="none" baseline="0">
              <a:rtl val="0"/>
            </a:rPr>
            <a:t>Tokoh Masyarakat.</a:t>
          </a:r>
          <a:endParaRPr altLang="en-US"/>
        </a:p>
      </dgm:t>
    </dgm:pt>
    <dgm:pt modelId="{1F455231-68DA-4B23-8DE2-F1831033DD29}" cxnId="{8AB6C067-76F2-411A-8700-D5680BE81784}" type="parTrans">
      <dgm:prSet/>
      <dgm:spPr/>
    </dgm:pt>
    <dgm:pt modelId="{ACF6F8C3-12B8-45F3-B01F-DB62397E69A9}" cxnId="{8AB6C067-76F2-411A-8700-D5680BE81784}" type="sibTrans">
      <dgm:prSet/>
      <dgm:spPr/>
    </dgm:pt>
    <dgm:pt modelId="{A228F6B3-80C3-4A85-A305-7446C89065FD}">
      <dgm:prSet/>
      <dgm:spPr/>
      <dgm:t>
        <a:bodyPr/>
        <a:p>
          <a:r>
            <a:rPr lang="en-US" b="0" i="0" u="none" baseline="0">
              <a:rtl val="0"/>
            </a:rPr>
            <a:t>Tokoh Agama.</a:t>
          </a:r>
          <a:endParaRPr altLang="en-US"/>
        </a:p>
      </dgm:t>
    </dgm:pt>
    <dgm:pt modelId="{4815CF5D-66D4-4F3D-899B-EA4EB82E0782}" cxnId="{1A1E8BE3-1A64-44F1-BEB0-E1888E053535}" type="parTrans">
      <dgm:prSet/>
      <dgm:spPr/>
    </dgm:pt>
    <dgm:pt modelId="{CDD02713-5ECD-46FE-974F-713BB27FE1C0}" cxnId="{1A1E8BE3-1A64-44F1-BEB0-E1888E053535}" type="sibTrans">
      <dgm:prSet/>
      <dgm:spPr/>
    </dgm:pt>
    <dgm:pt modelId="{5F047E1B-C83E-466D-8989-4BF62CD26928}">
      <dgm:prSet/>
      <dgm:spPr/>
      <dgm:t>
        <a:bodyPr/>
        <a:p>
          <a:r>
            <a:rPr lang="en-US" b="0" i="0" u="none" baseline="0">
              <a:rtl val="0"/>
            </a:rPr>
            <a:t>LSM.</a:t>
          </a:r>
          <a:endParaRPr altLang="en-US"/>
        </a:p>
      </dgm:t>
    </dgm:pt>
    <dgm:pt modelId="{745E38F1-599E-44C4-8E85-E477B0C01E9F}" cxnId="{1120FD88-38DF-4E2E-A5AC-EAFD511022CA}" type="parTrans">
      <dgm:prSet/>
      <dgm:spPr/>
    </dgm:pt>
    <dgm:pt modelId="{4C76BD85-53E1-4F6E-9581-D8C2EA187956}" cxnId="{1120FD88-38DF-4E2E-A5AC-EAFD511022CA}" type="sibTrans">
      <dgm:prSet/>
      <dgm:spPr/>
    </dgm:pt>
    <dgm:pt modelId="{3E74B4F4-260B-4396-B0A3-6A18E4419402}" type="pres">
      <dgm:prSet presAssocID="{9776E873-D68D-46CE-A8C4-0D0AC0EAB37A}" presName="composite" presStyleCnt="0">
        <dgm:presLayoutVars>
          <dgm:chMax val="5"/>
          <dgm:dir/>
          <dgm:animLvl val="ctr"/>
          <dgm:resizeHandles val="exact"/>
        </dgm:presLayoutVars>
      </dgm:prSet>
      <dgm:spPr/>
    </dgm:pt>
    <dgm:pt modelId="{E09832CA-1CFD-4CAD-887A-310B776A06EA}" type="pres">
      <dgm:prSet presAssocID="{9776E873-D68D-46CE-A8C4-0D0AC0EAB37A}" presName="cycle" presStyleCnt="0"/>
      <dgm:spPr/>
    </dgm:pt>
    <dgm:pt modelId="{9B494687-69A9-459C-A7A0-A73B8A689044}" type="pres">
      <dgm:prSet presAssocID="{9776E873-D68D-46CE-A8C4-0D0AC0EAB37A}" presName="centerShape" presStyleCnt="0"/>
      <dgm:spPr/>
    </dgm:pt>
    <dgm:pt modelId="{39A7392E-56C7-4217-A6CF-4A8218CE372C}" type="pres">
      <dgm:prSet presAssocID="{9776E873-D68D-46CE-A8C4-0D0AC0EAB37A}" presName="connSite" presStyleCnt="0"/>
      <dgm:spPr/>
    </dgm:pt>
    <dgm:pt modelId="{6AB61956-5B81-4EF3-8B03-A5974DE4C268}" type="pres">
      <dgm:prSet presAssocID="{9776E873-D68D-46CE-A8C4-0D0AC0EAB37A}" presName="visible" presStyleLbl="node1" presStyleIdx="0" presStyleCnt="4"/>
      <dgm:spPr>
        <a:blipFill>
          <a:blip xmlns:r="http://schemas.openxmlformats.org/officeDocument/2006/relationships" r:embed="rId1"/>
          <a:stretch>
            <a:fillRect/>
          </a:stretch>
        </a:blipFill>
      </dgm:spPr>
    </dgm:pt>
    <dgm:pt modelId="{DBB0E52E-50B2-458B-B4BF-A63589E30EF5}" type="pres">
      <dgm:prSet presAssocID="{EE826992-5E77-4740-9271-4A296A90C48A}" presName="Name25" presStyleLbl="parChTrans1D1" presStyleIdx="0" presStyleCnt="3"/>
      <dgm:spPr/>
    </dgm:pt>
    <dgm:pt modelId="{DEFA9A76-FE07-4EA7-A149-21FDB64E3012}" type="pres">
      <dgm:prSet presAssocID="{7B1BE819-B581-48E8-8327-9288F754D916}" presName="node" presStyleCnt="0"/>
      <dgm:spPr/>
    </dgm:pt>
    <dgm:pt modelId="{A175C0BB-B564-4D74-9840-079BD16A8894}" type="pres">
      <dgm:prSet presAssocID="{7B1BE819-B581-48E8-8327-9288F754D916}" presName="parentNode" presStyleLbl="node1" presStyleIdx="1" presStyleCnt="4">
        <dgm:presLayoutVars>
          <dgm:chMax val="1"/>
          <dgm:bulletEnabled val="1"/>
        </dgm:presLayoutVars>
      </dgm:prSet>
      <dgm:spPr/>
    </dgm:pt>
    <dgm:pt modelId="{000768DA-00FF-4CF7-AEEA-F8C043FC7098}" type="pres">
      <dgm:prSet presAssocID="{7B1BE819-B581-48E8-8327-9288F754D916}" presName="childNode" presStyleLbl="revTx" presStyleIdx="0" presStyleCnt="3">
        <dgm:presLayoutVars>
          <dgm:bulletEnabled val="1"/>
        </dgm:presLayoutVars>
      </dgm:prSet>
      <dgm:spPr/>
    </dgm:pt>
    <dgm:pt modelId="{67532461-5246-4373-9D60-32D5FF6E0AC3}" type="pres">
      <dgm:prSet presAssocID="{9216BA25-6A2F-4A3B-9DF7-D0F6FA64263D}" presName="Name25" presStyleLbl="parChTrans1D1" presStyleIdx="1" presStyleCnt="3"/>
      <dgm:spPr/>
    </dgm:pt>
    <dgm:pt modelId="{60634303-7759-49CB-854B-ECAAB44E6E02}" type="pres">
      <dgm:prSet presAssocID="{FBF1B499-CC93-466E-8EE2-F74FF8730AB4}" presName="node" presStyleCnt="0"/>
      <dgm:spPr/>
    </dgm:pt>
    <dgm:pt modelId="{BC2D7574-69F1-4F2A-9132-49D4D1B114E1}" type="pres">
      <dgm:prSet presAssocID="{FBF1B499-CC93-466E-8EE2-F74FF8730AB4}" presName="parentNode" presStyleLbl="node1" presStyleIdx="2" presStyleCnt="4">
        <dgm:presLayoutVars>
          <dgm:chMax val="1"/>
          <dgm:bulletEnabled val="1"/>
        </dgm:presLayoutVars>
      </dgm:prSet>
      <dgm:spPr/>
    </dgm:pt>
    <dgm:pt modelId="{A96295B4-765D-4B49-B2F8-EE99247E9708}" type="pres">
      <dgm:prSet presAssocID="{FBF1B499-CC93-466E-8EE2-F74FF8730AB4}" presName="childNode" presStyleLbl="revTx" presStyleIdx="1" presStyleCnt="3">
        <dgm:presLayoutVars>
          <dgm:bulletEnabled val="1"/>
        </dgm:presLayoutVars>
      </dgm:prSet>
      <dgm:spPr/>
    </dgm:pt>
    <dgm:pt modelId="{C89DEDB8-1108-415A-9078-F4061BEE8825}" type="pres">
      <dgm:prSet presAssocID="{061CB018-FE4F-40A9-AC33-6C69932BB9DE}" presName="Name25" presStyleLbl="parChTrans1D1" presStyleIdx="2" presStyleCnt="3"/>
      <dgm:spPr/>
    </dgm:pt>
    <dgm:pt modelId="{AF78D527-1FA1-480F-8E33-052284F23F21}" type="pres">
      <dgm:prSet presAssocID="{B32460DA-12E9-47AA-8E20-A6BACD5402B8}" presName="node" presStyleCnt="0"/>
      <dgm:spPr/>
    </dgm:pt>
    <dgm:pt modelId="{764AC345-0451-496A-A594-E04A340A6657}" type="pres">
      <dgm:prSet presAssocID="{B32460DA-12E9-47AA-8E20-A6BACD5402B8}" presName="parentNode" presStyleLbl="node1" presStyleIdx="3" presStyleCnt="4">
        <dgm:presLayoutVars>
          <dgm:chMax val="1"/>
          <dgm:bulletEnabled val="1"/>
        </dgm:presLayoutVars>
      </dgm:prSet>
      <dgm:spPr/>
    </dgm:pt>
    <dgm:pt modelId="{70E92A7D-FAFD-4A0A-ADD9-6FF46DB88B19}" type="pres">
      <dgm:prSet presAssocID="{B32460DA-12E9-47AA-8E20-A6BACD5402B8}" presName="childNode" presStyleLbl="revTx" presStyleIdx="2" presStyleCnt="3">
        <dgm:presLayoutVars>
          <dgm:bulletEnabled val="1"/>
        </dgm:presLayoutVars>
      </dgm:prSet>
      <dgm:spPr/>
    </dgm:pt>
  </dgm:ptLst>
  <dgm:cxnLst>
    <dgm:cxn modelId="{21654758-DDCD-40DB-A9A7-3D5B42A25C45}" srcId="{9776E873-D68D-46CE-A8C4-0D0AC0EAB37A}" destId="{7B1BE819-B581-48E8-8327-9288F754D916}" srcOrd="0" destOrd="0" parTransId="{EE826992-5E77-4740-9271-4A296A90C48A}" sibTransId="{3215DF37-F5B1-4416-9DDC-9E868C5ADD29}"/>
    <dgm:cxn modelId="{B430AB40-7D0E-4575-A325-9C36726DAA49}" srcId="{7B1BE819-B581-48E8-8327-9288F754D916}" destId="{B1D3C0CF-6C62-46FA-A793-63D249470876}" srcOrd="0" destOrd="0" parTransId="{1FA35F19-DB6A-478C-BE84-2FE5A8C9D74F}" sibTransId="{941FADA1-4DC5-457E-9233-2BFCEBF333CD}"/>
    <dgm:cxn modelId="{FBD1016D-EFBD-4FD8-A7B0-33567F3629C7}" srcId="{7B1BE819-B581-48E8-8327-9288F754D916}" destId="{300BF205-4221-494E-85E6-AD155F3BCCFC}" srcOrd="1" destOrd="0" parTransId="{2FE9CBA8-072E-4A80-934F-69D0B7E5BFFD}" sibTransId="{13C5A3BC-5944-4847-84C2-B581BDBF767F}"/>
    <dgm:cxn modelId="{C4969C14-691F-459A-A0DC-9DD57D8B4213}" srcId="{9776E873-D68D-46CE-A8C4-0D0AC0EAB37A}" destId="{FBF1B499-CC93-466E-8EE2-F74FF8730AB4}" srcOrd="1" destOrd="0" parTransId="{9216BA25-6A2F-4A3B-9DF7-D0F6FA64263D}" sibTransId="{AFC69B7B-6B3A-486E-BE34-5C65A565E392}"/>
    <dgm:cxn modelId="{88279E59-D8E9-4989-A66D-CAC255A747C1}" srcId="{FBF1B499-CC93-466E-8EE2-F74FF8730AB4}" destId="{B2CD85F3-26A2-412F-BF7D-82C3267E7464}" srcOrd="0" destOrd="1" parTransId="{A363F32D-EC27-462B-9911-960F8AF68415}" sibTransId="{76FFB3B3-1B75-4825-924B-BBDE36B1BD7A}"/>
    <dgm:cxn modelId="{02C16E40-C9E1-43EE-99C5-590CA2412F43}" srcId="{FBF1B499-CC93-466E-8EE2-F74FF8730AB4}" destId="{B5BC1C91-A903-4CC8-BB45-FC38931C069B}" srcOrd="1" destOrd="1" parTransId="{1B220363-7F89-45BE-ADF7-FBFCC1AA57CC}" sibTransId="{08274C41-A812-4FB1-B787-210F37E51E5C}"/>
    <dgm:cxn modelId="{BF422EB0-847F-4B40-B3CC-238BF7A97833}" srcId="{FBF1B499-CC93-466E-8EE2-F74FF8730AB4}" destId="{06C72625-2329-40B0-9B8A-01CAE2F9BBF7}" srcOrd="2" destOrd="1" parTransId="{FF099D32-4038-4BCF-B905-2C0D3D80E52E}" sibTransId="{26577C46-3DA0-47CD-AC31-F0D2E9780778}"/>
    <dgm:cxn modelId="{0B476F06-5EB8-4304-9B71-94893691EF54}" srcId="{9776E873-D68D-46CE-A8C4-0D0AC0EAB37A}" destId="{B32460DA-12E9-47AA-8E20-A6BACD5402B8}" srcOrd="2" destOrd="0" parTransId="{061CB018-FE4F-40A9-AC33-6C69932BB9DE}" sibTransId="{08D31954-6A15-4EDE-A502-6FF4607E4953}"/>
    <dgm:cxn modelId="{17D0757F-4E97-428A-8BDC-ED82539425BE}" srcId="{B32460DA-12E9-47AA-8E20-A6BACD5402B8}" destId="{5F333569-A7F3-4393-94F7-1BFB2494A588}" srcOrd="0" destOrd="2" parTransId="{1567D2A2-0EC8-482D-8361-7C75F24F2893}" sibTransId="{5EEF0AB3-2ECE-474D-B2D3-0B02C8DBDD5F}"/>
    <dgm:cxn modelId="{68B474AE-C3F8-477F-95C0-D7E888D6B368}" srcId="{B32460DA-12E9-47AA-8E20-A6BACD5402B8}" destId="{646AC4C4-9201-41F4-A589-59798AA26250}" srcOrd="1" destOrd="2" parTransId="{792A1606-1762-4EBE-94A9-E8A3EAFA9A72}" sibTransId="{BDE8F8AA-3647-432E-AC80-22FC6907F14A}"/>
    <dgm:cxn modelId="{8AB6C067-76F2-411A-8700-D5680BE81784}" srcId="{B32460DA-12E9-47AA-8E20-A6BACD5402B8}" destId="{6D2F6716-3DD6-42A3-8407-4EAF72896D1A}" srcOrd="2" destOrd="2" parTransId="{1F455231-68DA-4B23-8DE2-F1831033DD29}" sibTransId="{ACF6F8C3-12B8-45F3-B01F-DB62397E69A9}"/>
    <dgm:cxn modelId="{1A1E8BE3-1A64-44F1-BEB0-E1888E053535}" srcId="{B32460DA-12E9-47AA-8E20-A6BACD5402B8}" destId="{A228F6B3-80C3-4A85-A305-7446C89065FD}" srcOrd="3" destOrd="2" parTransId="{4815CF5D-66D4-4F3D-899B-EA4EB82E0782}" sibTransId="{CDD02713-5ECD-46FE-974F-713BB27FE1C0}"/>
    <dgm:cxn modelId="{1120FD88-38DF-4E2E-A5AC-EAFD511022CA}" srcId="{B32460DA-12E9-47AA-8E20-A6BACD5402B8}" destId="{5F047E1B-C83E-466D-8989-4BF62CD26928}" srcOrd="4" destOrd="2" parTransId="{745E38F1-599E-44C4-8E85-E477B0C01E9F}" sibTransId="{4C76BD85-53E1-4F6E-9581-D8C2EA187956}"/>
    <dgm:cxn modelId="{F4A8E81F-9AC5-49C6-8294-DBC3C42739B8}" type="presOf" srcId="{9776E873-D68D-46CE-A8C4-0D0AC0EAB37A}" destId="{3E74B4F4-260B-4396-B0A3-6A18E4419402}" srcOrd="0" destOrd="0" presId="urn:microsoft.com/office/officeart/2005/8/layout/radial2"/>
    <dgm:cxn modelId="{D6AA962E-3AE1-47D1-A3D2-60CC64724DC7}" type="presParOf" srcId="{3E74B4F4-260B-4396-B0A3-6A18E4419402}" destId="{E09832CA-1CFD-4CAD-887A-310B776A06EA}" srcOrd="0" destOrd="0" presId="urn:microsoft.com/office/officeart/2005/8/layout/radial2"/>
    <dgm:cxn modelId="{A5858ED7-6137-475C-BDC5-EDE972C88B59}" type="presParOf" srcId="{E09832CA-1CFD-4CAD-887A-310B776A06EA}" destId="{9B494687-69A9-459C-A7A0-A73B8A689044}" srcOrd="0" destOrd="0" presId="urn:microsoft.com/office/officeart/2005/8/layout/radial2"/>
    <dgm:cxn modelId="{4B5250BE-5BD5-40FB-9532-9CA556FB7DBE}" type="presOf" srcId="{7B1BE819-B581-48E8-8327-9288F754D916}" destId="{9B494687-69A9-459C-A7A0-A73B8A689044}" srcOrd="0" destOrd="0" presId="urn:microsoft.com/office/officeart/2005/8/layout/radial2"/>
    <dgm:cxn modelId="{68911727-268D-4E8B-B9EE-6DEFCAD09CBE}" type="presParOf" srcId="{9B494687-69A9-459C-A7A0-A73B8A689044}" destId="{39A7392E-56C7-4217-A6CF-4A8218CE372C}" srcOrd="0" destOrd="0" presId="urn:microsoft.com/office/officeart/2005/8/layout/radial2"/>
    <dgm:cxn modelId="{EAD7C0EE-4779-449B-AD96-0C28E390B5B5}" type="presParOf" srcId="{9B494687-69A9-459C-A7A0-A73B8A689044}" destId="{6AB61956-5B81-4EF3-8B03-A5974DE4C268}" srcOrd="1" destOrd="0" presId="urn:microsoft.com/office/officeart/2005/8/layout/radial2"/>
    <dgm:cxn modelId="{1AE35970-8528-4FAE-A160-3873F7A6082A}" type="presParOf" srcId="{E09832CA-1CFD-4CAD-887A-310B776A06EA}" destId="{DBB0E52E-50B2-458B-B4BF-A63589E30EF5}" srcOrd="1" destOrd="0" presId="urn:microsoft.com/office/officeart/2005/8/layout/radial2"/>
    <dgm:cxn modelId="{E233326A-885C-4D9A-ABC3-23E52006AA83}" type="presOf" srcId="{EE826992-5E77-4740-9271-4A296A90C48A}" destId="{DBB0E52E-50B2-458B-B4BF-A63589E30EF5}" srcOrd="0" destOrd="0" presId="urn:microsoft.com/office/officeart/2005/8/layout/radial2"/>
    <dgm:cxn modelId="{A4327F80-028E-43A4-B7E6-78D5005D0A80}" type="presParOf" srcId="{E09832CA-1CFD-4CAD-887A-310B776A06EA}" destId="{DEFA9A76-FE07-4EA7-A149-21FDB64E3012}" srcOrd="2" destOrd="0" presId="urn:microsoft.com/office/officeart/2005/8/layout/radial2"/>
    <dgm:cxn modelId="{16DCA314-E8F4-42E4-9E23-A1489FFC6C3B}" type="presParOf" srcId="{DEFA9A76-FE07-4EA7-A149-21FDB64E3012}" destId="{A175C0BB-B564-4D74-9840-079BD16A8894}" srcOrd="0" destOrd="2" presId="urn:microsoft.com/office/officeart/2005/8/layout/radial2"/>
    <dgm:cxn modelId="{DA1F224E-BE66-41A5-AA05-B782EA1B77D1}" type="presOf" srcId="{7B1BE819-B581-48E8-8327-9288F754D916}" destId="{A175C0BB-B564-4D74-9840-079BD16A8894}" srcOrd="0" destOrd="0" presId="urn:microsoft.com/office/officeart/2005/8/layout/radial2"/>
    <dgm:cxn modelId="{8A30183B-228F-4706-8B1F-3B260FDF1AE9}" type="presParOf" srcId="{DEFA9A76-FE07-4EA7-A149-21FDB64E3012}" destId="{000768DA-00FF-4CF7-AEEA-F8C043FC7098}" srcOrd="1" destOrd="2" presId="urn:microsoft.com/office/officeart/2005/8/layout/radial2"/>
    <dgm:cxn modelId="{A616C9F8-E268-46CB-BC2D-E3B6CC2D5BAF}" type="presOf" srcId="{B1D3C0CF-6C62-46FA-A793-63D249470876}" destId="{000768DA-00FF-4CF7-AEEA-F8C043FC7098}" srcOrd="0" destOrd="0" presId="urn:microsoft.com/office/officeart/2005/8/layout/radial2"/>
    <dgm:cxn modelId="{F80B45BA-6890-4E4F-9E52-D93AA5893096}" type="presOf" srcId="{300BF205-4221-494E-85E6-AD155F3BCCFC}" destId="{000768DA-00FF-4CF7-AEEA-F8C043FC7098}" srcOrd="0" destOrd="1" presId="urn:microsoft.com/office/officeart/2005/8/layout/radial2"/>
    <dgm:cxn modelId="{D53DFDBF-A083-4333-8233-B3C3D0C0CC8B}" type="presParOf" srcId="{E09832CA-1CFD-4CAD-887A-310B776A06EA}" destId="{67532461-5246-4373-9D60-32D5FF6E0AC3}" srcOrd="3" destOrd="0" presId="urn:microsoft.com/office/officeart/2005/8/layout/radial2"/>
    <dgm:cxn modelId="{D19EFB0D-E59B-4120-BF34-AFE14AD5F74F}" type="presOf" srcId="{9216BA25-6A2F-4A3B-9DF7-D0F6FA64263D}" destId="{67532461-5246-4373-9D60-32D5FF6E0AC3}" srcOrd="0" destOrd="0" presId="urn:microsoft.com/office/officeart/2005/8/layout/radial2"/>
    <dgm:cxn modelId="{65EA8AEB-2F61-4D79-8082-9682227ACDA7}" type="presParOf" srcId="{E09832CA-1CFD-4CAD-887A-310B776A06EA}" destId="{60634303-7759-49CB-854B-ECAAB44E6E02}" srcOrd="4" destOrd="0" presId="urn:microsoft.com/office/officeart/2005/8/layout/radial2"/>
    <dgm:cxn modelId="{CB7F677E-9F19-4174-BDE1-1B7E1B2C5B6F}" type="presParOf" srcId="{60634303-7759-49CB-854B-ECAAB44E6E02}" destId="{BC2D7574-69F1-4F2A-9132-49D4D1B114E1}" srcOrd="0" destOrd="4" presId="urn:microsoft.com/office/officeart/2005/8/layout/radial2"/>
    <dgm:cxn modelId="{84AC8338-4C95-46BE-9A3B-24BD48B565AF}" type="presOf" srcId="{FBF1B499-CC93-466E-8EE2-F74FF8730AB4}" destId="{BC2D7574-69F1-4F2A-9132-49D4D1B114E1}" srcOrd="0" destOrd="0" presId="urn:microsoft.com/office/officeart/2005/8/layout/radial2"/>
    <dgm:cxn modelId="{DEB5FB3B-6199-4477-9753-9709C3153DDD}" type="presParOf" srcId="{60634303-7759-49CB-854B-ECAAB44E6E02}" destId="{A96295B4-765D-4B49-B2F8-EE99247E9708}" srcOrd="1" destOrd="4" presId="urn:microsoft.com/office/officeart/2005/8/layout/radial2"/>
    <dgm:cxn modelId="{546F68A2-0ED1-4106-A831-BC2E397CEDE6}" type="presOf" srcId="{B2CD85F3-26A2-412F-BF7D-82C3267E7464}" destId="{A96295B4-765D-4B49-B2F8-EE99247E9708}" srcOrd="0" destOrd="0" presId="urn:microsoft.com/office/officeart/2005/8/layout/radial2"/>
    <dgm:cxn modelId="{C2B79DD0-901F-477D-87EE-D3BD7A314776}" type="presOf" srcId="{B5BC1C91-A903-4CC8-BB45-FC38931C069B}" destId="{A96295B4-765D-4B49-B2F8-EE99247E9708}" srcOrd="0" destOrd="1" presId="urn:microsoft.com/office/officeart/2005/8/layout/radial2"/>
    <dgm:cxn modelId="{2D7A8D5E-8BC1-4589-8BBC-EF116352079D}" type="presOf" srcId="{06C72625-2329-40B0-9B8A-01CAE2F9BBF7}" destId="{A96295B4-765D-4B49-B2F8-EE99247E9708}" srcOrd="0" destOrd="2" presId="urn:microsoft.com/office/officeart/2005/8/layout/radial2"/>
    <dgm:cxn modelId="{18201DC8-C5CF-465A-B148-E0E91B891A8C}" type="presParOf" srcId="{E09832CA-1CFD-4CAD-887A-310B776A06EA}" destId="{C89DEDB8-1108-415A-9078-F4061BEE8825}" srcOrd="5" destOrd="0" presId="urn:microsoft.com/office/officeart/2005/8/layout/radial2"/>
    <dgm:cxn modelId="{E3DEC375-1E06-4114-86CD-3BEC840DFF0F}" type="presOf" srcId="{061CB018-FE4F-40A9-AC33-6C69932BB9DE}" destId="{C89DEDB8-1108-415A-9078-F4061BEE8825}" srcOrd="0" destOrd="0" presId="urn:microsoft.com/office/officeart/2005/8/layout/radial2"/>
    <dgm:cxn modelId="{313D3961-5D2C-46E8-AA3F-0995A0589EF4}" type="presParOf" srcId="{E09832CA-1CFD-4CAD-887A-310B776A06EA}" destId="{AF78D527-1FA1-480F-8E33-052284F23F21}" srcOrd="6" destOrd="0" presId="urn:microsoft.com/office/officeart/2005/8/layout/radial2"/>
    <dgm:cxn modelId="{170E6F5E-CA5A-4358-841E-A2DD6DD15CC9}" type="presParOf" srcId="{AF78D527-1FA1-480F-8E33-052284F23F21}" destId="{764AC345-0451-496A-A594-E04A340A6657}" srcOrd="0" destOrd="6" presId="urn:microsoft.com/office/officeart/2005/8/layout/radial2"/>
    <dgm:cxn modelId="{612CEEAE-EFB7-4C98-AC39-25625670730D}" type="presOf" srcId="{B32460DA-12E9-47AA-8E20-A6BACD5402B8}" destId="{764AC345-0451-496A-A594-E04A340A6657}" srcOrd="0" destOrd="0" presId="urn:microsoft.com/office/officeart/2005/8/layout/radial2"/>
    <dgm:cxn modelId="{A8E19722-EA1B-4EE3-9C9C-A5B961691C37}" type="presParOf" srcId="{AF78D527-1FA1-480F-8E33-052284F23F21}" destId="{70E92A7D-FAFD-4A0A-ADD9-6FF46DB88B19}" srcOrd="1" destOrd="6" presId="urn:microsoft.com/office/officeart/2005/8/layout/radial2"/>
    <dgm:cxn modelId="{68CC6F47-A18F-4ACA-93AF-CB19522BD3CD}" type="presOf" srcId="{5F333569-A7F3-4393-94F7-1BFB2494A588}" destId="{70E92A7D-FAFD-4A0A-ADD9-6FF46DB88B19}" srcOrd="0" destOrd="0" presId="urn:microsoft.com/office/officeart/2005/8/layout/radial2"/>
    <dgm:cxn modelId="{3115D704-1843-40C7-8ECE-1395A4A59454}" type="presOf" srcId="{646AC4C4-9201-41F4-A589-59798AA26250}" destId="{70E92A7D-FAFD-4A0A-ADD9-6FF46DB88B19}" srcOrd="0" destOrd="1" presId="urn:microsoft.com/office/officeart/2005/8/layout/radial2"/>
    <dgm:cxn modelId="{238C6A4D-DEF5-4FEE-BE08-8A9E51BAEDD6}" type="presOf" srcId="{6D2F6716-3DD6-42A3-8407-4EAF72896D1A}" destId="{70E92A7D-FAFD-4A0A-ADD9-6FF46DB88B19}" srcOrd="0" destOrd="2" presId="urn:microsoft.com/office/officeart/2005/8/layout/radial2"/>
    <dgm:cxn modelId="{B2AE8F5B-A022-4D4F-9391-46BFA23BABAC}" type="presOf" srcId="{A228F6B3-80C3-4A85-A305-7446C89065FD}" destId="{70E92A7D-FAFD-4A0A-ADD9-6FF46DB88B19}" srcOrd="0" destOrd="3" presId="urn:microsoft.com/office/officeart/2005/8/layout/radial2"/>
    <dgm:cxn modelId="{CCE56F41-5028-47FC-AD8C-BEDAFCFB35FA}" type="presOf" srcId="{5F047E1B-C83E-466D-8989-4BF62CD26928}" destId="{70E92A7D-FAFD-4A0A-ADD9-6FF46DB88B19}" srcOrd="0" destOrd="4" presId="urn:microsoft.com/office/officeart/2005/8/layout/radial2"/>
  </dgm:cxnLst>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up 1"/>
      <dsp:cNvGrpSpPr/>
    </dsp:nvGrpSpPr>
    <dsp:grpSpPr>
      <a:xfrm>
        <a:off x="0" y="0"/>
        <a:ext cx="7873365" cy="5120640"/>
        <a:chOff x="0" y="0"/>
        <a:chExt cx="7873365" cy="5120640"/>
      </a:xfrm>
    </dsp:grpSpPr>
    <dsp:sp modelId="{DBB0E52E-50B2-458B-B4BF-A63589E30EF5}">
      <dsp:nvSpPr>
        <dsp:cNvPr id="5" name="Bentuk Bebas 4"/>
        <dsp:cNvSpPr/>
      </dsp:nvSpPr>
      <dsp:spPr bwMode="white">
        <a:xfrm>
          <a:off x="2371630" y="1597415"/>
          <a:ext cx="835856" cy="59895"/>
        </a:xfrm>
        <a:custGeom>
          <a:avLst/>
          <a:gdLst/>
          <a:ahLst/>
          <a:cxnLst/>
          <a:pathLst>
            <a:path w="1316" h="94">
              <a:moveTo>
                <a:pt x="187" y="507"/>
              </a:moveTo>
              <a:lnTo>
                <a:pt x="1129" y="-413"/>
              </a:lnTo>
            </a:path>
          </a:pathLst>
        </a:custGeom>
      </dsp:spPr>
      <dsp:style>
        <a:lnRef idx="2">
          <a:schemeClr val="accent1">
            <a:shade val="60000"/>
          </a:schemeClr>
        </a:lnRef>
        <a:fillRef idx="0">
          <a:schemeClr val="accent1"/>
        </a:fillRef>
        <a:effectRef idx="0">
          <a:scrgbClr r="0" g="0" b="0"/>
        </a:effectRef>
        <a:fontRef idx="minor"/>
      </dsp:style>
      <dsp:txXfrm>
        <a:off x="2371630" y="1597415"/>
        <a:ext cx="835856" cy="59895"/>
      </dsp:txXfrm>
    </dsp:sp>
    <dsp:sp modelId="{67532461-5246-4373-9D60-32D5FF6E0AC3}">
      <dsp:nvSpPr>
        <dsp:cNvPr id="8" name="Bentuk Bebas 7"/>
        <dsp:cNvSpPr/>
      </dsp:nvSpPr>
      <dsp:spPr bwMode="white">
        <a:xfrm>
          <a:off x="2751788" y="2530373"/>
          <a:ext cx="588284" cy="59895"/>
        </a:xfrm>
        <a:custGeom>
          <a:avLst/>
          <a:gdLst/>
          <a:ahLst/>
          <a:cxnLst/>
          <a:pathLst>
            <a:path w="926" h="94">
              <a:moveTo>
                <a:pt x="0" y="47"/>
              </a:moveTo>
              <a:lnTo>
                <a:pt x="926" y="47"/>
              </a:lnTo>
            </a:path>
          </a:pathLst>
        </a:custGeom>
      </dsp:spPr>
      <dsp:style>
        <a:lnRef idx="2">
          <a:schemeClr val="accent1">
            <a:shade val="60000"/>
          </a:schemeClr>
        </a:lnRef>
        <a:fillRef idx="0">
          <a:schemeClr val="accent1"/>
        </a:fillRef>
        <a:effectRef idx="0">
          <a:scrgbClr r="0" g="0" b="0"/>
        </a:effectRef>
        <a:fontRef idx="minor"/>
      </dsp:style>
      <dsp:txXfrm>
        <a:off x="2751788" y="2530373"/>
        <a:ext cx="588284" cy="59895"/>
      </dsp:txXfrm>
    </dsp:sp>
    <dsp:sp modelId="{C89DEDB8-1108-415A-9078-F4061BEE8825}">
      <dsp:nvSpPr>
        <dsp:cNvPr id="11" name="Bentuk Bebas 10"/>
        <dsp:cNvSpPr/>
      </dsp:nvSpPr>
      <dsp:spPr bwMode="white">
        <a:xfrm>
          <a:off x="2371630" y="3463330"/>
          <a:ext cx="835856" cy="59895"/>
        </a:xfrm>
        <a:custGeom>
          <a:avLst/>
          <a:gdLst/>
          <a:ahLst/>
          <a:cxnLst/>
          <a:pathLst>
            <a:path w="1316" h="94">
              <a:moveTo>
                <a:pt x="187" y="-413"/>
              </a:moveTo>
              <a:lnTo>
                <a:pt x="1129" y="507"/>
              </a:lnTo>
            </a:path>
          </a:pathLst>
        </a:custGeom>
      </dsp:spPr>
      <dsp:style>
        <a:lnRef idx="2">
          <a:schemeClr val="accent1">
            <a:shade val="60000"/>
          </a:schemeClr>
        </a:lnRef>
        <a:fillRef idx="0">
          <a:schemeClr val="accent1"/>
        </a:fillRef>
        <a:effectRef idx="0">
          <a:scrgbClr r="0" g="0" b="0"/>
        </a:effectRef>
        <a:fontRef idx="minor"/>
      </dsp:style>
      <dsp:txXfrm>
        <a:off x="2371630" y="3463330"/>
        <a:ext cx="835856" cy="59895"/>
      </dsp:txXfrm>
    </dsp:sp>
    <dsp:sp modelId="{6AB61956-5B81-4EF3-8B03-A5974DE4C268}">
      <dsp:nvSpPr>
        <dsp:cNvPr id="4" name="Oval 3"/>
        <dsp:cNvSpPr/>
      </dsp:nvSpPr>
      <dsp:spPr bwMode="white">
        <a:xfrm>
          <a:off x="524908" y="1250391"/>
          <a:ext cx="2619859" cy="2619859"/>
        </a:xfrm>
        <a:prstGeom prst="ellipse">
          <a:avLst/>
        </a:prstGeom>
        <a:blipFill>
          <a:blip r:embed="rId1"/>
          <a:stretch>
            <a:fillRect/>
          </a:stretch>
        </a:blipFill>
      </dsp:spPr>
      <dsp:style>
        <a:lnRef idx="2">
          <a:schemeClr val="lt1"/>
        </a:lnRef>
        <a:fillRef idx="1">
          <a:schemeClr val="accent1"/>
        </a:fillRef>
        <a:effectRef idx="0">
          <a:scrgbClr r="0" g="0" b="0"/>
        </a:effectRef>
        <a:fontRef idx="minor">
          <a:schemeClr val="lt1"/>
        </a:fontRef>
      </dsp:style>
      <dsp:txXfrm>
        <a:off x="524908" y="1250391"/>
        <a:ext cx="2619859" cy="2619859"/>
      </dsp:txXfrm>
    </dsp:sp>
    <dsp:sp modelId="{A175C0BB-B564-4D74-9840-079BD16A8894}">
      <dsp:nvSpPr>
        <dsp:cNvPr id="6" name="Oval 5"/>
        <dsp:cNvSpPr/>
      </dsp:nvSpPr>
      <dsp:spPr bwMode="white">
        <a:xfrm>
          <a:off x="2864634" y="0"/>
          <a:ext cx="1571915" cy="1571915"/>
        </a:xfrm>
        <a:prstGeom prst="ellipse">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US" b="0" i="0" u="none" baseline="0">
              <a:rtl val="0"/>
            </a:rPr>
            <a:t>Sasaran Utama.</a:t>
          </a:r>
          <a:endParaRPr altLang="en-US"/>
        </a:p>
      </dsp:txBody>
      <dsp:txXfrm>
        <a:off x="2864634" y="0"/>
        <a:ext cx="1571915" cy="1571915"/>
      </dsp:txXfrm>
    </dsp:sp>
    <dsp:sp modelId="{000768DA-00FF-4CF7-AEEA-F8C043FC7098}">
      <dsp:nvSpPr>
        <dsp:cNvPr id="7" name="Persegi panjang 6"/>
        <dsp:cNvSpPr/>
      </dsp:nvSpPr>
      <dsp:spPr bwMode="white">
        <a:xfrm>
          <a:off x="4593741" y="0"/>
          <a:ext cx="2357873" cy="1571915"/>
        </a:xfrm>
        <a:prstGeom prst="rect">
          <a:avLst/>
        </a:prstGeom>
      </dsp:spPr>
      <dsp:style>
        <a:lnRef idx="0">
          <a:schemeClr val="dk1">
            <a:alpha val="0"/>
          </a:schemeClr>
        </a:lnRef>
        <a:fillRef idx="0">
          <a:schemeClr val="lt1">
            <a:alpha val="0"/>
          </a:schemeClr>
        </a:fillRef>
        <a:effectRef idx="0">
          <a:scrgbClr r="0" g="0" b="0"/>
        </a:effectRef>
        <a:fontRef idx="minor"/>
      </dsp:style>
      <dsp:txBody>
        <a:bodyPr lIns="0" tIns="0" rIns="0" bIns="0" anchor="ctr"/>
        <a:lstStyle>
          <a:lvl1pPr algn="l">
            <a:defRPr sz="6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1">
            <a:lnSpc>
              <a:spcPct val="100000"/>
            </a:lnSpc>
            <a:spcBef>
              <a:spcPct val="0"/>
            </a:spcBef>
            <a:spcAft>
              <a:spcPct val="15000"/>
            </a:spcAft>
            <a:buChar char="•"/>
          </a:pPr>
          <a:r>
            <a:rPr lang="en-US" b="0" i="0" u="none" baseline="0">
              <a:solidFill>
                <a:schemeClr val="tx1"/>
              </a:solidFill>
              <a:rtl val="0"/>
            </a:rPr>
            <a:t>Laki-laki dan perempuan usia subur, remaja putra dan putri yang belum menikah.</a:t>
          </a:r>
          <a:endParaRPr altLang="en-US">
            <a:solidFill>
              <a:schemeClr val="tx1"/>
            </a:solidFill>
          </a:endParaRPr>
        </a:p>
        <a:p>
          <a:pPr lvl="1">
            <a:lnSpc>
              <a:spcPct val="100000"/>
            </a:lnSpc>
            <a:spcBef>
              <a:spcPct val="0"/>
            </a:spcBef>
            <a:spcAft>
              <a:spcPct val="15000"/>
            </a:spcAft>
            <a:buChar char="•"/>
          </a:pPr>
          <a:r>
            <a:rPr lang="en-US" b="0" i="0" u="none" baseline="0">
              <a:solidFill>
                <a:schemeClr val="tx1"/>
              </a:solidFill>
              <a:rtl val="0"/>
            </a:rPr>
            <a:t>Kelompok resiko: pekerja seks, masyarakat yang termasuk keluarga prasejahtera. </a:t>
          </a:r>
          <a:endParaRPr altLang="en-US">
            <a:solidFill>
              <a:schemeClr val="tx1"/>
            </a:solidFill>
          </a:endParaRPr>
        </a:p>
      </dsp:txBody>
      <dsp:txXfrm>
        <a:off x="4593741" y="0"/>
        <a:ext cx="2357873" cy="1571915"/>
      </dsp:txXfrm>
    </dsp:sp>
    <dsp:sp modelId="{BC2D7574-69F1-4F2A-9132-49D4D1B114E1}">
      <dsp:nvSpPr>
        <dsp:cNvPr id="9" name="Oval 8"/>
        <dsp:cNvSpPr/>
      </dsp:nvSpPr>
      <dsp:spPr bwMode="white">
        <a:xfrm>
          <a:off x="3340073" y="1774362"/>
          <a:ext cx="1571915" cy="1571915"/>
        </a:xfrm>
        <a:prstGeom prst="ellipse">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US" b="0" i="0" u="none" baseline="0">
              <a:rtl val="0"/>
            </a:rPr>
            <a:t>Komponen Kesehatan Reproduksi Remaja.</a:t>
          </a:r>
          <a:endParaRPr altLang="en-US"/>
        </a:p>
      </dsp:txBody>
      <dsp:txXfrm>
        <a:off x="3340073" y="1774362"/>
        <a:ext cx="1571915" cy="1571915"/>
      </dsp:txXfrm>
    </dsp:sp>
    <dsp:sp modelId="{A96295B4-765D-4B49-B2F8-EE99247E9708}">
      <dsp:nvSpPr>
        <dsp:cNvPr id="10" name="Persegi panjang 9"/>
        <dsp:cNvSpPr/>
      </dsp:nvSpPr>
      <dsp:spPr bwMode="white">
        <a:xfrm>
          <a:off x="5069179" y="1774362"/>
          <a:ext cx="2357873" cy="1571915"/>
        </a:xfrm>
        <a:prstGeom prst="rect">
          <a:avLst/>
        </a:prstGeom>
      </dsp:spPr>
      <dsp:style>
        <a:lnRef idx="0">
          <a:schemeClr val="dk1">
            <a:alpha val="0"/>
          </a:schemeClr>
        </a:lnRef>
        <a:fillRef idx="0">
          <a:schemeClr val="lt1">
            <a:alpha val="0"/>
          </a:schemeClr>
        </a:fillRef>
        <a:effectRef idx="0">
          <a:scrgbClr r="0" g="0" b="0"/>
        </a:effectRef>
        <a:fontRef idx="minor"/>
      </dsp:style>
      <dsp:txBody>
        <a:bodyPr lIns="0" tIns="0" rIns="0" bIns="0" anchor="ctr"/>
        <a:lstStyle>
          <a:lvl1pPr algn="l">
            <a:defRPr sz="6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1">
            <a:lnSpc>
              <a:spcPct val="100000"/>
            </a:lnSpc>
            <a:spcBef>
              <a:spcPct val="0"/>
            </a:spcBef>
            <a:spcAft>
              <a:spcPct val="15000"/>
            </a:spcAft>
            <a:buChar char="•"/>
          </a:pPr>
          <a:r>
            <a:rPr lang="en-US" b="0" i="0" u="none" baseline="0">
              <a:solidFill>
                <a:schemeClr val="tx1"/>
              </a:solidFill>
              <a:rtl val="0"/>
            </a:rPr>
            <a:t>Seksualitas.</a:t>
          </a:r>
          <a:endParaRPr altLang="en-US">
            <a:solidFill>
              <a:schemeClr val="tx1"/>
            </a:solidFill>
          </a:endParaRPr>
        </a:p>
        <a:p>
          <a:pPr lvl="1">
            <a:lnSpc>
              <a:spcPct val="100000"/>
            </a:lnSpc>
            <a:spcBef>
              <a:spcPct val="0"/>
            </a:spcBef>
            <a:spcAft>
              <a:spcPct val="15000"/>
            </a:spcAft>
            <a:buChar char="•"/>
          </a:pPr>
          <a:r>
            <a:rPr lang="en-US" b="0" i="0" u="none" baseline="0">
              <a:solidFill>
                <a:schemeClr val="tx1"/>
              </a:solidFill>
              <a:rtl val="0"/>
            </a:rPr>
            <a:t>Beresiko/menderita HIV/AIDS.</a:t>
          </a:r>
          <a:endParaRPr altLang="en-US">
            <a:solidFill>
              <a:schemeClr val="tx1"/>
            </a:solidFill>
          </a:endParaRPr>
        </a:p>
        <a:p>
          <a:pPr lvl="1">
            <a:lnSpc>
              <a:spcPct val="100000"/>
            </a:lnSpc>
            <a:spcBef>
              <a:spcPct val="0"/>
            </a:spcBef>
            <a:spcAft>
              <a:spcPct val="15000"/>
            </a:spcAft>
            <a:buChar char="•"/>
          </a:pPr>
          <a:r>
            <a:rPr lang="en-US" b="0" i="0" u="none" baseline="0">
              <a:solidFill>
                <a:schemeClr val="tx1"/>
              </a:solidFill>
              <a:rtl val="0"/>
            </a:rPr>
            <a:t>Beresiko dan pengguna NAPZA. </a:t>
          </a:r>
          <a:endParaRPr altLang="en-US">
            <a:solidFill>
              <a:schemeClr val="tx1"/>
            </a:solidFill>
          </a:endParaRPr>
        </a:p>
      </dsp:txBody>
      <dsp:txXfrm>
        <a:off x="5069179" y="1774362"/>
        <a:ext cx="2357873" cy="1571915"/>
      </dsp:txXfrm>
    </dsp:sp>
    <dsp:sp modelId="{764AC345-0451-496A-A594-E04A340A6657}">
      <dsp:nvSpPr>
        <dsp:cNvPr id="12" name="Oval 11"/>
        <dsp:cNvSpPr/>
      </dsp:nvSpPr>
      <dsp:spPr bwMode="white">
        <a:xfrm>
          <a:off x="2864634" y="3548725"/>
          <a:ext cx="1571915" cy="1571915"/>
        </a:xfrm>
        <a:prstGeom prst="ellipse">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US" b="0" i="0" u="none" baseline="0">
              <a:rtl val="0"/>
            </a:rPr>
            <a:t>Sasaran Antara</a:t>
          </a:r>
          <a:endParaRPr altLang="en-US"/>
        </a:p>
      </dsp:txBody>
      <dsp:txXfrm>
        <a:off x="2864634" y="3548725"/>
        <a:ext cx="1571915" cy="1571915"/>
      </dsp:txXfrm>
    </dsp:sp>
    <dsp:sp modelId="{70E92A7D-FAFD-4A0A-ADD9-6FF46DB88B19}">
      <dsp:nvSpPr>
        <dsp:cNvPr id="13" name="Persegi panjang 12"/>
        <dsp:cNvSpPr/>
      </dsp:nvSpPr>
      <dsp:spPr bwMode="white">
        <a:xfrm>
          <a:off x="4593741" y="3548725"/>
          <a:ext cx="2357873" cy="1571915"/>
        </a:xfrm>
        <a:prstGeom prst="rect">
          <a:avLst/>
        </a:prstGeom>
      </dsp:spPr>
      <dsp:style>
        <a:lnRef idx="0">
          <a:schemeClr val="dk1">
            <a:alpha val="0"/>
          </a:schemeClr>
        </a:lnRef>
        <a:fillRef idx="0">
          <a:schemeClr val="lt1">
            <a:alpha val="0"/>
          </a:schemeClr>
        </a:fillRef>
        <a:effectRef idx="0">
          <a:scrgbClr r="0" g="0" b="0"/>
        </a:effectRef>
        <a:fontRef idx="minor"/>
      </dsp:style>
      <dsp:txBody>
        <a:bodyPr lIns="0" tIns="0" rIns="0" bIns="0" anchor="ctr"/>
        <a:lstStyle>
          <a:lvl1pPr algn="l">
            <a:defRPr sz="6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1">
            <a:lnSpc>
              <a:spcPct val="100000"/>
            </a:lnSpc>
            <a:spcBef>
              <a:spcPct val="0"/>
            </a:spcBef>
            <a:spcAft>
              <a:spcPct val="15000"/>
            </a:spcAft>
            <a:buChar char="•"/>
          </a:pPr>
          <a:r>
            <a:rPr lang="en-US" b="0" i="0" u="none" baseline="0">
              <a:solidFill>
                <a:schemeClr val="tx1"/>
              </a:solidFill>
              <a:rtl val="0"/>
            </a:rPr>
            <a:t>Petugas kesehatan : Dokter Ahli, Dokter Umum, Bidan, Perawat, Pemberi Layanan Berbasis Masyarakat. </a:t>
          </a:r>
          <a:endParaRPr altLang="en-US">
            <a:solidFill>
              <a:schemeClr val="tx1"/>
            </a:solidFill>
          </a:endParaRPr>
        </a:p>
        <a:p>
          <a:pPr lvl="1">
            <a:lnSpc>
              <a:spcPct val="100000"/>
            </a:lnSpc>
            <a:spcBef>
              <a:spcPct val="0"/>
            </a:spcBef>
            <a:spcAft>
              <a:spcPct val="15000"/>
            </a:spcAft>
            <a:buChar char="•"/>
          </a:pPr>
          <a:r>
            <a:rPr lang="en-US" b="0" i="0" u="none" baseline="0">
              <a:solidFill>
                <a:schemeClr val="tx1"/>
              </a:solidFill>
              <a:rtl val="0"/>
            </a:rPr>
            <a:t>Kader Kesehatan, Dukun.</a:t>
          </a:r>
          <a:endParaRPr altLang="en-US">
            <a:solidFill>
              <a:schemeClr val="tx1"/>
            </a:solidFill>
          </a:endParaRPr>
        </a:p>
        <a:p>
          <a:pPr lvl="1">
            <a:lnSpc>
              <a:spcPct val="100000"/>
            </a:lnSpc>
            <a:spcBef>
              <a:spcPct val="0"/>
            </a:spcBef>
            <a:spcAft>
              <a:spcPct val="15000"/>
            </a:spcAft>
            <a:buChar char="•"/>
          </a:pPr>
          <a:r>
            <a:rPr lang="en-US" b="0" i="0" u="none" baseline="0">
              <a:solidFill>
                <a:schemeClr val="tx1"/>
              </a:solidFill>
              <a:rtl val="0"/>
            </a:rPr>
            <a:t>Tokoh Masyarakat.</a:t>
          </a:r>
          <a:endParaRPr altLang="en-US">
            <a:solidFill>
              <a:schemeClr val="tx1"/>
            </a:solidFill>
          </a:endParaRPr>
        </a:p>
        <a:p>
          <a:pPr lvl="1">
            <a:lnSpc>
              <a:spcPct val="100000"/>
            </a:lnSpc>
            <a:spcBef>
              <a:spcPct val="0"/>
            </a:spcBef>
            <a:spcAft>
              <a:spcPct val="15000"/>
            </a:spcAft>
            <a:buChar char="•"/>
          </a:pPr>
          <a:r>
            <a:rPr lang="en-US" b="0" i="0" u="none" baseline="0">
              <a:solidFill>
                <a:schemeClr val="tx1"/>
              </a:solidFill>
              <a:rtl val="0"/>
            </a:rPr>
            <a:t>Tokoh Agama.</a:t>
          </a:r>
          <a:endParaRPr altLang="en-US">
            <a:solidFill>
              <a:schemeClr val="tx1"/>
            </a:solidFill>
          </a:endParaRPr>
        </a:p>
        <a:p>
          <a:pPr lvl="1">
            <a:lnSpc>
              <a:spcPct val="100000"/>
            </a:lnSpc>
            <a:spcBef>
              <a:spcPct val="0"/>
            </a:spcBef>
            <a:spcAft>
              <a:spcPct val="15000"/>
            </a:spcAft>
            <a:buChar char="•"/>
          </a:pPr>
          <a:r>
            <a:rPr lang="en-US" b="0" i="0" u="none" baseline="0">
              <a:solidFill>
                <a:schemeClr val="tx1"/>
              </a:solidFill>
              <a:rtl val="0"/>
            </a:rPr>
            <a:t>LSM.</a:t>
          </a:r>
          <a:endParaRPr altLang="en-US">
            <a:solidFill>
              <a:schemeClr val="tx1"/>
            </a:solidFill>
          </a:endParaRPr>
        </a:p>
      </dsp:txBody>
      <dsp:txXfrm>
        <a:off x="4593741" y="3548725"/>
        <a:ext cx="2357873" cy="1571915"/>
      </dsp:txXfrm>
    </dsp:sp>
    <dsp:sp modelId="{39A7392E-56C7-4217-A6CF-4A8218CE372C}">
      <dsp:nvSpPr>
        <dsp:cNvPr id="3" name="Oval 2" hidden="1"/>
        <dsp:cNvSpPr/>
      </dsp:nvSpPr>
      <dsp:spPr>
        <a:xfrm>
          <a:off x="917887" y="1643369"/>
          <a:ext cx="1833901" cy="1833901"/>
        </a:xfrm>
        <a:prstGeom prst="ellipse">
          <a:avLst/>
        </a:prstGeom>
      </dsp:spPr>
      <dsp:txXfrm>
        <a:off x="917887" y="1643369"/>
        <a:ext cx="1833901" cy="1833901"/>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stBulletLvl" val="1"/>
                <dgm:param type="txAnchorVertCh" val="mid"/>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srcNode" val="connSite"/>
              <dgm:param type="dstNode" val="parentNode"/>
              <dgm:param type="dim" val="1D"/>
              <dgm:param type="endSty" val="noArr"/>
              <dgm:param type="begPts" val="auto"/>
              <dgm:param type="endPts" val="auto"/>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586B75A-687E-405C-8A0B-8D00578BA2C3}"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8" name="Date Placeholder 7"/>
          <p:cNvSpPr>
            <a:spLocks noGrp="1"/>
          </p:cNvSpPr>
          <p:nvPr>
            <p:ph type="dt" sz="half" idx="10"/>
          </p:nvPr>
        </p:nvSpPr>
        <p:spPr/>
        <p:txBody>
          <a:bodyPr/>
          <a:lstStyle/>
          <a:p>
            <a:fld id="{5586B75A-687E-405C-8A0B-8D00578BA2C3}" type="datetimeFigureOut">
              <a:rPr lang="en-US" dirty="0"/>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8" name="Date Placeholder 7"/>
          <p:cNvSpPr>
            <a:spLocks noGrp="1"/>
          </p:cNvSpPr>
          <p:nvPr>
            <p:ph type="dt" sz="half" idx="10"/>
          </p:nvPr>
        </p:nvSpPr>
        <p:spPr/>
        <p:txBody>
          <a:bodyPr/>
          <a:lstStyle/>
          <a:p>
            <a:fld id="{5586B75A-687E-405C-8A0B-8D00578BA2C3}" type="datetimeFigureOut">
              <a:rPr lang="en-US" dirty="0"/>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anose="05020102010507070707"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247" y="2245659"/>
            <a:ext cx="8072313" cy="2939049"/>
          </a:xfrm>
        </p:spPr>
        <p:txBody>
          <a:bodyPr>
            <a:normAutofit/>
          </a:bodyPr>
          <a:lstStyle/>
          <a:p>
            <a:pPr algn="ctr"/>
            <a:r>
              <a:rPr lang="en-US" b="1" dirty="0" smtClean="0"/>
              <a:t>KONSEP DASAR KESEHATAN REPRODUKSI</a:t>
            </a:r>
            <a:endParaRPr lang="en-US" b="1" dirty="0"/>
          </a:p>
        </p:txBody>
      </p:sp>
      <p:sp>
        <p:nvSpPr>
          <p:cNvPr id="3" name="Subtitle 2"/>
          <p:cNvSpPr>
            <a:spLocks noGrp="1"/>
          </p:cNvSpPr>
          <p:nvPr>
            <p:ph type="subTitle" idx="1"/>
          </p:nvPr>
        </p:nvSpPr>
        <p:spPr>
          <a:xfrm>
            <a:off x="1100015" y="5204879"/>
            <a:ext cx="7315200" cy="914400"/>
          </a:xfrm>
        </p:spPr>
        <p:txBody>
          <a:bodyPr>
            <a:normAutofit/>
          </a:bodyPr>
          <a:lstStyle/>
          <a:p>
            <a:pPr algn="ctr"/>
            <a:r>
              <a:rPr lang="en-US" sz="3600" b="1" dirty="0" smtClean="0">
                <a:solidFill>
                  <a:srgbClr val="FF0000"/>
                </a:solidFill>
              </a:rPr>
              <a:t>SYAHRIANI</a:t>
            </a:r>
            <a:endParaRPr lang="en-US" sz="3600" b="1" dirty="0">
              <a:solidFill>
                <a:srgbClr val="FF0000"/>
              </a:solidFill>
            </a:endParaRPr>
          </a:p>
        </p:txBody>
      </p:sp>
      <p:pic>
        <p:nvPicPr>
          <p:cNvPr id="1026" name="Picture 2" descr="ITKeS Muhammadiyah Sidrap (@itkesmsidrap) | Twitt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780091" y="2702859"/>
            <a:ext cx="2003611" cy="176156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PRODI BARU PRODI PENDIDIKAN BIDAN\kop mei 2021\fkk.jpeg"/>
          <p:cNvPicPr/>
          <p:nvPr/>
        </p:nvPicPr>
        <p:blipFill>
          <a:blip r:embed="rId2"/>
          <a:srcRect/>
          <a:stretch>
            <a:fillRect/>
          </a:stretch>
        </p:blipFill>
        <p:spPr>
          <a:xfrm>
            <a:off x="0" y="204470"/>
            <a:ext cx="12192000" cy="13265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23950"/>
            <a:ext cx="3233420" cy="4601210"/>
          </a:xfrm>
        </p:spPr>
        <p:txBody>
          <a:bodyPr>
            <a:normAutofit/>
          </a:bodyPr>
          <a:lstStyle/>
          <a:p>
            <a:r>
              <a:rPr lang="en-US" b="1" dirty="0" err="1">
                <a:latin typeface="Arial Unicode MS" panose="020B0604020202020204" charset="-122"/>
                <a:ea typeface="Arial Unicode MS" panose="020B0604020202020204" charset="-122"/>
              </a:rPr>
              <a:t>Faktor</a:t>
            </a:r>
            <a:r>
              <a:rPr lang="en-US" b="1" dirty="0">
                <a:latin typeface="Arial Unicode MS" panose="020B0604020202020204" charset="-122"/>
                <a:ea typeface="Arial Unicode MS" panose="020B0604020202020204" charset="-122"/>
              </a:rPr>
              <a:t> yang </a:t>
            </a:r>
            <a:r>
              <a:rPr lang="en-US" b="1" dirty="0" err="1">
                <a:latin typeface="Arial Unicode MS" panose="020B0604020202020204" charset="-122"/>
                <a:ea typeface="Arial Unicode MS" panose="020B0604020202020204" charset="-122"/>
              </a:rPr>
              <a:t>Mempengaruhi</a:t>
            </a:r>
            <a:r>
              <a:rPr lang="en-US" b="1" dirty="0">
                <a:latin typeface="Arial Unicode MS" panose="020B0604020202020204" charset="-122"/>
                <a:ea typeface="Arial Unicode MS" panose="020B0604020202020204" charset="-122"/>
              </a:rPr>
              <a:t> </a:t>
            </a:r>
            <a:r>
              <a:rPr lang="en-US" b="1" dirty="0" err="1">
                <a:latin typeface="Arial Unicode MS" panose="020B0604020202020204" charset="-122"/>
                <a:ea typeface="Arial Unicode MS" panose="020B0604020202020204" charset="-122"/>
              </a:rPr>
              <a:t>kesehatan</a:t>
            </a:r>
            <a:r>
              <a:rPr lang="en-US" b="1" dirty="0">
                <a:latin typeface="Arial Unicode MS" panose="020B0604020202020204" charset="-122"/>
                <a:ea typeface="Arial Unicode MS" panose="020B0604020202020204" charset="-122"/>
              </a:rPr>
              <a:t> </a:t>
            </a:r>
            <a:r>
              <a:rPr lang="en-US" b="1" dirty="0" err="1">
                <a:latin typeface="Arial Unicode MS" panose="020B0604020202020204" charset="-122"/>
                <a:ea typeface="Arial Unicode MS" panose="020B0604020202020204" charset="-122"/>
              </a:rPr>
              <a:t>reproduksi</a:t>
            </a:r>
            <a:r>
              <a:rPr lang="en-US" b="1" dirty="0">
                <a:latin typeface="Arial Unicode MS" panose="020B0604020202020204" charset="-122"/>
                <a:ea typeface="Arial Unicode MS" panose="020B0604020202020204" charset="-122"/>
              </a:rPr>
              <a:t> </a:t>
            </a:r>
            <a:br>
              <a:rPr lang="en-US" dirty="0">
                <a:latin typeface="Arial Unicode MS" panose="020B0604020202020204" charset="-122"/>
                <a:ea typeface="Arial Unicode MS" panose="020B0604020202020204" charset="-122"/>
              </a:rPr>
            </a:br>
            <a:endParaRPr lang="en-US" dirty="0">
              <a:latin typeface="Arial Unicode MS" panose="020B0604020202020204" charset="-122"/>
              <a:ea typeface="Arial Unicode MS" panose="020B0604020202020204" charset="-122"/>
            </a:endParaRPr>
          </a:p>
        </p:txBody>
      </p:sp>
      <p:sp>
        <p:nvSpPr>
          <p:cNvPr id="3" name="Content Placeholder 2"/>
          <p:cNvSpPr>
            <a:spLocks noGrp="1"/>
          </p:cNvSpPr>
          <p:nvPr>
            <p:ph idx="1"/>
          </p:nvPr>
        </p:nvSpPr>
        <p:spPr/>
        <p:txBody>
          <a:bodyPr/>
          <a:lstStyle/>
          <a:p>
            <a:pPr>
              <a:lnSpc>
                <a:spcPct val="150000"/>
              </a:lnSpc>
            </a:pPr>
            <a:r>
              <a:rPr lang="en-US" sz="3200">
                <a:latin typeface="Arial Unicode MS" panose="020B0604020202020204" charset="-122"/>
                <a:ea typeface="Arial Unicode MS" panose="020B0604020202020204" charset="-122"/>
              </a:rPr>
              <a:t>faktor demografi-ekonomi </a:t>
            </a:r>
            <a:endParaRPr lang="en-US" sz="3200">
              <a:latin typeface="Arial Unicode MS" panose="020B0604020202020204" charset="-122"/>
              <a:ea typeface="Arial Unicode MS" panose="020B0604020202020204" charset="-122"/>
            </a:endParaRPr>
          </a:p>
          <a:p>
            <a:pPr>
              <a:lnSpc>
                <a:spcPct val="150000"/>
              </a:lnSpc>
            </a:pPr>
            <a:r>
              <a:rPr lang="en-US" sz="3200">
                <a:latin typeface="Arial Unicode MS" panose="020B0604020202020204" charset="-122"/>
                <a:ea typeface="Arial Unicode MS" panose="020B0604020202020204" charset="-122"/>
              </a:rPr>
              <a:t>Faktor Budaya dan Lingkungan</a:t>
            </a:r>
            <a:endParaRPr lang="en-US" sz="3200">
              <a:latin typeface="Arial Unicode MS" panose="020B0604020202020204" charset="-122"/>
              <a:ea typeface="Arial Unicode MS" panose="020B0604020202020204" charset="-122"/>
            </a:endParaRPr>
          </a:p>
          <a:p>
            <a:pPr>
              <a:lnSpc>
                <a:spcPct val="150000"/>
              </a:lnSpc>
            </a:pPr>
            <a:r>
              <a:rPr lang="en-US" sz="3200">
                <a:latin typeface="Arial Unicode MS" panose="020B0604020202020204" charset="-122"/>
                <a:ea typeface="Arial Unicode MS" panose="020B0604020202020204" charset="-122"/>
              </a:rPr>
              <a:t>Faktor Psikologis</a:t>
            </a:r>
            <a:endParaRPr lang="en-US" sz="3200">
              <a:latin typeface="Arial Unicode MS" panose="020B0604020202020204" charset="-122"/>
              <a:ea typeface="Arial Unicode MS" panose="020B0604020202020204" charset="-122"/>
            </a:endParaRPr>
          </a:p>
          <a:p>
            <a:pPr>
              <a:lnSpc>
                <a:spcPct val="150000"/>
              </a:lnSpc>
            </a:pPr>
            <a:r>
              <a:rPr lang="en-US" sz="3200">
                <a:latin typeface="Arial Unicode MS" panose="020B0604020202020204" charset="-122"/>
                <a:ea typeface="Arial Unicode MS" panose="020B0604020202020204" charset="-122"/>
              </a:rPr>
              <a:t>Faktor Biologis</a:t>
            </a:r>
            <a:endParaRPr lang="en-US" sz="3200">
              <a:latin typeface="Arial Unicode MS" panose="020B0604020202020204" charset="-122"/>
              <a:ea typeface="Arial Unicode MS" panose="020B060402020202020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Indikator</a:t>
            </a:r>
            <a:r>
              <a:rPr lang="en-US" dirty="0"/>
              <a:t> </a:t>
            </a:r>
            <a:r>
              <a:rPr lang="en-US" dirty="0" err="1"/>
              <a:t>kesehatan</a:t>
            </a:r>
            <a:r>
              <a:rPr lang="en-US" dirty="0"/>
              <a:t> </a:t>
            </a:r>
            <a:r>
              <a:rPr lang="en-US" dirty="0" err="1"/>
              <a:t>reproduksi</a:t>
            </a:r>
            <a:r>
              <a:rPr lang="en-US" dirty="0"/>
              <a:t> di Indonesia </a:t>
            </a:r>
            <a:br>
              <a:rPr lang="en-US" dirty="0"/>
            </a:br>
            <a:endParaRPr lang="en-US" dirty="0"/>
          </a:p>
        </p:txBody>
      </p:sp>
      <p:sp>
        <p:nvSpPr>
          <p:cNvPr id="3" name="Content Placeholder 2"/>
          <p:cNvSpPr>
            <a:spLocks noGrp="1"/>
          </p:cNvSpPr>
          <p:nvPr>
            <p:ph idx="1"/>
          </p:nvPr>
        </p:nvSpPr>
        <p:spPr>
          <a:xfrm>
            <a:off x="3869055" y="864235"/>
            <a:ext cx="7623810" cy="5120640"/>
          </a:xfrm>
        </p:spPr>
        <p:txBody>
          <a:bodyPr>
            <a:noAutofit/>
          </a:bodyPr>
          <a:lstStyle/>
          <a:p>
            <a:pPr algn="just">
              <a:lnSpc>
                <a:spcPct val="150000"/>
              </a:lnSpc>
            </a:pPr>
            <a:r>
              <a:rPr lang="en-US" sz="2400">
                <a:latin typeface="Arial Unicode MS" panose="020B0604020202020204" charset="-122"/>
                <a:ea typeface="Arial Unicode MS" panose="020B0604020202020204" charset="-122"/>
              </a:rPr>
              <a:t>SDGs memiliki 17 tujuan, dimana kesehatan reproduksi terdapat pada tujuan 3 dan 5. </a:t>
            </a:r>
            <a:endParaRPr lang="en-US" sz="2400">
              <a:latin typeface="Arial Unicode MS" panose="020B0604020202020204" charset="-122"/>
              <a:ea typeface="Arial Unicode MS" panose="020B0604020202020204" charset="-122"/>
            </a:endParaRPr>
          </a:p>
          <a:p>
            <a:pPr algn="just">
              <a:lnSpc>
                <a:spcPct val="150000"/>
              </a:lnSpc>
            </a:pPr>
            <a:r>
              <a:rPr lang="en-US" sz="2400">
                <a:latin typeface="Arial Unicode MS" panose="020B0604020202020204" charset="-122"/>
                <a:ea typeface="Arial Unicode MS" panose="020B0604020202020204" charset="-122"/>
              </a:rPr>
              <a:t>Tujuan 3 menyatakan akan menjamin kehidupan yang sehat dan meningkatkan kesejahteraan penduduk di segala usia. </a:t>
            </a:r>
            <a:endParaRPr lang="en-US" sz="2400">
              <a:latin typeface="Arial Unicode MS" panose="020B0604020202020204" charset="-122"/>
              <a:ea typeface="Arial Unicode MS" panose="020B0604020202020204" charset="-122"/>
            </a:endParaRPr>
          </a:p>
          <a:p>
            <a:pPr algn="just">
              <a:lnSpc>
                <a:spcPct val="150000"/>
              </a:lnSpc>
            </a:pPr>
            <a:r>
              <a:rPr lang="en-US" sz="2400">
                <a:latin typeface="Arial Unicode MS" panose="020B0604020202020204" charset="-122"/>
                <a:ea typeface="Arial Unicode MS" panose="020B0604020202020204" charset="-122"/>
              </a:rPr>
              <a:t> tujuan 5 menyatakan akan mencapai kesejahteraan gender dan memberdayakan perempuan dan anak perempuan.</a:t>
            </a:r>
            <a:endParaRPr lang="en-US" sz="2400">
              <a:latin typeface="Arial Unicode MS" panose="020B0604020202020204" charset="-122"/>
              <a:ea typeface="Arial Unicode MS" panose="020B0604020202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pPr algn="ctr"/>
            <a:r>
              <a:rPr lang="en-US" sz="4400">
                <a:latin typeface="Arial Unicode MS" panose="020B0604020202020204" charset="-122"/>
                <a:ea typeface="Arial Unicode MS" panose="020B0604020202020204" charset="-122"/>
                <a:sym typeface="+mn-ea"/>
              </a:rPr>
              <a:t>Tujuan 3 </a:t>
            </a:r>
            <a:endParaRPr lang="id-ID" altLang="en-US" sz="4400"/>
          </a:p>
        </p:txBody>
      </p:sp>
      <p:sp>
        <p:nvSpPr>
          <p:cNvPr id="3" name="Placeholder Konten 2"/>
          <p:cNvSpPr>
            <a:spLocks noGrp="1"/>
          </p:cNvSpPr>
          <p:nvPr>
            <p:ph idx="1"/>
          </p:nvPr>
        </p:nvSpPr>
        <p:spPr/>
        <p:txBody>
          <a:bodyPr>
            <a:normAutofit fontScale="90000" lnSpcReduction="20000"/>
          </a:bodyPr>
          <a:p>
            <a:endParaRPr lang="id-ID" altLang="en-US"/>
          </a:p>
          <a:p>
            <a:pPr algn="just">
              <a:lnSpc>
                <a:spcPct val="150000"/>
              </a:lnSpc>
            </a:pPr>
            <a:r>
              <a:rPr lang="id-ID" altLang="en-US" sz="2800">
                <a:latin typeface="Arial Unicode MS" panose="020B0604020202020204" charset="-122"/>
                <a:ea typeface="Arial Unicode MS" panose="020B0604020202020204" charset="-122"/>
              </a:rPr>
              <a:t>Pada tahun 2030, mengurangi rasio angka kematian ibu hingga kurang dari 70 per 100.000 kelahiran hidup.</a:t>
            </a:r>
            <a:endParaRPr lang="id-ID" altLang="en-US" sz="2800">
              <a:latin typeface="Arial Unicode MS" panose="020B0604020202020204" charset="-122"/>
              <a:ea typeface="Arial Unicode MS" panose="020B0604020202020204" charset="-122"/>
            </a:endParaRPr>
          </a:p>
          <a:p>
            <a:pPr algn="just">
              <a:lnSpc>
                <a:spcPct val="150000"/>
              </a:lnSpc>
            </a:pPr>
            <a:r>
              <a:rPr lang="id-ID" altLang="en-US" sz="2800">
                <a:latin typeface="Arial Unicode MS" panose="020B0604020202020204" charset="-122"/>
                <a:ea typeface="Arial Unicode MS" panose="020B0604020202020204" charset="-122"/>
              </a:rPr>
              <a:t>Pada tahun 2030, memastikan akses universal terhadap layanan kesehatan sexual dan reproduksi, termasuk untuk perencanaan, informasi, dan pendidikan keluarga, dan mengintegrasikan kesehatan reproduksi kedalam strategi dan program nasional</a:t>
            </a:r>
            <a:endParaRPr lang="id-ID" altLang="en-US" sz="2800">
              <a:latin typeface="Arial Unicode MS" panose="020B0604020202020204" charset="-122"/>
              <a:ea typeface="Arial Unicode MS" panose="020B060402020202020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a:latin typeface="Arial Unicode MS" panose="020B0604020202020204" charset="-122"/>
                <a:ea typeface="Arial Unicode MS" panose="020B0604020202020204" charset="-122"/>
                <a:sym typeface="+mn-ea"/>
              </a:rPr>
              <a:t>Tujuan 5 </a:t>
            </a:r>
            <a:endParaRPr lang="en-US" sz="4800" dirty="0"/>
          </a:p>
        </p:txBody>
      </p:sp>
      <p:sp>
        <p:nvSpPr>
          <p:cNvPr id="3" name="Content Placeholder 2"/>
          <p:cNvSpPr>
            <a:spLocks noGrp="1"/>
          </p:cNvSpPr>
          <p:nvPr>
            <p:ph idx="1"/>
          </p:nvPr>
        </p:nvSpPr>
        <p:spPr/>
        <p:txBody>
          <a:bodyPr/>
          <a:lstStyle/>
          <a:p>
            <a:pPr algn="just">
              <a:lnSpc>
                <a:spcPct val="150000"/>
              </a:lnSpc>
            </a:pPr>
            <a:r>
              <a:rPr lang="en-US" sz="2400">
                <a:latin typeface="Arial Unicode MS" panose="020B0604020202020204" charset="-122"/>
                <a:ea typeface="Arial Unicode MS" panose="020B0604020202020204" charset="-122"/>
              </a:rPr>
              <a:t>Menjamin akses universal kepada kesehatan seksual dan reproduksi dan hak reproduksi sebagaimana disepakati dalam Programme of Action of the International Conference on Population and Development and the Beijing Platform for Action serta dokumen-dokumen yang dihasilkan dalam konferensi kajiannya.</a:t>
            </a:r>
            <a:endParaRPr lang="en-US" sz="2400">
              <a:latin typeface="Arial Unicode MS" panose="020B0604020202020204" charset="-122"/>
              <a:ea typeface="Arial Unicode MS" panose="020B0604020202020204" charset="-122"/>
            </a:endParaRPr>
          </a:p>
        </p:txBody>
      </p:sp>
      <p:sp>
        <p:nvSpPr>
          <p:cNvPr id="4" name="Kotak Teks 3"/>
          <p:cNvSpPr txBox="1"/>
          <p:nvPr/>
        </p:nvSpPr>
        <p:spPr>
          <a:xfrm>
            <a:off x="108585" y="6238240"/>
            <a:ext cx="1781175" cy="275590"/>
          </a:xfrm>
          <a:prstGeom prst="rect">
            <a:avLst/>
          </a:prstGeom>
          <a:noFill/>
        </p:spPr>
        <p:txBody>
          <a:bodyPr wrap="square" rtlCol="0">
            <a:spAutoFit/>
          </a:bodyPr>
          <a:p>
            <a:r>
              <a:rPr lang="en-US" altLang="id-ID" sz="1200"/>
              <a:t>indikator SDGs</a:t>
            </a:r>
            <a:endParaRPr lang="en-US" altLang="id-ID"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Unicode MS" panose="020B0604020202020204" charset="-122"/>
                <a:ea typeface="Arial Unicode MS" panose="020B0604020202020204" charset="-122"/>
              </a:rPr>
              <a:t>Hak-hak</a:t>
            </a:r>
            <a:r>
              <a:rPr lang="en-US" dirty="0">
                <a:latin typeface="Arial Unicode MS" panose="020B0604020202020204" charset="-122"/>
                <a:ea typeface="Arial Unicode MS" panose="020B0604020202020204" charset="-122"/>
              </a:rPr>
              <a:t> </a:t>
            </a:r>
            <a:r>
              <a:rPr lang="en-US" dirty="0" err="1">
                <a:latin typeface="Arial Unicode MS" panose="020B0604020202020204" charset="-122"/>
                <a:ea typeface="Arial Unicode MS" panose="020B0604020202020204" charset="-122"/>
              </a:rPr>
              <a:t>reproduksi (ICPD CAIRO 1994))</a:t>
            </a:r>
            <a:br>
              <a:rPr lang="en-US" dirty="0">
                <a:latin typeface="Arial Unicode MS" panose="020B0604020202020204" charset="-122"/>
                <a:ea typeface="Arial Unicode MS" panose="020B0604020202020204" charset="-122"/>
              </a:rPr>
            </a:br>
            <a:endParaRPr lang="en-US" dirty="0">
              <a:latin typeface="Arial Unicode MS" panose="020B0604020202020204" charset="-122"/>
              <a:ea typeface="Arial Unicode MS" panose="020B0604020202020204" charset="-122"/>
            </a:endParaRPr>
          </a:p>
        </p:txBody>
      </p:sp>
      <p:sp>
        <p:nvSpPr>
          <p:cNvPr id="3" name="Content Placeholder 2"/>
          <p:cNvSpPr>
            <a:spLocks noGrp="1"/>
          </p:cNvSpPr>
          <p:nvPr>
            <p:ph idx="1"/>
          </p:nvPr>
        </p:nvSpPr>
        <p:spPr/>
        <p:txBody>
          <a:bodyPr>
            <a:noAutofit/>
          </a:bodyPr>
          <a:lstStyle/>
          <a:p>
            <a:pPr algn="just">
              <a:lnSpc>
                <a:spcPct val="150000"/>
              </a:lnSpc>
            </a:pPr>
            <a:r>
              <a:rPr lang="en-US" sz="1900">
                <a:latin typeface="Arial Unicode MS" panose="020B0604020202020204" charset="-122"/>
                <a:ea typeface="Arial Unicode MS" panose="020B0604020202020204" charset="-122"/>
              </a:rPr>
              <a:t>Hak mendapat informasi dan pendidikan kesehatan reproduksi.</a:t>
            </a:r>
            <a:endParaRPr lang="en-US" sz="1900">
              <a:latin typeface="Arial Unicode MS" panose="020B0604020202020204" charset="-122"/>
              <a:ea typeface="Arial Unicode MS" panose="020B0604020202020204" charset="-122"/>
            </a:endParaRPr>
          </a:p>
          <a:p>
            <a:pPr algn="just">
              <a:lnSpc>
                <a:spcPct val="150000"/>
              </a:lnSpc>
            </a:pPr>
            <a:r>
              <a:rPr lang="en-US" sz="1900">
                <a:latin typeface="Arial Unicode MS" panose="020B0604020202020204" charset="-122"/>
                <a:ea typeface="Arial Unicode MS" panose="020B0604020202020204" charset="-122"/>
              </a:rPr>
              <a:t>Hak mendapat pelayanan dan kesehatan reproduksHak untuk kebebasan berfikir dan membuat keputusan tentang kesehatan reproduksinya.</a:t>
            </a:r>
            <a:endParaRPr lang="en-US" sz="1900">
              <a:latin typeface="Arial Unicode MS" panose="020B0604020202020204" charset="-122"/>
              <a:ea typeface="Arial Unicode MS" panose="020B0604020202020204" charset="-122"/>
            </a:endParaRPr>
          </a:p>
          <a:p>
            <a:pPr algn="just">
              <a:lnSpc>
                <a:spcPct val="150000"/>
              </a:lnSpc>
            </a:pPr>
            <a:r>
              <a:rPr lang="en-US" sz="1900">
                <a:latin typeface="Arial Unicode MS" panose="020B0604020202020204" charset="-122"/>
                <a:ea typeface="Arial Unicode MS" panose="020B0604020202020204" charset="-122"/>
              </a:rPr>
              <a:t>Hak untuk memutuskan jumlah dan jarak kelahiran anak.</a:t>
            </a:r>
            <a:endParaRPr lang="en-US" sz="1900">
              <a:latin typeface="Arial Unicode MS" panose="020B0604020202020204" charset="-122"/>
              <a:ea typeface="Arial Unicode MS" panose="020B0604020202020204" charset="-122"/>
            </a:endParaRPr>
          </a:p>
          <a:p>
            <a:pPr algn="just">
              <a:lnSpc>
                <a:spcPct val="150000"/>
              </a:lnSpc>
            </a:pPr>
            <a:r>
              <a:rPr lang="en-US" sz="1900">
                <a:latin typeface="Arial Unicode MS" panose="020B0604020202020204" charset="-122"/>
                <a:ea typeface="Arial Unicode MS" panose="020B0604020202020204" charset="-122"/>
              </a:rPr>
              <a:t>Hak untuk hidup dan terbebas dari resiko kematian karena kehamilan, kelahiran karena masalah jender.</a:t>
            </a:r>
            <a:endParaRPr lang="en-US" sz="1900">
              <a:latin typeface="Arial Unicode MS" panose="020B0604020202020204" charset="-122"/>
              <a:ea typeface="Arial Unicode MS" panose="020B0604020202020204" charset="-122"/>
            </a:endParaRPr>
          </a:p>
          <a:p>
            <a:pPr algn="just">
              <a:lnSpc>
                <a:spcPct val="150000"/>
              </a:lnSpc>
            </a:pPr>
            <a:r>
              <a:rPr lang="en-US" sz="1900">
                <a:latin typeface="Arial Unicode MS" panose="020B0604020202020204" charset="-122"/>
                <a:ea typeface="Arial Unicode MS" panose="020B0604020202020204" charset="-122"/>
              </a:rPr>
              <a:t>Hak atas kebebasan dan pelayanan dalam pelayanan kesehatan reproduksi.</a:t>
            </a:r>
            <a:endParaRPr lang="en-US" sz="1900">
              <a:latin typeface="Arial Unicode MS" panose="020B0604020202020204" charset="-122"/>
              <a:ea typeface="Arial Unicode MS" panose="020B0604020202020204" charset="-122"/>
            </a:endParaRPr>
          </a:p>
          <a:p>
            <a:pPr algn="just">
              <a:lnSpc>
                <a:spcPct val="150000"/>
              </a:lnSpc>
            </a:pPr>
            <a:endParaRPr lang="en-US" sz="1500">
              <a:latin typeface="Arial Unicode MS" panose="020B0604020202020204" charset="-122"/>
              <a:ea typeface="Arial Unicode MS" panose="020B060402020202020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latin typeface="Arial Unicode MS" panose="020B0604020202020204" charset="-122"/>
                <a:ea typeface="Arial Unicode MS" panose="020B0604020202020204" charset="-122"/>
                <a:sym typeface="+mn-ea"/>
              </a:rPr>
              <a:t>Hak-hak</a:t>
            </a:r>
            <a:r>
              <a:rPr lang="en-US" dirty="0">
                <a:latin typeface="Arial Unicode MS" panose="020B0604020202020204" charset="-122"/>
                <a:ea typeface="Arial Unicode MS" panose="020B0604020202020204" charset="-122"/>
                <a:sym typeface="+mn-ea"/>
              </a:rPr>
              <a:t> </a:t>
            </a:r>
            <a:r>
              <a:rPr lang="en-US" dirty="0" err="1">
                <a:latin typeface="Arial Unicode MS" panose="020B0604020202020204" charset="-122"/>
                <a:ea typeface="Arial Unicode MS" panose="020B0604020202020204" charset="-122"/>
                <a:sym typeface="+mn-ea"/>
              </a:rPr>
              <a:t>reproduksi (ICPD CAIRO 1994))</a:t>
            </a:r>
            <a:br>
              <a:rPr lang="en-US" dirty="0">
                <a:latin typeface="Arial Unicode MS" panose="020B0604020202020204" charset="-122"/>
                <a:ea typeface="Arial Unicode MS" panose="020B0604020202020204" charset="-122"/>
                <a:sym typeface="+mn-ea"/>
              </a:rPr>
            </a:br>
            <a:br>
              <a:rPr lang="en-US" dirty="0">
                <a:latin typeface="Arial Unicode MS" panose="020B0604020202020204" charset="-122"/>
                <a:ea typeface="Arial Unicode MS" panose="020B0604020202020204" charset="-122"/>
                <a:sym typeface="+mn-ea"/>
              </a:rPr>
            </a:br>
            <a:r>
              <a:rPr lang="en-US" sz="1200" dirty="0">
                <a:latin typeface="Arial Unicode MS" panose="020B0604020202020204" charset="-122"/>
                <a:ea typeface="Arial Unicode MS" panose="020B0604020202020204" charset="-122"/>
                <a:sym typeface="+mn-ea"/>
              </a:rPr>
              <a:t>I</a:t>
            </a:r>
            <a:r>
              <a:rPr lang="en-US" sz="1335" dirty="0">
                <a:latin typeface="Arial Unicode MS" panose="020B0604020202020204" charset="-122"/>
                <a:ea typeface="Arial Unicode MS" panose="020B0604020202020204" charset="-122"/>
                <a:sym typeface="+mn-ea"/>
              </a:rPr>
              <a:t>nternational  Conference Population and Development </a:t>
            </a:r>
            <a:br>
              <a:rPr lang="en-US" dirty="0">
                <a:latin typeface="Arial Unicode MS" panose="020B0604020202020204" charset="-122"/>
                <a:ea typeface="Arial Unicode MS" panose="020B0604020202020204" charset="-122"/>
              </a:rPr>
            </a:br>
            <a:r>
              <a:rPr lang="en-US" sz="1000" dirty="0">
                <a:latin typeface="Arial Unicode MS" panose="020B0604020202020204" charset="-122"/>
                <a:ea typeface="Arial Unicode MS" panose="020B0604020202020204" charset="-122"/>
              </a:rPr>
              <a:t>pembangunan dan kependudukan</a:t>
            </a:r>
            <a:endParaRPr lang="en-US" sz="1000" dirty="0"/>
          </a:p>
        </p:txBody>
      </p:sp>
      <p:sp>
        <p:nvSpPr>
          <p:cNvPr id="3" name="Content Placeholder 2"/>
          <p:cNvSpPr>
            <a:spLocks noGrp="1"/>
          </p:cNvSpPr>
          <p:nvPr>
            <p:ph idx="1"/>
          </p:nvPr>
        </p:nvSpPr>
        <p:spPr/>
        <p:txBody>
          <a:bodyPr>
            <a:noAutofit/>
          </a:bodyPr>
          <a:lstStyle/>
          <a:p>
            <a:pPr algn="just">
              <a:lnSpc>
                <a:spcPct val="150000"/>
              </a:lnSpc>
            </a:pPr>
            <a:r>
              <a:rPr lang="en-US" sz="1800">
                <a:latin typeface="Arial Unicode MS" panose="020B0604020202020204" charset="-122"/>
                <a:ea typeface="Arial Unicode MS" panose="020B0604020202020204" charset="-122"/>
                <a:sym typeface="+mn-ea"/>
              </a:rPr>
              <a:t>Hak untuk bebas dari penganiayan dan perlakuan buruk yang menyangkut kesehatan reproduksi.</a:t>
            </a:r>
            <a:endParaRPr lang="en-US" sz="1800">
              <a:latin typeface="Arial Unicode MS" panose="020B0604020202020204" charset="-122"/>
              <a:ea typeface="Arial Unicode MS" panose="020B0604020202020204" charset="-122"/>
            </a:endParaRPr>
          </a:p>
          <a:p>
            <a:pPr algn="just">
              <a:lnSpc>
                <a:spcPct val="150000"/>
              </a:lnSpc>
            </a:pPr>
            <a:r>
              <a:rPr lang="en-US" sz="1800">
                <a:latin typeface="Arial Unicode MS" panose="020B0604020202020204" charset="-122"/>
                <a:ea typeface="Arial Unicode MS" panose="020B0604020202020204" charset="-122"/>
                <a:sym typeface="+mn-ea"/>
              </a:rPr>
              <a:t>Hak untuk mendapatkan manfaat dari hasil kemajuan ilmu pengetahuan di bidang kesehatan reproduksi.</a:t>
            </a:r>
            <a:endParaRPr lang="en-US" sz="1800">
              <a:latin typeface="Arial Unicode MS" panose="020B0604020202020204" charset="-122"/>
              <a:ea typeface="Arial Unicode MS" panose="020B0604020202020204" charset="-122"/>
            </a:endParaRPr>
          </a:p>
          <a:p>
            <a:pPr algn="just">
              <a:lnSpc>
                <a:spcPct val="150000"/>
              </a:lnSpc>
            </a:pPr>
            <a:r>
              <a:rPr lang="en-US" sz="1800">
                <a:latin typeface="Arial Unicode MS" panose="020B0604020202020204" charset="-122"/>
                <a:ea typeface="Arial Unicode MS" panose="020B0604020202020204" charset="-122"/>
                <a:sym typeface="+mn-ea"/>
              </a:rPr>
              <a:t>Hak atas kerahasiaan pribadi dalam menjalankan kehidupan dalam reproduksisnya.</a:t>
            </a:r>
            <a:endParaRPr lang="en-US" sz="1800">
              <a:latin typeface="Arial Unicode MS" panose="020B0604020202020204" charset="-122"/>
              <a:ea typeface="Arial Unicode MS" panose="020B0604020202020204" charset="-122"/>
            </a:endParaRPr>
          </a:p>
          <a:p>
            <a:pPr algn="just">
              <a:lnSpc>
                <a:spcPct val="150000"/>
              </a:lnSpc>
            </a:pPr>
            <a:r>
              <a:rPr lang="en-US" sz="1800">
                <a:latin typeface="Arial Unicode MS" panose="020B0604020202020204" charset="-122"/>
                <a:ea typeface="Arial Unicode MS" panose="020B0604020202020204" charset="-122"/>
                <a:sym typeface="+mn-ea"/>
              </a:rPr>
              <a:t>Hak untuk membangun dan merencanakan keluarga.</a:t>
            </a:r>
            <a:endParaRPr lang="en-US" sz="1800">
              <a:latin typeface="Arial Unicode MS" panose="020B0604020202020204" charset="-122"/>
              <a:ea typeface="Arial Unicode MS" panose="020B0604020202020204" charset="-122"/>
            </a:endParaRPr>
          </a:p>
          <a:p>
            <a:pPr algn="just">
              <a:lnSpc>
                <a:spcPct val="150000"/>
              </a:lnSpc>
            </a:pPr>
            <a:r>
              <a:rPr lang="en-US" sz="1800">
                <a:latin typeface="Arial Unicode MS" panose="020B0604020202020204" charset="-122"/>
                <a:ea typeface="Arial Unicode MS" panose="020B0604020202020204" charset="-122"/>
                <a:sym typeface="+mn-ea"/>
              </a:rPr>
              <a:t>Hak atas kebebasan berkumpul dan berpartisipasi dalam berpolitik yang bernuansa kesehatan reproduksi.</a:t>
            </a:r>
            <a:endParaRPr lang="en-US" sz="1800">
              <a:latin typeface="Arial Unicode MS" panose="020B0604020202020204" charset="-122"/>
              <a:ea typeface="Arial Unicode MS" panose="020B0604020202020204" charset="-122"/>
            </a:endParaRPr>
          </a:p>
          <a:p>
            <a:pPr algn="just">
              <a:lnSpc>
                <a:spcPct val="150000"/>
              </a:lnSpc>
            </a:pPr>
            <a:r>
              <a:rPr lang="en-US" sz="1800">
                <a:latin typeface="Arial Unicode MS" panose="020B0604020202020204" charset="-122"/>
                <a:ea typeface="Arial Unicode MS" panose="020B0604020202020204" charset="-122"/>
                <a:sym typeface="+mn-ea"/>
              </a:rPr>
              <a:t>Hak atas kebebasan dari segala bentuk diskriminasi dalam kesehatan reproduksi.</a:t>
            </a:r>
            <a:endParaRPr lang="en-US" sz="1800">
              <a:latin typeface="Arial Unicode MS" panose="020B0604020202020204" charset="-122"/>
              <a:ea typeface="Arial Unicode MS" panose="020B0604020202020204" charset="-122"/>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Placeholder Konten 3"/>
          <p:cNvPicPr>
            <a:picLocks noChangeAspect="1"/>
          </p:cNvPicPr>
          <p:nvPr>
            <p:ph idx="1"/>
          </p:nvPr>
        </p:nvPicPr>
        <p:blipFill>
          <a:blip r:embed="rId1"/>
          <a:stretch>
            <a:fillRect/>
          </a:stretch>
        </p:blipFill>
        <p:spPr>
          <a:xfrm>
            <a:off x="0" y="-635"/>
            <a:ext cx="12191365" cy="685863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b="1" dirty="0" err="1"/>
              <a:t>Definisi</a:t>
            </a:r>
            <a:r>
              <a:rPr lang="en-US" sz="4000" b="1" dirty="0"/>
              <a:t> </a:t>
            </a:r>
            <a:r>
              <a:rPr lang="en-US" sz="4000" b="1" dirty="0" err="1"/>
              <a:t>kesehatan</a:t>
            </a:r>
            <a:r>
              <a:rPr lang="en-US" sz="4000" b="1" dirty="0"/>
              <a:t> </a:t>
            </a:r>
            <a:r>
              <a:rPr lang="en-US" sz="4000" b="1" dirty="0" err="1"/>
              <a:t>reproduksi</a:t>
            </a:r>
            <a:r>
              <a:rPr lang="en-US" sz="4000" b="1" dirty="0"/>
              <a:t> </a:t>
            </a:r>
            <a:br>
              <a:rPr lang="en-US" sz="4000" b="1" dirty="0"/>
            </a:br>
            <a:endParaRPr lang="en-US" sz="4000" b="1" dirty="0"/>
          </a:p>
        </p:txBody>
      </p:sp>
      <p:sp>
        <p:nvSpPr>
          <p:cNvPr id="3" name="Content Placeholder 2"/>
          <p:cNvSpPr>
            <a:spLocks noGrp="1"/>
          </p:cNvSpPr>
          <p:nvPr>
            <p:ph idx="1"/>
          </p:nvPr>
        </p:nvSpPr>
        <p:spPr>
          <a:xfrm>
            <a:off x="3806403" y="1004443"/>
            <a:ext cx="7315200" cy="5120640"/>
          </a:xfrm>
        </p:spPr>
        <p:txBody>
          <a:bodyPr>
            <a:normAutofit lnSpcReduction="20000"/>
          </a:bodyPr>
          <a:lstStyle/>
          <a:p>
            <a:pPr algn="just">
              <a:lnSpc>
                <a:spcPct val="150000"/>
              </a:lnSpc>
            </a:pPr>
            <a:r>
              <a:rPr lang="en-US" sz="2400" dirty="0" err="1">
                <a:latin typeface="Arial Unicode MS" panose="020B0604020202020204" charset="-122"/>
                <a:ea typeface="Arial Unicode MS" panose="020B0604020202020204" charset="-122"/>
              </a:rPr>
              <a:t>Kesehatan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Reproduksi</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adalah</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keadaan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sehat</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secara</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fisik</a:t>
            </a:r>
            <a:r>
              <a:rPr lang="en-US" sz="2400" dirty="0">
                <a:latin typeface="Arial Unicode MS" panose="020B0604020202020204" charset="-122"/>
                <a:ea typeface="Arial Unicode MS" panose="020B0604020202020204" charset="-122"/>
              </a:rPr>
              <a:t>, mental, </a:t>
            </a:r>
            <a:r>
              <a:rPr lang="en-US" sz="2400" dirty="0" err="1">
                <a:latin typeface="Arial Unicode MS" panose="020B0604020202020204" charset="-122"/>
                <a:ea typeface="Arial Unicode MS" panose="020B0604020202020204" charset="-122"/>
              </a:rPr>
              <a:t>dan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sosial</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secara</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utuh</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tidak</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semata-mata</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bebas</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dari</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penyakit</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atau</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kecacatan</a:t>
            </a:r>
            <a:r>
              <a:rPr lang="en-US" sz="2400" dirty="0">
                <a:latin typeface="Arial Unicode MS" panose="020B0604020202020204" charset="-122"/>
                <a:ea typeface="Arial Unicode MS" panose="020B0604020202020204" charset="-122"/>
              </a:rPr>
              <a:t> yang </a:t>
            </a:r>
            <a:r>
              <a:rPr lang="en-US" sz="2400" dirty="0" err="1">
                <a:latin typeface="Arial Unicode MS" panose="020B0604020202020204" charset="-122"/>
                <a:ea typeface="Arial Unicode MS" panose="020B0604020202020204" charset="-122"/>
              </a:rPr>
              <a:t>berkaitan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dengan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sistem</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fungsi</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dan</a:t>
            </a:r>
            <a:r>
              <a:rPr lang="en-US" sz="2400" dirty="0">
                <a:latin typeface="Arial Unicode MS" panose="020B0604020202020204" charset="-122"/>
                <a:ea typeface="Arial Unicode MS" panose="020B0604020202020204" charset="-122"/>
              </a:rPr>
              <a:t> proses </a:t>
            </a:r>
            <a:r>
              <a:rPr lang="en-US" sz="2400" dirty="0" err="1" smtClean="0">
                <a:latin typeface="Arial Unicode MS" panose="020B0604020202020204" charset="-122"/>
                <a:ea typeface="Arial Unicode MS" panose="020B0604020202020204" charset="-122"/>
              </a:rPr>
              <a:t>reproduksi</a:t>
            </a:r>
            <a:r>
              <a:rPr lang="en-US" sz="2400" dirty="0" smtClean="0">
                <a:latin typeface="Arial Unicode MS" panose="020B0604020202020204" charset="-122"/>
                <a:ea typeface="Arial Unicode MS" panose="020B0604020202020204" charset="-122"/>
              </a:rPr>
              <a:t> (PP no 61 </a:t>
            </a:r>
            <a:r>
              <a:rPr lang="en-US" sz="2400" dirty="0" err="1" smtClean="0">
                <a:latin typeface="Arial Unicode MS" panose="020B0604020202020204" charset="-122"/>
                <a:ea typeface="Arial Unicode MS" panose="020B0604020202020204" charset="-122"/>
              </a:rPr>
              <a:t>tahun</a:t>
            </a:r>
            <a:r>
              <a:rPr lang="en-US" sz="2400" dirty="0" smtClean="0">
                <a:latin typeface="Arial Unicode MS" panose="020B0604020202020204" charset="-122"/>
                <a:ea typeface="Arial Unicode MS" panose="020B0604020202020204" charset="-122"/>
              </a:rPr>
              <a:t> 2014)</a:t>
            </a:r>
            <a:endParaRPr lang="en-US" sz="2400" dirty="0">
              <a:latin typeface="Arial Unicode MS" panose="020B0604020202020204" charset="-122"/>
              <a:ea typeface="Arial Unicode MS" panose="020B0604020202020204" charset="-122"/>
            </a:endParaRPr>
          </a:p>
          <a:p>
            <a:pPr algn="just">
              <a:lnSpc>
                <a:spcPct val="150000"/>
              </a:lnSpc>
            </a:pPr>
            <a:r>
              <a:rPr lang="en-US" sz="2400" dirty="0" err="1">
                <a:latin typeface="Arial Unicode MS" panose="020B0604020202020204" charset="-122"/>
                <a:ea typeface="Arial Unicode MS" panose="020B0604020202020204" charset="-122"/>
              </a:rPr>
              <a:t>Kesehatan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reproduksi</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menurut</a:t>
            </a:r>
            <a:r>
              <a:rPr lang="en-US" sz="2400" dirty="0">
                <a:latin typeface="Arial Unicode MS" panose="020B0604020202020204" charset="-122"/>
                <a:ea typeface="Arial Unicode MS" panose="020B0604020202020204" charset="-122"/>
              </a:rPr>
              <a:t> WHO </a:t>
            </a:r>
            <a:r>
              <a:rPr lang="en-US" sz="2400" dirty="0" err="1">
                <a:latin typeface="Arial Unicode MS" panose="020B0604020202020204" charset="-122"/>
                <a:ea typeface="Arial Unicode MS" panose="020B0604020202020204" charset="-122"/>
              </a:rPr>
              <a:t>adalah</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suatu</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keadaan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fisik</a:t>
            </a:r>
            <a:r>
              <a:rPr lang="en-US" sz="2400" dirty="0">
                <a:latin typeface="Arial Unicode MS" panose="020B0604020202020204" charset="-122"/>
                <a:ea typeface="Arial Unicode MS" panose="020B0604020202020204" charset="-122"/>
              </a:rPr>
              <a:t>, mental </a:t>
            </a:r>
            <a:r>
              <a:rPr lang="en-US" sz="2400" dirty="0" err="1">
                <a:latin typeface="Arial Unicode MS" panose="020B0604020202020204" charset="-122"/>
                <a:ea typeface="Arial Unicode MS" panose="020B0604020202020204" charset="-122"/>
              </a:rPr>
              <a:t>dan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sosial</a:t>
            </a:r>
            <a:r>
              <a:rPr lang="en-US" sz="2400" dirty="0">
                <a:latin typeface="Arial Unicode MS" panose="020B0604020202020204" charset="-122"/>
                <a:ea typeface="Arial Unicode MS" panose="020B0604020202020204" charset="-122"/>
              </a:rPr>
              <a:t> yang </a:t>
            </a:r>
            <a:r>
              <a:rPr lang="en-US" sz="2400" dirty="0" err="1">
                <a:latin typeface="Arial Unicode MS" panose="020B0604020202020204" charset="-122"/>
                <a:ea typeface="Arial Unicode MS" panose="020B0604020202020204" charset="-122"/>
              </a:rPr>
              <a:t>utuh</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bukan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hanya</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bebas</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dari</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penyakit</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atau</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kecacatan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dalam</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segala</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aspek</a:t>
            </a:r>
            <a:r>
              <a:rPr lang="en-US" sz="2400" dirty="0">
                <a:latin typeface="Arial Unicode MS" panose="020B0604020202020204" charset="-122"/>
                <a:ea typeface="Arial Unicode MS" panose="020B0604020202020204" charset="-122"/>
              </a:rPr>
              <a:t> yang </a:t>
            </a:r>
            <a:r>
              <a:rPr lang="en-US" sz="2400" dirty="0" err="1">
                <a:latin typeface="Arial Unicode MS" panose="020B0604020202020204" charset="-122"/>
                <a:ea typeface="Arial Unicode MS" panose="020B0604020202020204" charset="-122"/>
              </a:rPr>
              <a:t>berhubungan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dengan</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sistem</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reproduksi</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fungsi</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serta</a:t>
            </a:r>
            <a:r>
              <a:rPr lang="en-US" sz="2400" dirty="0">
                <a:latin typeface="Arial Unicode MS" panose="020B0604020202020204" charset="-122"/>
                <a:ea typeface="Arial Unicode MS" panose="020B0604020202020204" charset="-122"/>
              </a:rPr>
              <a:t> </a:t>
            </a:r>
            <a:r>
              <a:rPr lang="en-US" sz="2400" dirty="0" err="1">
                <a:latin typeface="Arial Unicode MS" panose="020B0604020202020204" charset="-122"/>
                <a:ea typeface="Arial Unicode MS" panose="020B0604020202020204" charset="-122"/>
              </a:rPr>
              <a:t>prosesnya</a:t>
            </a:r>
            <a:r>
              <a:rPr lang="en-US" sz="2400" dirty="0">
                <a:latin typeface="Arial Unicode MS" panose="020B0604020202020204" charset="-122"/>
                <a:ea typeface="Arial Unicode MS" panose="020B0604020202020204" charset="-122"/>
              </a:rPr>
              <a:t>.</a:t>
            </a:r>
            <a:r>
              <a:rPr lang="en-US" sz="2400" dirty="0"/>
              <a:t>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r>
              <a:rPr lang="en-US" b="1" dirty="0" err="1">
                <a:sym typeface="+mn-ea"/>
              </a:rPr>
              <a:t>Definisi</a:t>
            </a:r>
            <a:r>
              <a:rPr lang="en-US" b="1" dirty="0">
                <a:sym typeface="+mn-ea"/>
              </a:rPr>
              <a:t> </a:t>
            </a:r>
            <a:r>
              <a:rPr lang="en-US" b="1" dirty="0" err="1">
                <a:sym typeface="+mn-ea"/>
              </a:rPr>
              <a:t>kesehatan</a:t>
            </a:r>
            <a:r>
              <a:rPr lang="en-US" b="1" dirty="0">
                <a:sym typeface="+mn-ea"/>
              </a:rPr>
              <a:t> </a:t>
            </a:r>
            <a:r>
              <a:rPr lang="en-US" b="1" dirty="0" err="1">
                <a:sym typeface="+mn-ea"/>
              </a:rPr>
              <a:t>reproduksi</a:t>
            </a:r>
            <a:r>
              <a:rPr lang="en-US" b="1" dirty="0">
                <a:sym typeface="+mn-ea"/>
              </a:rPr>
              <a:t> </a:t>
            </a:r>
            <a:br>
              <a:rPr lang="en-US" b="1" dirty="0">
                <a:sym typeface="+mn-ea"/>
              </a:rPr>
            </a:br>
            <a:endParaRPr lang="id-ID" altLang="en-US"/>
          </a:p>
        </p:txBody>
      </p:sp>
      <p:sp>
        <p:nvSpPr>
          <p:cNvPr id="3" name="Placeholder Konten 2"/>
          <p:cNvSpPr>
            <a:spLocks noGrp="1"/>
          </p:cNvSpPr>
          <p:nvPr>
            <p:ph idx="1"/>
          </p:nvPr>
        </p:nvSpPr>
        <p:spPr/>
        <p:txBody>
          <a:bodyPr>
            <a:normAutofit fontScale="80000"/>
          </a:bodyPr>
          <a:p>
            <a:pPr algn="just">
              <a:lnSpc>
                <a:spcPct val="150000"/>
              </a:lnSpc>
            </a:pPr>
            <a:r>
              <a:rPr lang="en-US" sz="2800" dirty="0" err="1">
                <a:latin typeface="Arial Unicode MS" panose="020B0604020202020204" charset="-122"/>
                <a:ea typeface="Arial Unicode MS" panose="020B0604020202020204" charset="-122"/>
                <a:sym typeface="+mn-ea"/>
              </a:rPr>
              <a:t>Atau</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Suatu</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keadaan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dimana</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manusia</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dapat</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menikmati</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kehidupan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seksualnya</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serta</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mampu</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menjalankan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fungsi</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dan</a:t>
            </a:r>
            <a:r>
              <a:rPr lang="en-US" sz="2800" dirty="0">
                <a:latin typeface="Arial Unicode MS" panose="020B0604020202020204" charset="-122"/>
                <a:ea typeface="Arial Unicode MS" panose="020B0604020202020204" charset="-122"/>
                <a:sym typeface="+mn-ea"/>
              </a:rPr>
              <a:t> proses </a:t>
            </a:r>
            <a:r>
              <a:rPr lang="en-US" sz="2800" dirty="0" err="1">
                <a:latin typeface="Arial Unicode MS" panose="020B0604020202020204" charset="-122"/>
                <a:ea typeface="Arial Unicode MS" panose="020B0604020202020204" charset="-122"/>
                <a:sym typeface="+mn-ea"/>
              </a:rPr>
              <a:t>reproduksinya</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secara</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sehat</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dan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aman</a:t>
            </a:r>
            <a:r>
              <a:rPr lang="en-US" sz="2800" dirty="0">
                <a:latin typeface="Arial Unicode MS" panose="020B0604020202020204" charset="-122"/>
                <a:ea typeface="Arial Unicode MS" panose="020B0604020202020204" charset="-122"/>
                <a:sym typeface="+mn-ea"/>
              </a:rPr>
              <a:t>. </a:t>
            </a:r>
            <a:endParaRPr lang="en-US" sz="2800" dirty="0">
              <a:latin typeface="Arial Unicode MS" panose="020B0604020202020204" charset="-122"/>
              <a:ea typeface="Arial Unicode MS" panose="020B0604020202020204" charset="-122"/>
            </a:endParaRPr>
          </a:p>
          <a:p>
            <a:pPr algn="just">
              <a:lnSpc>
                <a:spcPct val="150000"/>
              </a:lnSpc>
            </a:pPr>
            <a:r>
              <a:rPr lang="en-US" sz="2800" dirty="0" err="1">
                <a:latin typeface="Arial Unicode MS" panose="020B0604020202020204" charset="-122"/>
                <a:ea typeface="Arial Unicode MS" panose="020B0604020202020204" charset="-122"/>
                <a:sym typeface="+mn-ea"/>
              </a:rPr>
              <a:t>Pengertian</a:t>
            </a:r>
            <a:r>
              <a:rPr lang="en-US" sz="2800" dirty="0">
                <a:latin typeface="Arial Unicode MS" panose="020B0604020202020204" charset="-122"/>
                <a:ea typeface="Arial Unicode MS" panose="020B0604020202020204" charset="-122"/>
                <a:sym typeface="+mn-ea"/>
              </a:rPr>
              <a:t> lain </a:t>
            </a:r>
            <a:r>
              <a:rPr lang="en-US" sz="2800" dirty="0" err="1">
                <a:latin typeface="Arial Unicode MS" panose="020B0604020202020204" charset="-122"/>
                <a:ea typeface="Arial Unicode MS" panose="020B0604020202020204" charset="-122"/>
                <a:sym typeface="+mn-ea"/>
              </a:rPr>
              <a:t>kesehatan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reproduksi</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dalam</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Konferensi</a:t>
            </a:r>
            <a:r>
              <a:rPr lang="en-US" sz="2800" dirty="0">
                <a:latin typeface="Arial Unicode MS" panose="020B0604020202020204" charset="-122"/>
                <a:ea typeface="Arial Unicode MS" panose="020B0604020202020204" charset="-122"/>
                <a:sym typeface="+mn-ea"/>
              </a:rPr>
              <a:t> International </a:t>
            </a:r>
            <a:r>
              <a:rPr lang="en-US" sz="2800" dirty="0" err="1">
                <a:latin typeface="Arial Unicode MS" panose="020B0604020202020204" charset="-122"/>
                <a:ea typeface="Arial Unicode MS" panose="020B0604020202020204" charset="-122"/>
                <a:sym typeface="+mn-ea"/>
              </a:rPr>
              <a:t>Kependudukan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dan</a:t>
            </a:r>
            <a:r>
              <a:rPr lang="en-US" sz="2800" dirty="0">
                <a:latin typeface="Arial Unicode MS" panose="020B0604020202020204" charset="-122"/>
                <a:ea typeface="Arial Unicode MS" panose="020B0604020202020204" charset="-122"/>
                <a:sym typeface="+mn-ea"/>
              </a:rPr>
              <a:t> Pembangunan, </a:t>
            </a:r>
            <a:r>
              <a:rPr lang="en-US" sz="2800" dirty="0" err="1">
                <a:latin typeface="Arial Unicode MS" panose="020B0604020202020204" charset="-122"/>
                <a:ea typeface="Arial Unicode MS" panose="020B0604020202020204" charset="-122"/>
                <a:sym typeface="+mn-ea"/>
              </a:rPr>
              <a:t>yaitu</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kesehatan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reproduksi</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adalah</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keadaan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sejahtera</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fisik</a:t>
            </a:r>
            <a:r>
              <a:rPr lang="en-US" sz="2800" dirty="0">
                <a:latin typeface="Arial Unicode MS" panose="020B0604020202020204" charset="-122"/>
                <a:ea typeface="Arial Unicode MS" panose="020B0604020202020204" charset="-122"/>
                <a:sym typeface="+mn-ea"/>
              </a:rPr>
              <a:t>, mental </a:t>
            </a:r>
            <a:r>
              <a:rPr lang="en-US" sz="2800" dirty="0" err="1">
                <a:latin typeface="Arial Unicode MS" panose="020B0604020202020204" charset="-122"/>
                <a:ea typeface="Arial Unicode MS" panose="020B0604020202020204" charset="-122"/>
                <a:sym typeface="+mn-ea"/>
              </a:rPr>
              <a:t>dan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sosial</a:t>
            </a:r>
            <a:r>
              <a:rPr lang="en-US" sz="2800" dirty="0">
                <a:latin typeface="Arial Unicode MS" panose="020B0604020202020204" charset="-122"/>
                <a:ea typeface="Arial Unicode MS" panose="020B0604020202020204" charset="-122"/>
                <a:sym typeface="+mn-ea"/>
              </a:rPr>
              <a:t> yang </a:t>
            </a:r>
            <a:r>
              <a:rPr lang="en-US" sz="2800" dirty="0" err="1">
                <a:latin typeface="Arial Unicode MS" panose="020B0604020202020204" charset="-122"/>
                <a:ea typeface="Arial Unicode MS" panose="020B0604020202020204" charset="-122"/>
                <a:sym typeface="+mn-ea"/>
              </a:rPr>
              <a:t>utuh</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dalam</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segala</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hal</a:t>
            </a:r>
            <a:r>
              <a:rPr lang="en-US" sz="2800" dirty="0">
                <a:latin typeface="Arial Unicode MS" panose="020B0604020202020204" charset="-122"/>
                <a:ea typeface="Arial Unicode MS" panose="020B0604020202020204" charset="-122"/>
                <a:sym typeface="+mn-ea"/>
              </a:rPr>
              <a:t> yang </a:t>
            </a:r>
            <a:r>
              <a:rPr lang="en-US" sz="2800" dirty="0" err="1">
                <a:latin typeface="Arial Unicode MS" panose="020B0604020202020204" charset="-122"/>
                <a:ea typeface="Arial Unicode MS" panose="020B0604020202020204" charset="-122"/>
                <a:sym typeface="+mn-ea"/>
              </a:rPr>
              <a:t>berkaitan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dengan</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fungsi</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peran</a:t>
            </a:r>
            <a:r>
              <a:rPr lang="en-US" sz="2800" dirty="0">
                <a:latin typeface="Arial Unicode MS" panose="020B0604020202020204" charset="-122"/>
                <a:ea typeface="Arial Unicode MS" panose="020B0604020202020204" charset="-122"/>
                <a:sym typeface="+mn-ea"/>
              </a:rPr>
              <a:t> &amp; </a:t>
            </a:r>
            <a:r>
              <a:rPr lang="en-US" sz="2800" dirty="0" err="1">
                <a:latin typeface="Arial Unicode MS" panose="020B0604020202020204" charset="-122"/>
                <a:ea typeface="Arial Unicode MS" panose="020B0604020202020204" charset="-122"/>
                <a:sym typeface="+mn-ea"/>
              </a:rPr>
              <a:t>sistem</a:t>
            </a:r>
            <a:r>
              <a:rPr lang="en-US" sz="2800" dirty="0">
                <a:latin typeface="Arial Unicode MS" panose="020B0604020202020204" charset="-122"/>
                <a:ea typeface="Arial Unicode MS" panose="020B0604020202020204" charset="-122"/>
                <a:sym typeface="+mn-ea"/>
              </a:rPr>
              <a:t> </a:t>
            </a:r>
            <a:r>
              <a:rPr lang="en-US" sz="2800" dirty="0" err="1">
                <a:latin typeface="Arial Unicode MS" panose="020B0604020202020204" charset="-122"/>
                <a:ea typeface="Arial Unicode MS" panose="020B0604020202020204" charset="-122"/>
                <a:sym typeface="+mn-ea"/>
              </a:rPr>
              <a:t>reproduksi</a:t>
            </a:r>
            <a:r>
              <a:rPr lang="en-US" sz="2800" dirty="0">
                <a:latin typeface="Arial Unicode MS" panose="020B0604020202020204" charset="-122"/>
                <a:ea typeface="Arial Unicode MS" panose="020B0604020202020204" charset="-122"/>
                <a:sym typeface="+mn-ea"/>
              </a:rPr>
              <a:t>. </a:t>
            </a:r>
            <a:endParaRPr lang="id-ID" altLang="en-US" sz="2800">
              <a:latin typeface="Arial Unicode MS" panose="020B0604020202020204" charset="-122"/>
              <a:ea typeface="Arial Unicode MS" panose="020B0604020202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endParaRPr lang="id-ID" altLang="en-US"/>
          </a:p>
        </p:txBody>
      </p:sp>
      <p:pic>
        <p:nvPicPr>
          <p:cNvPr id="4" name="Placeholder Konten 3" descr="kesehatan-reproduksi"/>
          <p:cNvPicPr>
            <a:picLocks noChangeAspect="1"/>
          </p:cNvPicPr>
          <p:nvPr>
            <p:ph idx="1"/>
          </p:nvPr>
        </p:nvPicPr>
        <p:blipFill>
          <a:blip r:embed="rId1"/>
          <a:stretch>
            <a:fillRect/>
          </a:stretch>
        </p:blipFill>
        <p:spPr>
          <a:xfrm>
            <a:off x="252730" y="1153160"/>
            <a:ext cx="2947035" cy="4572000"/>
          </a:xfrm>
          <a:prstGeom prst="rect">
            <a:avLst/>
          </a:prstGeom>
        </p:spPr>
      </p:pic>
      <p:sp>
        <p:nvSpPr>
          <p:cNvPr id="5" name="Kotak Teks 4"/>
          <p:cNvSpPr txBox="1"/>
          <p:nvPr/>
        </p:nvSpPr>
        <p:spPr>
          <a:xfrm>
            <a:off x="3924935" y="931545"/>
            <a:ext cx="7218680" cy="5631180"/>
          </a:xfrm>
          <a:prstGeom prst="rect">
            <a:avLst/>
          </a:prstGeom>
          <a:noFill/>
        </p:spPr>
        <p:txBody>
          <a:bodyPr wrap="square" rtlCol="0" anchor="t">
            <a:spAutoFit/>
          </a:bodyPr>
          <a:p>
            <a:pPr algn="just">
              <a:lnSpc>
                <a:spcPct val="200000"/>
              </a:lnSpc>
            </a:pPr>
            <a:r>
              <a:rPr lang="en-US" sz="2000" b="1">
                <a:latin typeface="Microsoft JhengHei Light" panose="020B0304030504040204" charset="-120"/>
                <a:ea typeface="Microsoft JhengHei Light" panose="020B0304030504040204" charset="-120"/>
                <a:sym typeface="+mn-ea"/>
              </a:rPr>
              <a:t>Peraturan Pemerintah Nomor 61 Tahun 2014 tentang Kesehatan Reproduksi, pada pasal 3 :</a:t>
            </a:r>
            <a:endParaRPr lang="en-US" sz="2000" b="1">
              <a:latin typeface="Microsoft JhengHei Light" panose="020B0304030504040204" charset="-120"/>
              <a:ea typeface="Microsoft JhengHei Light" panose="020B0304030504040204" charset="-120"/>
              <a:sym typeface="+mn-ea"/>
            </a:endParaRPr>
          </a:p>
          <a:p>
            <a:pPr marL="457200" indent="-457200" algn="just">
              <a:lnSpc>
                <a:spcPct val="200000"/>
              </a:lnSpc>
              <a:buFont typeface="+mj-lt"/>
              <a:buAutoNum type="alphaLcPeriod"/>
            </a:pPr>
            <a:r>
              <a:rPr lang="en-US" sz="2000" b="1">
                <a:latin typeface="Microsoft JhengHei Light" panose="020B0304030504040204" charset="-120"/>
                <a:ea typeface="Microsoft JhengHei Light" panose="020B0304030504040204" charset="-120"/>
                <a:sym typeface="+mn-ea"/>
              </a:rPr>
              <a:t>Menjamin pemenuhan hak kesehatan reproduksi setiap orang yang diperoleh melalui pelayanan  kesehatan  yang bermutu, aman dan dapat dipertanggung jawabkan</a:t>
            </a:r>
            <a:endParaRPr lang="en-US" sz="2000" b="1">
              <a:latin typeface="Microsoft JhengHei Light" panose="020B0304030504040204" charset="-120"/>
              <a:ea typeface="Microsoft JhengHei Light" panose="020B0304030504040204" charset="-120"/>
              <a:sym typeface="+mn-ea"/>
            </a:endParaRPr>
          </a:p>
          <a:p>
            <a:pPr marL="457200" indent="-457200" algn="just">
              <a:lnSpc>
                <a:spcPct val="200000"/>
              </a:lnSpc>
              <a:buFont typeface="+mj-lt"/>
              <a:buAutoNum type="alphaLcPeriod"/>
            </a:pPr>
            <a:r>
              <a:rPr lang="en-US" sz="2000" b="1">
                <a:latin typeface="Microsoft JhengHei Light" panose="020B0304030504040204" charset="-120"/>
                <a:ea typeface="Microsoft JhengHei Light" panose="020B0304030504040204" charset="-120"/>
                <a:sym typeface="+mn-ea"/>
              </a:rPr>
              <a:t>menjamin kesehatan ibu dalam usia reproduksi agar  mampu melahirkan generasi yang sehat dan  berkualitas serta mengurangi Angka Kematian Ibu. </a:t>
            </a:r>
            <a:endParaRPr lang="id-ID" altLang="en-US" sz="2000"/>
          </a:p>
        </p:txBody>
      </p:sp>
      <p:sp>
        <p:nvSpPr>
          <p:cNvPr id="3" name="Kotak Teks 2"/>
          <p:cNvSpPr txBox="1"/>
          <p:nvPr/>
        </p:nvSpPr>
        <p:spPr>
          <a:xfrm>
            <a:off x="95885" y="6316345"/>
            <a:ext cx="3261995" cy="368300"/>
          </a:xfrm>
          <a:prstGeom prst="rect">
            <a:avLst/>
          </a:prstGeom>
          <a:noFill/>
        </p:spPr>
        <p:txBody>
          <a:bodyPr wrap="square" rtlCol="0">
            <a:spAutoFit/>
          </a:bodyPr>
          <a:p>
            <a:r>
              <a:rPr lang="en-US" altLang="id-ID"/>
              <a:t>PP No 61 thn 2014 ttg kespro</a:t>
            </a:r>
            <a:endParaRPr lang="en-US" alt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t>
            </a:r>
            <a:r>
              <a:rPr lang="en-US" sz="4400" b="1" dirty="0" err="1">
                <a:latin typeface="Microsoft JhengHei Light" panose="020B0304030504040204" charset="-120"/>
                <a:ea typeface="Microsoft JhengHei Light" panose="020B0304030504040204" charset="-120"/>
              </a:rPr>
              <a:t>ujuan</a:t>
            </a:r>
            <a:r>
              <a:rPr lang="en-US" sz="4400" b="1" dirty="0">
                <a:latin typeface="Microsoft JhengHei Light" panose="020B0304030504040204" charset="-120"/>
                <a:ea typeface="Microsoft JhengHei Light" panose="020B0304030504040204" charset="-120"/>
              </a:rPr>
              <a:t> </a:t>
            </a:r>
            <a:r>
              <a:rPr lang="en-US" sz="4400" b="1" dirty="0" err="1">
                <a:latin typeface="Microsoft JhengHei Light" panose="020B0304030504040204" charset="-120"/>
                <a:ea typeface="Microsoft JhengHei Light" panose="020B0304030504040204" charset="-120"/>
              </a:rPr>
              <a:t>Kesehatan</a:t>
            </a:r>
            <a:r>
              <a:rPr lang="en-US" sz="4400" b="1" dirty="0">
                <a:latin typeface="Microsoft JhengHei Light" panose="020B0304030504040204" charset="-120"/>
                <a:ea typeface="Microsoft JhengHei Light" panose="020B0304030504040204" charset="-120"/>
              </a:rPr>
              <a:t> </a:t>
            </a:r>
            <a:r>
              <a:rPr lang="en-US" sz="4400" b="1" dirty="0" err="1">
                <a:latin typeface="Microsoft JhengHei Light" panose="020B0304030504040204" charset="-120"/>
                <a:ea typeface="Microsoft JhengHei Light" panose="020B0304030504040204" charset="-120"/>
              </a:rPr>
              <a:t>Reproduksi</a:t>
            </a:r>
            <a:r>
              <a:rPr lang="en-US" sz="4400" b="1" dirty="0">
                <a:latin typeface="Microsoft JhengHei Light" panose="020B0304030504040204" charset="-120"/>
                <a:ea typeface="Microsoft JhengHei Light" panose="020B0304030504040204" charset="-120"/>
              </a:rPr>
              <a:t> </a:t>
            </a:r>
            <a:br>
              <a:rPr lang="en-US" sz="4400" b="1" dirty="0">
                <a:latin typeface="Microsoft JhengHei Light" panose="020B0304030504040204" charset="-120"/>
                <a:ea typeface="Microsoft JhengHei Light" panose="020B0304030504040204" charset="-120"/>
              </a:rPr>
            </a:br>
            <a:endParaRPr lang="en-US" sz="4400" b="1" dirty="0">
              <a:latin typeface="Microsoft JhengHei Light" panose="020B0304030504040204" charset="-120"/>
              <a:ea typeface="Microsoft JhengHei Light" panose="020B0304030504040204" charset="-120"/>
            </a:endParaRPr>
          </a:p>
        </p:txBody>
      </p:sp>
      <p:sp>
        <p:nvSpPr>
          <p:cNvPr id="3" name="Content Placeholder 2"/>
          <p:cNvSpPr>
            <a:spLocks noGrp="1"/>
          </p:cNvSpPr>
          <p:nvPr>
            <p:ph idx="1"/>
          </p:nvPr>
        </p:nvSpPr>
        <p:spPr/>
        <p:txBody>
          <a:bodyPr>
            <a:noAutofit/>
          </a:bodyPr>
          <a:lstStyle/>
          <a:p>
            <a:pPr marL="0" indent="0" algn="just">
              <a:lnSpc>
                <a:spcPct val="150000"/>
              </a:lnSpc>
              <a:buNone/>
            </a:pPr>
            <a:r>
              <a:rPr lang="en-US" sz="2400" b="1">
                <a:latin typeface="Microsoft JhengHei Light" panose="020B0304030504040204" charset="-120"/>
                <a:ea typeface="Microsoft JhengHei Light" panose="020B0304030504040204" charset="-120"/>
              </a:rPr>
              <a:t>Tujuan Utama </a:t>
            </a:r>
            <a:endParaRPr lang="en-US" sz="2400" b="1">
              <a:latin typeface="Microsoft JhengHei Light" panose="020B0304030504040204" charset="-120"/>
              <a:ea typeface="Microsoft JhengHei Light" panose="020B0304030504040204" charset="-120"/>
            </a:endParaRPr>
          </a:p>
          <a:p>
            <a:pPr algn="just">
              <a:lnSpc>
                <a:spcPct val="150000"/>
              </a:lnSpc>
            </a:pPr>
            <a:r>
              <a:rPr lang="en-US" sz="2400" b="1">
                <a:latin typeface="Microsoft JhengHei Light" panose="020B0304030504040204" charset="-120"/>
                <a:ea typeface="Microsoft JhengHei Light" panose="020B0304030504040204" charset="-120"/>
              </a:rPr>
              <a:t>Memberikan pelayanan kesehatan reproduksi yang komprehensif kepada perempuan termasuk kehidupan seksual dan hak-hak reproduksi perempuan sehingga dapat meningkatkan kemandirian perempuan dalam mengatur fungsi dan proses reproduksinya yang pada akhirnya dapat membawa pada peningkatan kualitas kehidupannya.</a:t>
            </a:r>
            <a:endParaRPr lang="en-US" sz="2400" b="1">
              <a:latin typeface="Microsoft JhengHei Light" panose="020B0304030504040204" charset="-120"/>
              <a:ea typeface="Microsoft JhengHei Light" panose="020B0304030504040204"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pPr>
              <a:lnSpc>
                <a:spcPct val="150000"/>
              </a:lnSpc>
            </a:pPr>
            <a:r>
              <a:rPr lang="en-US" sz="4000" b="1" dirty="0" err="1">
                <a:latin typeface="Arial Unicode MS" panose="020B0604020202020204" charset="-122"/>
                <a:ea typeface="Arial Unicode MS" panose="020B0604020202020204" charset="-122"/>
                <a:sym typeface="+mn-ea"/>
              </a:rPr>
              <a:t>Tujuan</a:t>
            </a:r>
            <a:r>
              <a:rPr lang="en-US" sz="4000" b="1" dirty="0">
                <a:latin typeface="Arial Unicode MS" panose="020B0604020202020204" charset="-122"/>
                <a:ea typeface="Arial Unicode MS" panose="020B0604020202020204" charset="-122"/>
                <a:sym typeface="+mn-ea"/>
              </a:rPr>
              <a:t> </a:t>
            </a:r>
            <a:r>
              <a:rPr lang="en-US" sz="4000" b="1" dirty="0" err="1">
                <a:latin typeface="Arial Unicode MS" panose="020B0604020202020204" charset="-122"/>
                <a:ea typeface="Arial Unicode MS" panose="020B0604020202020204" charset="-122"/>
                <a:sym typeface="+mn-ea"/>
              </a:rPr>
              <a:t>Kesehatan</a:t>
            </a:r>
            <a:r>
              <a:rPr lang="en-US" sz="4000" b="1" dirty="0">
                <a:latin typeface="Arial Unicode MS" panose="020B0604020202020204" charset="-122"/>
                <a:ea typeface="Arial Unicode MS" panose="020B0604020202020204" charset="-122"/>
                <a:sym typeface="+mn-ea"/>
              </a:rPr>
              <a:t> </a:t>
            </a:r>
            <a:r>
              <a:rPr lang="en-US" sz="4000" b="1" dirty="0" err="1">
                <a:latin typeface="Arial Unicode MS" panose="020B0604020202020204" charset="-122"/>
                <a:ea typeface="Arial Unicode MS" panose="020B0604020202020204" charset="-122"/>
                <a:sym typeface="+mn-ea"/>
              </a:rPr>
              <a:t>Reproduksi</a:t>
            </a:r>
            <a:endParaRPr lang="id-ID" altLang="en-US" sz="4000" b="1">
              <a:latin typeface="Arial Unicode MS" panose="020B0604020202020204" charset="-122"/>
              <a:ea typeface="Arial Unicode MS" panose="020B0604020202020204" charset="-122"/>
            </a:endParaRPr>
          </a:p>
        </p:txBody>
      </p:sp>
      <p:sp>
        <p:nvSpPr>
          <p:cNvPr id="3" name="Placeholder Konten 2"/>
          <p:cNvSpPr>
            <a:spLocks noGrp="1"/>
          </p:cNvSpPr>
          <p:nvPr>
            <p:ph idx="1"/>
          </p:nvPr>
        </p:nvSpPr>
        <p:spPr/>
        <p:txBody>
          <a:bodyPr>
            <a:noAutofit/>
          </a:bodyPr>
          <a:p>
            <a:pPr marL="0" indent="0">
              <a:lnSpc>
                <a:spcPct val="150000"/>
              </a:lnSpc>
              <a:buNone/>
            </a:pPr>
            <a:r>
              <a:rPr lang="id-ID" altLang="en-US" sz="2400" b="1">
                <a:latin typeface="Arial Unicode MS" panose="020B0604020202020204" charset="-122"/>
                <a:ea typeface="Arial Unicode MS" panose="020B0604020202020204" charset="-122"/>
              </a:rPr>
              <a:t>Tujuan Khusus </a:t>
            </a:r>
            <a:endParaRPr lang="id-ID" altLang="en-US" sz="2400" b="1">
              <a:latin typeface="Arial Unicode MS" panose="020B0604020202020204" charset="-122"/>
              <a:ea typeface="Arial Unicode MS" panose="020B0604020202020204" charset="-122"/>
            </a:endParaRPr>
          </a:p>
          <a:p>
            <a:pPr algn="just">
              <a:lnSpc>
                <a:spcPct val="150000"/>
              </a:lnSpc>
            </a:pPr>
            <a:r>
              <a:rPr lang="id-ID" altLang="en-US" sz="2400" b="1">
                <a:latin typeface="Arial Unicode MS" panose="020B0604020202020204" charset="-122"/>
                <a:ea typeface="Arial Unicode MS" panose="020B0604020202020204" charset="-122"/>
              </a:rPr>
              <a:t> Meningkatnya kemandirian wanita dalam memutuskan peran dan fungsi reproduksinya.</a:t>
            </a:r>
            <a:endParaRPr lang="id-ID" altLang="en-US" sz="2400" b="1">
              <a:latin typeface="Arial Unicode MS" panose="020B0604020202020204" charset="-122"/>
              <a:ea typeface="Arial Unicode MS" panose="020B0604020202020204" charset="-122"/>
            </a:endParaRPr>
          </a:p>
          <a:p>
            <a:pPr algn="just">
              <a:lnSpc>
                <a:spcPct val="150000"/>
              </a:lnSpc>
            </a:pPr>
            <a:r>
              <a:rPr lang="id-ID" altLang="en-US" sz="2400" b="1">
                <a:latin typeface="Arial Unicode MS" panose="020B0604020202020204" charset="-122"/>
                <a:ea typeface="Arial Unicode MS" panose="020B0604020202020204" charset="-122"/>
              </a:rPr>
              <a:t> Meningkatnya hak dan tanggung jawab sosial wanita dalam menentukan kapan hamil, jumlah dan jarak kehamilan.</a:t>
            </a:r>
            <a:endParaRPr lang="id-ID" altLang="en-US" sz="2400" b="1">
              <a:latin typeface="Arial Unicode MS" panose="020B0604020202020204" charset="-122"/>
              <a:ea typeface="Arial Unicode MS" panose="020B0604020202020204" charset="-122"/>
            </a:endParaRPr>
          </a:p>
          <a:p>
            <a:pPr algn="just">
              <a:lnSpc>
                <a:spcPct val="150000"/>
              </a:lnSpc>
            </a:pPr>
            <a:r>
              <a:rPr lang="id-ID" altLang="en-US" sz="2400" b="1">
                <a:latin typeface="Arial Unicode MS" panose="020B0604020202020204" charset="-122"/>
                <a:ea typeface="Arial Unicode MS" panose="020B0604020202020204" charset="-122"/>
              </a:rPr>
              <a:t>Meningkatnya peran dan tanggung jawab sosial pria terhadap akibat dari perilaku seksual dan fertilitasnya kepada kesehatan dan kesejahteraan pasangan dan anak</a:t>
            </a:r>
            <a:r>
              <a:rPr lang="en-US" altLang="id-ID" sz="2400" b="1">
                <a:latin typeface="Arial Unicode MS" panose="020B0604020202020204" charset="-122"/>
                <a:ea typeface="Arial Unicode MS" panose="020B0604020202020204" charset="-122"/>
              </a:rPr>
              <a:t>-</a:t>
            </a:r>
            <a:r>
              <a:rPr lang="id-ID" altLang="en-US" sz="2400" b="1">
                <a:latin typeface="Arial Unicode MS" panose="020B0604020202020204" charset="-122"/>
                <a:ea typeface="Arial Unicode MS" panose="020B0604020202020204" charset="-122"/>
              </a:rPr>
              <a:t>anaknya</a:t>
            </a:r>
            <a:endParaRPr lang="id-ID" altLang="en-US" sz="2400" b="1">
              <a:latin typeface="Arial Unicode MS" panose="020B0604020202020204" charset="-122"/>
              <a:ea typeface="Arial Unicode MS" panose="020B0604020202020204" charset="-122"/>
            </a:endParaRPr>
          </a:p>
        </p:txBody>
      </p:sp>
      <p:sp>
        <p:nvSpPr>
          <p:cNvPr id="4" name="Kotak Teks 3"/>
          <p:cNvSpPr txBox="1"/>
          <p:nvPr/>
        </p:nvSpPr>
        <p:spPr>
          <a:xfrm>
            <a:off x="252730" y="6362700"/>
            <a:ext cx="3311525" cy="275590"/>
          </a:xfrm>
          <a:prstGeom prst="rect">
            <a:avLst/>
          </a:prstGeom>
          <a:noFill/>
        </p:spPr>
        <p:txBody>
          <a:bodyPr wrap="square" rtlCol="0">
            <a:spAutoFit/>
          </a:bodyPr>
          <a:p>
            <a:r>
              <a:rPr lang="en-US" altLang="id-ID" sz="1200">
                <a:latin typeface="Arial Unicode MS" panose="020B0604020202020204" charset="-122"/>
                <a:ea typeface="Arial Unicode MS" panose="020B0604020202020204" charset="-122"/>
              </a:rPr>
              <a:t>BPPSDMK : Buku Kespro dan KB</a:t>
            </a:r>
            <a:endParaRPr lang="en-US" altLang="id-ID" sz="1200">
              <a:latin typeface="Arial Unicode MS" panose="020B0604020202020204" charset="-122"/>
              <a:ea typeface="Arial Unicode MS" panose="020B060402020202020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a:t>Sasaran</a:t>
            </a:r>
            <a:r>
              <a:rPr lang="en-US" dirty="0"/>
              <a:t> </a:t>
            </a:r>
            <a:r>
              <a:rPr lang="en-US" dirty="0" err="1"/>
              <a:t>Kesehatan</a:t>
            </a:r>
            <a:r>
              <a:rPr lang="en-US" dirty="0"/>
              <a:t> </a:t>
            </a:r>
            <a:r>
              <a:rPr lang="en-US" dirty="0" err="1"/>
              <a:t>Reproduksi</a:t>
            </a:r>
            <a:r>
              <a:rPr lang="en-US" dirty="0"/>
              <a:t> </a:t>
            </a:r>
            <a:br>
              <a:rPr lang="en-US" dirty="0"/>
            </a:br>
            <a:endParaRPr lang="en-US" dirty="0"/>
          </a:p>
        </p:txBody>
      </p:sp>
      <p:graphicFrame>
        <p:nvGraphicFramePr>
          <p:cNvPr id="8" name="Diagram 7"/>
          <p:cNvGraphicFramePr/>
          <p:nvPr/>
        </p:nvGraphicFramePr>
        <p:xfrm>
          <a:off x="3774440" y="868680"/>
          <a:ext cx="7873365" cy="51206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Ruang</a:t>
            </a:r>
            <a:r>
              <a:rPr lang="en-US" dirty="0"/>
              <a:t> </a:t>
            </a:r>
            <a:r>
              <a:rPr lang="en-US" dirty="0" err="1"/>
              <a:t>lingkup</a:t>
            </a:r>
            <a:r>
              <a:rPr lang="en-US" dirty="0"/>
              <a:t> </a:t>
            </a:r>
            <a:r>
              <a:rPr lang="en-US" dirty="0" err="1"/>
              <a:t>kesehatan</a:t>
            </a:r>
            <a:r>
              <a:rPr lang="en-US" dirty="0"/>
              <a:t> </a:t>
            </a:r>
            <a:r>
              <a:rPr lang="en-US" dirty="0" err="1"/>
              <a:t>reproduksi</a:t>
            </a:r>
            <a:r>
              <a:rPr lang="en-US" dirty="0"/>
              <a:t> </a:t>
            </a:r>
            <a:r>
              <a:rPr lang="en-US" dirty="0" err="1"/>
              <a:t>dalam</a:t>
            </a:r>
            <a:r>
              <a:rPr lang="en-US" dirty="0"/>
              <a:t> </a:t>
            </a:r>
            <a:r>
              <a:rPr lang="en-US" dirty="0" err="1"/>
              <a:t>siklus</a:t>
            </a:r>
            <a:r>
              <a:rPr lang="en-US" dirty="0"/>
              <a:t> </a:t>
            </a:r>
            <a:r>
              <a:rPr lang="en-US" dirty="0" err="1"/>
              <a:t>kehidupan</a:t>
            </a:r>
            <a:r>
              <a:rPr lang="en-US" dirty="0"/>
              <a:t> </a:t>
            </a:r>
            <a:br>
              <a:rPr lang="en-US" dirty="0"/>
            </a:br>
            <a:endParaRPr lang="en-US" dirty="0"/>
          </a:p>
        </p:txBody>
      </p:sp>
      <p:sp>
        <p:nvSpPr>
          <p:cNvPr id="3" name="Content Placeholder 2"/>
          <p:cNvSpPr>
            <a:spLocks noGrp="1"/>
          </p:cNvSpPr>
          <p:nvPr>
            <p:ph idx="1"/>
          </p:nvPr>
        </p:nvSpPr>
        <p:spPr/>
        <p:txBody>
          <a:bodyPr>
            <a:noAutofit/>
          </a:bodyPr>
          <a:lstStyle/>
          <a:p>
            <a:pPr marL="0" indent="0" algn="just">
              <a:lnSpc>
                <a:spcPct val="150000"/>
              </a:lnSpc>
              <a:buNone/>
            </a:pPr>
            <a:r>
              <a:rPr lang="en-US" dirty="0" smtClean="0">
                <a:latin typeface="Arial Unicode MS" panose="020B0604020202020204" charset="-122"/>
                <a:ea typeface="Arial Unicode MS" panose="020B0604020202020204" charset="-122"/>
              </a:rPr>
              <a:t>Kebijakan Nasional Kesehatan Reproduksi di Indonesia menetapkan bahwa Kesehatan Reproduksi mencakup 5 (lima) komponen/program terkait, yaitu </a:t>
            </a:r>
            <a:endParaRPr lang="en-US" dirty="0" smtClean="0">
              <a:latin typeface="Arial Unicode MS" panose="020B0604020202020204" charset="-122"/>
              <a:ea typeface="Arial Unicode MS" panose="020B0604020202020204" charset="-122"/>
            </a:endParaRPr>
          </a:p>
          <a:p>
            <a:pPr algn="just">
              <a:lnSpc>
                <a:spcPct val="150000"/>
              </a:lnSpc>
              <a:buFont typeface="Wingdings" panose="05000000000000000000" charset="0"/>
              <a:buChar char="Ø"/>
            </a:pPr>
            <a:r>
              <a:rPr lang="en-US" dirty="0" smtClean="0">
                <a:latin typeface="Arial Unicode MS" panose="020B0604020202020204" charset="-122"/>
                <a:ea typeface="Arial Unicode MS" panose="020B0604020202020204" charset="-122"/>
              </a:rPr>
              <a:t>Program Kesehatan Ibu dan Anak,</a:t>
            </a:r>
            <a:endParaRPr lang="en-US" dirty="0" smtClean="0">
              <a:latin typeface="Arial Unicode MS" panose="020B0604020202020204" charset="-122"/>
              <a:ea typeface="Arial Unicode MS" panose="020B0604020202020204" charset="-122"/>
            </a:endParaRPr>
          </a:p>
          <a:p>
            <a:pPr algn="just">
              <a:lnSpc>
                <a:spcPct val="150000"/>
              </a:lnSpc>
              <a:buFont typeface="Wingdings" panose="05000000000000000000" charset="0"/>
              <a:buChar char="Ø"/>
            </a:pPr>
            <a:r>
              <a:rPr lang="en-US" dirty="0" smtClean="0">
                <a:latin typeface="Arial Unicode MS" panose="020B0604020202020204" charset="-122"/>
                <a:ea typeface="Arial Unicode MS" panose="020B0604020202020204" charset="-122"/>
              </a:rPr>
              <a:t>Program Keluarga Berencana, </a:t>
            </a:r>
            <a:endParaRPr lang="en-US" dirty="0" smtClean="0">
              <a:latin typeface="Arial Unicode MS" panose="020B0604020202020204" charset="-122"/>
              <a:ea typeface="Arial Unicode MS" panose="020B0604020202020204" charset="-122"/>
            </a:endParaRPr>
          </a:p>
          <a:p>
            <a:pPr algn="just">
              <a:lnSpc>
                <a:spcPct val="150000"/>
              </a:lnSpc>
              <a:buFont typeface="Wingdings" panose="05000000000000000000" charset="0"/>
              <a:buChar char="Ø"/>
            </a:pPr>
            <a:r>
              <a:rPr lang="en-US" dirty="0" smtClean="0">
                <a:latin typeface="Arial Unicode MS" panose="020B0604020202020204" charset="-122"/>
                <a:ea typeface="Arial Unicode MS" panose="020B0604020202020204" charset="-122"/>
              </a:rPr>
              <a:t>Program Kesehatan Reproduksi Remaja, </a:t>
            </a:r>
            <a:endParaRPr lang="en-US" dirty="0" smtClean="0">
              <a:latin typeface="Arial Unicode MS" panose="020B0604020202020204" charset="-122"/>
              <a:ea typeface="Arial Unicode MS" panose="020B0604020202020204" charset="-122"/>
            </a:endParaRPr>
          </a:p>
          <a:p>
            <a:pPr algn="just">
              <a:lnSpc>
                <a:spcPct val="150000"/>
              </a:lnSpc>
              <a:buFont typeface="Wingdings" panose="05000000000000000000" charset="0"/>
              <a:buChar char="Ø"/>
            </a:pPr>
            <a:r>
              <a:rPr lang="en-US" dirty="0" smtClean="0">
                <a:latin typeface="Arial Unicode MS" panose="020B0604020202020204" charset="-122"/>
                <a:ea typeface="Arial Unicode MS" panose="020B0604020202020204" charset="-122"/>
              </a:rPr>
              <a:t>Program Pencegahan dan Penanggulangan Penyakit Menular Seksual (PMS) termasuk HIV/AIDS, dan disebut Pelayanan Kesehatan Reproduksi Esensial (PKRE).</a:t>
            </a:r>
            <a:endParaRPr lang="en-US" dirty="0" smtClean="0">
              <a:latin typeface="Arial Unicode MS" panose="020B0604020202020204" charset="-122"/>
              <a:ea typeface="Arial Unicode MS" panose="020B060402020202020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Ruang</a:t>
            </a:r>
            <a:r>
              <a:rPr lang="en-US" dirty="0"/>
              <a:t> </a:t>
            </a:r>
            <a:r>
              <a:rPr lang="en-US" dirty="0" err="1"/>
              <a:t>lingkup</a:t>
            </a:r>
            <a:r>
              <a:rPr lang="en-US" dirty="0"/>
              <a:t> </a:t>
            </a:r>
            <a:r>
              <a:rPr lang="en-US" dirty="0" err="1"/>
              <a:t>kesehatan</a:t>
            </a:r>
            <a:r>
              <a:rPr lang="en-US" dirty="0"/>
              <a:t> </a:t>
            </a:r>
            <a:r>
              <a:rPr lang="en-US" dirty="0" err="1"/>
              <a:t>reproduksi</a:t>
            </a:r>
            <a:r>
              <a:rPr lang="en-US" dirty="0"/>
              <a:t> </a:t>
            </a:r>
            <a:r>
              <a:rPr lang="en-US" dirty="0" err="1"/>
              <a:t>dalam</a:t>
            </a:r>
            <a:r>
              <a:rPr lang="en-US" dirty="0"/>
              <a:t> </a:t>
            </a:r>
            <a:r>
              <a:rPr lang="en-US" dirty="0" err="1"/>
              <a:t>siklus</a:t>
            </a:r>
            <a:r>
              <a:rPr lang="en-US" dirty="0"/>
              <a:t> </a:t>
            </a:r>
            <a:r>
              <a:rPr lang="en-US" dirty="0" err="1"/>
              <a:t>kehidupan</a:t>
            </a:r>
            <a:r>
              <a:rPr lang="en-US" dirty="0"/>
              <a:t> </a:t>
            </a:r>
            <a:br>
              <a:rPr lang="en-US" dirty="0"/>
            </a:br>
            <a:endParaRPr lang="en-US" dirty="0"/>
          </a:p>
        </p:txBody>
      </p:sp>
      <p:sp>
        <p:nvSpPr>
          <p:cNvPr id="3" name="Content Placeholder 2"/>
          <p:cNvSpPr>
            <a:spLocks noGrp="1"/>
          </p:cNvSpPr>
          <p:nvPr>
            <p:ph idx="1"/>
          </p:nvPr>
        </p:nvSpPr>
        <p:spPr>
          <a:xfrm>
            <a:off x="3749040" y="1123950"/>
            <a:ext cx="7315200" cy="2680335"/>
          </a:xfrm>
        </p:spPr>
        <p:txBody>
          <a:bodyPr>
            <a:noAutofit/>
          </a:bodyPr>
          <a:lstStyle/>
          <a:p>
            <a:pPr algn="just">
              <a:lnSpc>
                <a:spcPct val="150000"/>
              </a:lnSpc>
              <a:buFont typeface="Wingdings" panose="05000000000000000000" charset="0"/>
              <a:buChar char="Ø"/>
            </a:pPr>
            <a:r>
              <a:rPr lang="en-US" sz="2400" dirty="0" smtClean="0">
                <a:latin typeface="Arial Unicode MS" panose="020B0604020202020204" charset="-122"/>
                <a:ea typeface="Arial Unicode MS" panose="020B0604020202020204" charset="-122"/>
                <a:sym typeface="+mn-ea"/>
              </a:rPr>
              <a:t>Program Kesehatan Reproduksi pada Usia Lanjut. </a:t>
            </a:r>
            <a:r>
              <a:rPr lang="en-US" sz="2400" dirty="0" smtClean="0">
                <a:latin typeface="Arial Unicode MS" panose="020B0604020202020204" charset="-122"/>
                <a:ea typeface="Arial Unicode MS" panose="020B0604020202020204" charset="-122"/>
              </a:rPr>
              <a:t>maka pelayanan yang diberikan akan mencakup seluruh komponen Kesehatan Reproduksi, yang disebut Pelayanan Kesehatan Reproduksi Komprehensif (PKRK).</a:t>
            </a:r>
            <a:endParaRPr lang="en-US" sz="2400" dirty="0" smtClean="0">
              <a:latin typeface="Arial Unicode MS" panose="020B0604020202020204" charset="-122"/>
              <a:ea typeface="Arial Unicode MS" panose="020B0604020202020204" charset="-122"/>
            </a:endParaRPr>
          </a:p>
        </p:txBody>
      </p:sp>
      <p:pic>
        <p:nvPicPr>
          <p:cNvPr id="4" name="Gambar 3"/>
          <p:cNvPicPr>
            <a:picLocks noChangeAspect="1"/>
          </p:cNvPicPr>
          <p:nvPr/>
        </p:nvPicPr>
        <p:blipFill>
          <a:blip r:embed="rId1"/>
          <a:stretch>
            <a:fillRect/>
          </a:stretch>
        </p:blipFill>
        <p:spPr>
          <a:xfrm>
            <a:off x="6052820" y="3376295"/>
            <a:ext cx="85725" cy="104775"/>
          </a:xfrm>
          <a:prstGeom prst="rect">
            <a:avLst/>
          </a:prstGeom>
        </p:spPr>
      </p:pic>
      <p:sp>
        <p:nvSpPr>
          <p:cNvPr id="7" name="Kotak Teks 6"/>
          <p:cNvSpPr txBox="1"/>
          <p:nvPr/>
        </p:nvSpPr>
        <p:spPr>
          <a:xfrm>
            <a:off x="4081145" y="4571365"/>
            <a:ext cx="7668260" cy="1753235"/>
          </a:xfrm>
          <a:prstGeom prst="rect">
            <a:avLst/>
          </a:prstGeom>
          <a:solidFill>
            <a:schemeClr val="accent2"/>
          </a:solidFill>
        </p:spPr>
        <p:txBody>
          <a:bodyPr wrap="square" rtlCol="0">
            <a:spAutoFit/>
          </a:bodyPr>
          <a:p>
            <a:pPr algn="just">
              <a:lnSpc>
                <a:spcPct val="150000"/>
              </a:lnSpc>
            </a:pPr>
            <a:r>
              <a:rPr lang="en-US" dirty="0" smtClean="0">
                <a:latin typeface="Arial Unicode MS" panose="020B0604020202020204" charset="-122"/>
                <a:ea typeface="Arial Unicode MS" panose="020B0604020202020204" charset="-122"/>
                <a:sym typeface="+mn-ea"/>
              </a:rPr>
              <a:t>Pelaksanaan Kesehatan Reproduksi dilaksanakan dengan menggunakan pendekatan siklus hidup (life-cycle approach) agar diperoleh sasaran yang pasti dan pelayanan yang jelas berdasarkan kepentingan sasaran/klien dengan memperhatikan hak reproduksi mereka</a:t>
            </a:r>
            <a:endParaRPr lang="id-ID" altLang="en-US"/>
          </a:p>
        </p:txBody>
      </p:sp>
      <p:sp>
        <p:nvSpPr>
          <p:cNvPr id="8" name="Kotak Teks 7"/>
          <p:cNvSpPr txBox="1"/>
          <p:nvPr/>
        </p:nvSpPr>
        <p:spPr>
          <a:xfrm>
            <a:off x="0" y="6151245"/>
            <a:ext cx="3902075" cy="706755"/>
          </a:xfrm>
          <a:prstGeom prst="rect">
            <a:avLst/>
          </a:prstGeom>
          <a:noFill/>
        </p:spPr>
        <p:txBody>
          <a:bodyPr wrap="square" rtlCol="0" anchor="t">
            <a:spAutoFit/>
          </a:bodyPr>
          <a:p>
            <a:pPr algn="just"/>
            <a:r>
              <a:rPr lang="id-ID" altLang="en-US" sz="1000"/>
              <a:t>Komunikasi, Informasi, Edukasi (KIE)</a:t>
            </a:r>
            <a:r>
              <a:rPr lang="en-US" altLang="id-ID" sz="1000"/>
              <a:t> </a:t>
            </a:r>
            <a:r>
              <a:rPr lang="id-ID" altLang="en-US" sz="1000"/>
              <a:t>KESEHATAN REPRODUKSI Field Lab</a:t>
            </a:r>
            <a:endParaRPr lang="id-ID" altLang="en-US" sz="1000"/>
          </a:p>
          <a:p>
            <a:pPr algn="just"/>
            <a:r>
              <a:rPr lang="id-ID" altLang="en-US" sz="1000"/>
              <a:t>Fakultas Kedokteran Universitas Sebelas Maret</a:t>
            </a:r>
            <a:r>
              <a:rPr lang="en-US" altLang="id-ID" sz="1000"/>
              <a:t> </a:t>
            </a:r>
            <a:r>
              <a:rPr lang="id-ID" altLang="en-US" sz="1000"/>
              <a:t>UNIVERSITAS SEBELAS MARET2013 </a:t>
            </a:r>
            <a:endParaRPr lang="id-ID" altLang="en-US" sz="1000"/>
          </a:p>
        </p:txBody>
      </p:sp>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0</TotalTime>
  <Words>5461</Words>
  <Application>WPS Presentation</Application>
  <PresentationFormat>Widescreen</PresentationFormat>
  <Paragraphs>95</Paragraphs>
  <Slides>16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Arial</vt:lpstr>
      <vt:lpstr>SimSun</vt:lpstr>
      <vt:lpstr>Wingdings</vt:lpstr>
      <vt:lpstr>Wingdings 2</vt:lpstr>
      <vt:lpstr>Arial Unicode MS</vt:lpstr>
      <vt:lpstr>Microsoft JhengHei Light</vt:lpstr>
      <vt:lpstr>Wingdings</vt:lpstr>
      <vt:lpstr>Corbel</vt:lpstr>
      <vt:lpstr>Microsoft YaHei</vt:lpstr>
      <vt:lpstr>Calibri</vt:lpstr>
      <vt:lpstr>Frame</vt:lpstr>
      <vt:lpstr>KONSEP DASAR KESEHATAN REPRODUKSI</vt:lpstr>
      <vt:lpstr>Definisi kesehatan reproduksi  </vt:lpstr>
      <vt:lpstr>Definisi kesehatan reproduksi  </vt:lpstr>
      <vt:lpstr>PowerPoint 演示文稿</vt:lpstr>
      <vt:lpstr>Tujuan Kesehatan Reproduksi  </vt:lpstr>
      <vt:lpstr>Tujuan Kesehatan Reproduksi</vt:lpstr>
      <vt:lpstr>Sasaran Kesehatan Reproduksi  </vt:lpstr>
      <vt:lpstr>Ruang lingkup kesehatan reproduksi dalam siklus kehidupan  </vt:lpstr>
      <vt:lpstr>Ruang lingkup kesehatan reproduksi dalam siklus kehidupan  </vt:lpstr>
      <vt:lpstr>Faktor yang Mempengaruhi kesehatan reproduksi  </vt:lpstr>
      <vt:lpstr>Indikator kesehatan reproduksi di Indonesia  </vt:lpstr>
      <vt:lpstr>Tujuan 3 </vt:lpstr>
      <vt:lpstr>Tujuan 5 </vt:lpstr>
      <vt:lpstr>Hak-hak reproduksi (ICPD CAIRO 1994)) </vt:lpstr>
      <vt:lpstr>Hak-hak reproduksi (ICPD CAIRO 1994)) International  Conference Population and Development  pembangunan dan kependudukan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DASAR KESEHATAN REPRODUKSI</dc:title>
  <dc:creator>user</dc:creator>
  <cp:lastModifiedBy>user</cp:lastModifiedBy>
  <cp:revision>10</cp:revision>
  <dcterms:created xsi:type="dcterms:W3CDTF">2021-08-21T01:48:00Z</dcterms:created>
  <dcterms:modified xsi:type="dcterms:W3CDTF">2022-09-10T12:09:02Z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3955CD5171CC440FB8CFF6C666CE6848</vt:lpwstr>
  </property>
  <property fmtid="{D5CDD505-2E9C-101B-9397-08002B2CF9AE}" pid="3" name="KSOProductBuildVer">
    <vt:lpwstr>1057-11.2.0.11306</vt:lpwstr>
  </property>
</Properties>
</file>