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3"/>
  </p:notesMasterIdLst>
  <p:sldIdLst>
    <p:sldId id="274" r:id="rId2"/>
    <p:sldId id="263" r:id="rId3"/>
    <p:sldId id="302" r:id="rId4"/>
    <p:sldId id="303" r:id="rId5"/>
    <p:sldId id="304" r:id="rId6"/>
    <p:sldId id="270" r:id="rId7"/>
    <p:sldId id="276" r:id="rId8"/>
    <p:sldId id="271" r:id="rId9"/>
    <p:sldId id="305" r:id="rId10"/>
    <p:sldId id="266" r:id="rId11"/>
    <p:sldId id="27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E363E8-723D-494A-ADC4-AED67DC8BFB1}">
  <a:tblStyle styleId="{DFE363E8-723D-494A-ADC4-AED67DC8BF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338" autoAdjust="0"/>
  </p:normalViewPr>
  <p:slideViewPr>
    <p:cSldViewPr>
      <p:cViewPr varScale="1">
        <p:scale>
          <a:sx n="166" d="100"/>
          <a:sy n="166" d="100"/>
        </p:scale>
        <p:origin x="184" y="2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6110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" name="Google Shape;3688;gb346627ac1_1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9" name="Google Shape;3689;gb346627ac1_1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" name="Google Shape;3468;gb346627ac1_1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9" name="Google Shape;3469;gb346627ac1_1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2" name="Google Shape;3762;gb346627ac1_1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3" name="Google Shape;3763;gb346627ac1_1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4" name="Google Shape;3424;gb346627ac1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5" name="Google Shape;3425;gb346627ac1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4" name="Google Shape;3424;gb346627ac1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5" name="Google Shape;3425;gb346627ac1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4" name="Google Shape;3424;gb346627ac1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5" name="Google Shape;3425;gb346627ac1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3" name="Google Shape;3393;g898feb88a6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4" name="Google Shape;3394;g898feb88a6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1" name="Google Shape;3521;gb346627ac1_1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2" name="Google Shape;3522;gb346627ac1_1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" name="Google Shape;3706;gb346627ac1_1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7" name="Google Shape;3707;gb346627ac1_1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" name="Google Shape;3594;gb346627ac1_1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5" name="Google Shape;3595;gb346627ac1_1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" name="Google Shape;3594;gb346627ac1_1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5" name="Google Shape;3595;gb346627ac1_1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5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437" name="Google Shape;437;p5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438" name="Google Shape;438;p5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9" name="Google Shape;439;p5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0" name="Google Shape;440;p5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1" name="Google Shape;441;p5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2" name="Google Shape;442;p5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3" name="Google Shape;443;p5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4" name="Google Shape;444;p5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5" name="Google Shape;445;p5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6" name="Google Shape;446;p5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7" name="Google Shape;447;p5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8" name="Google Shape;448;p5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49" name="Google Shape;449;p5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0" name="Google Shape;450;p5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1" name="Google Shape;451;p5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2" name="Google Shape;452;p5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3" name="Google Shape;453;p5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4" name="Google Shape;454;p5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5" name="Google Shape;455;p5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6" name="Google Shape;456;p5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7" name="Google Shape;457;p5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8" name="Google Shape;458;p5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59" name="Google Shape;459;p5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0" name="Google Shape;460;p5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1" name="Google Shape;461;p5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2" name="Google Shape;462;p5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3" name="Google Shape;463;p5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4" name="Google Shape;464;p5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5" name="Google Shape;465;p5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6" name="Google Shape;466;p5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7" name="Google Shape;467;p5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8" name="Google Shape;468;p5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69" name="Google Shape;469;p5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470" name="Google Shape;470;p5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471" name="Google Shape;471;p5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5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5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5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5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5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5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5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5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5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5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5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5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5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5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5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5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5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5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5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5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5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3" name="Google Shape;493;p5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4" name="Google Shape;494;p5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5" name="Google Shape;495;p5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5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5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5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5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5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5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5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5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5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5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5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5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5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5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5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5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5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5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5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5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5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5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5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5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5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5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22" name="Google Shape;522;p5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523" name="Google Shape;523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4" name="Google Shape;524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5" name="Google Shape;525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26" name="Google Shape;526;p5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527" name="Google Shape;527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8" name="Google Shape;528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9" name="Google Shape;529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0" name="Google Shape;530;p5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531" name="Google Shape;531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2" name="Google Shape;532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3" name="Google Shape;533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4" name="Google Shape;534;p5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535" name="Google Shape;535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6" name="Google Shape;536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37" name="Google Shape;537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38" name="Google Shape;538;p5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539" name="Google Shape;539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0" name="Google Shape;540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1" name="Google Shape;541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42" name="Google Shape;542;p5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543" name="Google Shape;543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4" name="Google Shape;544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5" name="Google Shape;545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46" name="Google Shape;546;p5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547" name="Google Shape;547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8" name="Google Shape;548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49" name="Google Shape;549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50" name="Google Shape;550;p5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551" name="Google Shape;551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2" name="Google Shape;552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3" name="Google Shape;553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54" name="Google Shape;554;p5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555" name="Google Shape;555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6" name="Google Shape;556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57" name="Google Shape;557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58" name="Google Shape;558;p5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559" name="Google Shape;559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0" name="Google Shape;560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1" name="Google Shape;561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62" name="Google Shape;562;p5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563" name="Google Shape;563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4" name="Google Shape;564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5" name="Google Shape;565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66" name="Google Shape;566;p5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567" name="Google Shape;567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8" name="Google Shape;568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9" name="Google Shape;569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70" name="Google Shape;570;p5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571" name="Google Shape;571;p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2" name="Google Shape;572;p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73" name="Google Shape;573;p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574" name="Google Shape;574;p5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75" name="Google Shape;575;p5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0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76" name="Google Shape;576;p5"/>
          <p:cNvSpPr txBox="1">
            <a:spLocks noGrp="1"/>
          </p:cNvSpPr>
          <p:nvPr>
            <p:ph type="subTitle" idx="1"/>
          </p:nvPr>
        </p:nvSpPr>
        <p:spPr>
          <a:xfrm>
            <a:off x="1514200" y="2757007"/>
            <a:ext cx="2243400" cy="365700"/>
          </a:xfrm>
          <a:prstGeom prst="rect">
            <a:avLst/>
          </a:prstGeom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577" name="Google Shape;577;p5"/>
          <p:cNvSpPr txBox="1">
            <a:spLocks noGrp="1"/>
          </p:cNvSpPr>
          <p:nvPr>
            <p:ph type="subTitle" idx="2"/>
          </p:nvPr>
        </p:nvSpPr>
        <p:spPr>
          <a:xfrm>
            <a:off x="1721500" y="3162507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endParaRPr/>
          </a:p>
        </p:txBody>
      </p:sp>
      <p:sp>
        <p:nvSpPr>
          <p:cNvPr id="578" name="Google Shape;578;p5"/>
          <p:cNvSpPr txBox="1">
            <a:spLocks noGrp="1"/>
          </p:cNvSpPr>
          <p:nvPr>
            <p:ph type="subTitle" idx="3"/>
          </p:nvPr>
        </p:nvSpPr>
        <p:spPr>
          <a:xfrm>
            <a:off x="5386400" y="2757007"/>
            <a:ext cx="2243400" cy="365700"/>
          </a:xfrm>
          <a:prstGeom prst="rect">
            <a:avLst/>
          </a:prstGeom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579" name="Google Shape;579;p5"/>
          <p:cNvSpPr txBox="1">
            <a:spLocks noGrp="1"/>
          </p:cNvSpPr>
          <p:nvPr>
            <p:ph type="subTitle" idx="4"/>
          </p:nvPr>
        </p:nvSpPr>
        <p:spPr>
          <a:xfrm>
            <a:off x="5593700" y="3162509"/>
            <a:ext cx="182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endParaRPr/>
          </a:p>
        </p:txBody>
      </p:sp>
      <p:grpSp>
        <p:nvGrpSpPr>
          <p:cNvPr id="580" name="Google Shape;580;p5"/>
          <p:cNvGrpSpPr/>
          <p:nvPr/>
        </p:nvGrpSpPr>
        <p:grpSpPr>
          <a:xfrm>
            <a:off x="4532850" y="1909061"/>
            <a:ext cx="78300" cy="2087378"/>
            <a:chOff x="4532850" y="2348299"/>
            <a:chExt cx="78300" cy="2087378"/>
          </a:xfrm>
        </p:grpSpPr>
        <p:sp>
          <p:nvSpPr>
            <p:cNvPr id="581" name="Google Shape;581;p5"/>
            <p:cNvSpPr/>
            <p:nvPr/>
          </p:nvSpPr>
          <p:spPr>
            <a:xfrm>
              <a:off x="4532850" y="2635310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5"/>
            <p:cNvSpPr/>
            <p:nvPr/>
          </p:nvSpPr>
          <p:spPr>
            <a:xfrm>
              <a:off x="4532850" y="2922321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5"/>
            <p:cNvSpPr/>
            <p:nvPr/>
          </p:nvSpPr>
          <p:spPr>
            <a:xfrm>
              <a:off x="4532850" y="3209332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5"/>
            <p:cNvSpPr/>
            <p:nvPr/>
          </p:nvSpPr>
          <p:spPr>
            <a:xfrm>
              <a:off x="4532850" y="2348299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5"/>
            <p:cNvSpPr/>
            <p:nvPr/>
          </p:nvSpPr>
          <p:spPr>
            <a:xfrm>
              <a:off x="4532850" y="3783354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5"/>
            <p:cNvSpPr/>
            <p:nvPr/>
          </p:nvSpPr>
          <p:spPr>
            <a:xfrm>
              <a:off x="4532850" y="4070365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5"/>
            <p:cNvSpPr/>
            <p:nvPr/>
          </p:nvSpPr>
          <p:spPr>
            <a:xfrm>
              <a:off x="4532850" y="4357376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5"/>
            <p:cNvSpPr/>
            <p:nvPr/>
          </p:nvSpPr>
          <p:spPr>
            <a:xfrm>
              <a:off x="4532850" y="3496343"/>
              <a:ext cx="78300" cy="78300"/>
            </a:xfrm>
            <a:prstGeom prst="ellipse">
              <a:avLst/>
            </a:prstGeom>
            <a:solidFill>
              <a:schemeClr val="lt2"/>
            </a:solidFill>
            <a:ln w="9525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l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_1_1">
    <p:bg>
      <p:bgPr>
        <a:gradFill>
          <a:gsLst>
            <a:gs pos="0">
              <a:srgbClr val="351C75"/>
            </a:gs>
            <a:gs pos="38000">
              <a:srgbClr val="000000"/>
            </a:gs>
            <a:gs pos="100000">
              <a:srgbClr val="000000"/>
            </a:gs>
          </a:gsLst>
          <a:lin ang="5400012" scaled="0"/>
        </a:gradFill>
        <a:effectLst/>
      </p:bgPr>
    </p:bg>
    <p:spTree>
      <p:nvGrpSpPr>
        <p:cNvPr id="1" name="Shape 3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Google Shape;3077;p25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3078" name="Google Shape;3078;p25"/>
            <p:cNvGrpSpPr/>
            <p:nvPr/>
          </p:nvGrpSpPr>
          <p:grpSpPr>
            <a:xfrm>
              <a:off x="75700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3079" name="Google Shape;3079;p25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0" name="Google Shape;3080;p25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1" name="Google Shape;3081;p25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2" name="Google Shape;3082;p25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3" name="Google Shape;3083;p25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4" name="Google Shape;3084;p25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5" name="Google Shape;3085;p25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6" name="Google Shape;3086;p25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7" name="Google Shape;3087;p25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8" name="Google Shape;3088;p25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89" name="Google Shape;3089;p25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0" name="Google Shape;3090;p25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1" name="Google Shape;3091;p25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2" name="Google Shape;3092;p25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3" name="Google Shape;3093;p25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4" name="Google Shape;3094;p25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5" name="Google Shape;3095;p25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6" name="Google Shape;3096;p25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7" name="Google Shape;3097;p25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8" name="Google Shape;3098;p25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99" name="Google Shape;3099;p25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0" name="Google Shape;3100;p25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1" name="Google Shape;3101;p25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2" name="Google Shape;3102;p25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3" name="Google Shape;3103;p25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4" name="Google Shape;3104;p25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5" name="Google Shape;3105;p25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6" name="Google Shape;3106;p25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7" name="Google Shape;3107;p25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8" name="Google Shape;3108;p25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09" name="Google Shape;3109;p25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110" name="Google Shape;3110;p25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43075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111" name="Google Shape;3111;p25"/>
            <p:cNvGrpSpPr/>
            <p:nvPr/>
          </p:nvGrpSpPr>
          <p:grpSpPr>
            <a:xfrm>
              <a:off x="25250" y="-43"/>
              <a:ext cx="731775" cy="5143393"/>
              <a:chOff x="25250" y="-43"/>
              <a:chExt cx="731775" cy="5143393"/>
            </a:xfrm>
          </p:grpSpPr>
          <p:sp>
            <p:nvSpPr>
              <p:cNvPr id="3112" name="Google Shape;3112;p25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3" name="Google Shape;3113;p25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4" name="Google Shape;3114;p25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5" name="Google Shape;3115;p25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6" name="Google Shape;3116;p25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7" name="Google Shape;3117;p25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8" name="Google Shape;3118;p25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9" name="Google Shape;3119;p25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0" name="Google Shape;3120;p25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1" name="Google Shape;3121;p25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2" name="Google Shape;3122;p25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3" name="Google Shape;3123;p25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4" name="Google Shape;3124;p25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5" name="Google Shape;3125;p25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6" name="Google Shape;3126;p25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7" name="Google Shape;3127;p25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8" name="Google Shape;3128;p25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9" name="Google Shape;3129;p25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0" name="Google Shape;3130;p25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1" name="Google Shape;3131;p25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2" name="Google Shape;3132;p25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3" name="Google Shape;3133;p25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4" name="Google Shape;3134;p25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5" name="Google Shape;3135;p25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6" name="Google Shape;3136;p25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7" name="Google Shape;3137;p25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8" name="Google Shape;3138;p25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9" name="Google Shape;3139;p25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0" name="Google Shape;3140;p25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1" name="Google Shape;3141;p25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2" name="Google Shape;3142;p25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3" name="Google Shape;3143;p25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4" name="Google Shape;3144;p25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5" name="Google Shape;3145;p25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6" name="Google Shape;3146;p25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7" name="Google Shape;3147;p25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8" name="Google Shape;3148;p25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9" name="Google Shape;3149;p25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0" name="Google Shape;3150;p25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1" name="Google Shape;3151;p25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2" name="Google Shape;3152;p25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3" name="Google Shape;3153;p25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4" name="Google Shape;3154;p25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5" name="Google Shape;3155;p25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6" name="Google Shape;3156;p25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7" name="Google Shape;3157;p25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8" name="Google Shape;3158;p25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9" name="Google Shape;3159;p25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0" name="Google Shape;3160;p25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1" name="Google Shape;3161;p25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2" name="Google Shape;3162;p25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163" name="Google Shape;3163;p25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3164" name="Google Shape;3164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65" name="Google Shape;3165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66" name="Google Shape;3166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67" name="Google Shape;3167;p25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3168" name="Google Shape;3168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69" name="Google Shape;3169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0" name="Google Shape;3170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71" name="Google Shape;3171;p25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3172" name="Google Shape;3172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3" name="Google Shape;3173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4" name="Google Shape;3174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75" name="Google Shape;3175;p25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3176" name="Google Shape;3176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7" name="Google Shape;3177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78" name="Google Shape;3178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79" name="Google Shape;3179;p25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3180" name="Google Shape;3180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1" name="Google Shape;3181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2" name="Google Shape;3182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83" name="Google Shape;3183;p25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3184" name="Google Shape;3184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5" name="Google Shape;3185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6" name="Google Shape;3186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87" name="Google Shape;3187;p25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3188" name="Google Shape;3188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89" name="Google Shape;3189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0" name="Google Shape;3190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91" name="Google Shape;3191;p25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3192" name="Google Shape;3192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3" name="Google Shape;3193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4" name="Google Shape;3194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95" name="Google Shape;3195;p25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3196" name="Google Shape;3196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7" name="Google Shape;3197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98" name="Google Shape;3198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199" name="Google Shape;3199;p25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3200" name="Google Shape;3200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1" name="Google Shape;3201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2" name="Google Shape;3202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203" name="Google Shape;3203;p25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3204" name="Google Shape;3204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5" name="Google Shape;3205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6" name="Google Shape;3206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207" name="Google Shape;3207;p25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3208" name="Google Shape;3208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09" name="Google Shape;3209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10" name="Google Shape;3210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211" name="Google Shape;3211;p25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3212" name="Google Shape;3212;p25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13" name="Google Shape;3213;p25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14" name="Google Shape;3214;p25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215" name="Google Shape;3215;p25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20124D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_1_1">
    <p:bg>
      <p:bgPr>
        <a:gradFill>
          <a:gsLst>
            <a:gs pos="0">
              <a:srgbClr val="1C4587"/>
            </a:gs>
            <a:gs pos="29000">
              <a:srgbClr val="000000"/>
            </a:gs>
            <a:gs pos="100000">
              <a:srgbClr val="000000"/>
            </a:gs>
          </a:gsLst>
          <a:lin ang="5400012" scaled="0"/>
        </a:gradFill>
        <a:effectLst/>
      </p:bgPr>
    </p:bg>
    <p:spTree>
      <p:nvGrpSpPr>
        <p:cNvPr id="1" name="Shape 3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7" name="Google Shape;3217;p26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3218" name="Google Shape;3218;p26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3219" name="Google Shape;3219;p26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0" name="Google Shape;3220;p26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1" name="Google Shape;3221;p26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2" name="Google Shape;3222;p26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3" name="Google Shape;3223;p26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4" name="Google Shape;3224;p26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5" name="Google Shape;3225;p26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6" name="Google Shape;3226;p26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7" name="Google Shape;3227;p26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8" name="Google Shape;3228;p26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29" name="Google Shape;3229;p26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0" name="Google Shape;3230;p26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1" name="Google Shape;3231;p26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2" name="Google Shape;3232;p26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3" name="Google Shape;3233;p26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4" name="Google Shape;3234;p26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5" name="Google Shape;3235;p26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6" name="Google Shape;3236;p26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7" name="Google Shape;3237;p26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8" name="Google Shape;3238;p26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39" name="Google Shape;3239;p26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0" name="Google Shape;3240;p26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1" name="Google Shape;3241;p26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2" name="Google Shape;3242;p26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3" name="Google Shape;3243;p26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4" name="Google Shape;3244;p26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5" name="Google Shape;3245;p26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6" name="Google Shape;3246;p26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7" name="Google Shape;3247;p26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8" name="Google Shape;3248;p26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9" name="Google Shape;3249;p26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50" name="Google Shape;3250;p26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C2E68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3251" name="Google Shape;3251;p26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3252" name="Google Shape;3252;p26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3" name="Google Shape;3253;p26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4" name="Google Shape;3254;p26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5" name="Google Shape;3255;p26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6" name="Google Shape;3256;p26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7" name="Google Shape;3257;p26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8" name="Google Shape;3258;p26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9" name="Google Shape;3259;p26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0" name="Google Shape;3260;p26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1" name="Google Shape;3261;p26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2" name="Google Shape;3262;p26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3" name="Google Shape;3263;p26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4" name="Google Shape;3264;p26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5" name="Google Shape;3265;p26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6" name="Google Shape;3266;p26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7" name="Google Shape;3267;p26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8" name="Google Shape;3268;p26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9" name="Google Shape;3269;p26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0" name="Google Shape;3270;p26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1" name="Google Shape;3271;p26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2" name="Google Shape;3272;p26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3" name="Google Shape;3273;p26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4" name="Google Shape;3274;p26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5" name="Google Shape;3275;p26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6" name="Google Shape;3276;p26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7" name="Google Shape;3277;p26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8" name="Google Shape;3278;p26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9" name="Google Shape;3279;p26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0" name="Google Shape;3280;p26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1" name="Google Shape;3281;p26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2" name="Google Shape;3282;p26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3" name="Google Shape;3283;p26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4" name="Google Shape;3284;p26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5" name="Google Shape;3285;p26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6" name="Google Shape;3286;p26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7" name="Google Shape;3287;p26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8" name="Google Shape;3288;p26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9" name="Google Shape;3289;p26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0" name="Google Shape;3290;p26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1" name="Google Shape;3291;p26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2" name="Google Shape;3292;p26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3" name="Google Shape;3293;p26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4" name="Google Shape;3294;p26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5" name="Google Shape;3295;p26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6" name="Google Shape;3296;p26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7" name="Google Shape;3297;p26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8" name="Google Shape;3298;p26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9" name="Google Shape;3299;p26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0" name="Google Shape;3300;p26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1" name="Google Shape;3301;p26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2" name="Google Shape;3302;p26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303" name="Google Shape;3303;p26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3304" name="Google Shape;3304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5" name="Google Shape;3305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6" name="Google Shape;3306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07" name="Google Shape;3307;p26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3308" name="Google Shape;3308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09" name="Google Shape;3309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0" name="Google Shape;3310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11" name="Google Shape;3311;p26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3312" name="Google Shape;3312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3" name="Google Shape;3313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4" name="Google Shape;3314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15" name="Google Shape;3315;p26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3316" name="Google Shape;3316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7" name="Google Shape;3317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18" name="Google Shape;3318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19" name="Google Shape;3319;p26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3320" name="Google Shape;3320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1" name="Google Shape;3321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2" name="Google Shape;3322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23" name="Google Shape;3323;p26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3324" name="Google Shape;3324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5" name="Google Shape;3325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6" name="Google Shape;3326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27" name="Google Shape;3327;p26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3328" name="Google Shape;3328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29" name="Google Shape;3329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0" name="Google Shape;3330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31" name="Google Shape;3331;p26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3332" name="Google Shape;3332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3" name="Google Shape;3333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4" name="Google Shape;3334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35" name="Google Shape;3335;p26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3336" name="Google Shape;3336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7" name="Google Shape;3337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38" name="Google Shape;3338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39" name="Google Shape;3339;p26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3340" name="Google Shape;3340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1" name="Google Shape;3341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2" name="Google Shape;3342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43" name="Google Shape;3343;p26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3344" name="Google Shape;3344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5" name="Google Shape;3345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6" name="Google Shape;3346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47" name="Google Shape;3347;p26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3348" name="Google Shape;3348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49" name="Google Shape;3349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0" name="Google Shape;3350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351" name="Google Shape;3351;p26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3352" name="Google Shape;3352;p2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3" name="Google Shape;3353;p2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54" name="Google Shape;3354;p2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355" name="Google Shape;3355;p26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07376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0" name="Google Shape;590;p6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591" name="Google Shape;591;p6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592" name="Google Shape;592;p6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3" name="Google Shape;593;p6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4" name="Google Shape;594;p6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5" name="Google Shape;595;p6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6" name="Google Shape;596;p6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7" name="Google Shape;597;p6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8" name="Google Shape;598;p6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599" name="Google Shape;599;p6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0" name="Google Shape;600;p6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1" name="Google Shape;601;p6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2" name="Google Shape;602;p6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3" name="Google Shape;603;p6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4" name="Google Shape;604;p6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5" name="Google Shape;605;p6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6" name="Google Shape;606;p6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7" name="Google Shape;607;p6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8" name="Google Shape;608;p6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09" name="Google Shape;609;p6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0" name="Google Shape;610;p6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1" name="Google Shape;611;p6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2" name="Google Shape;612;p6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3" name="Google Shape;613;p6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4" name="Google Shape;614;p6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5" name="Google Shape;615;p6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6" name="Google Shape;616;p6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7" name="Google Shape;617;p6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8" name="Google Shape;618;p6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19" name="Google Shape;619;p6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0" name="Google Shape;620;p6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1" name="Google Shape;621;p6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2" name="Google Shape;622;p6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23" name="Google Shape;623;p6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624" name="Google Shape;624;p6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625" name="Google Shape;625;p6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6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6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6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6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6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6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6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6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6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6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6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6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6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6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6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6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6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6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6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6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6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6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6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6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6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6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6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6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6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6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6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6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6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6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6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6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6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6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6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5" name="Google Shape;665;p6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6" name="Google Shape;666;p6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7" name="Google Shape;667;p6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8" name="Google Shape;668;p6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9" name="Google Shape;669;p6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0" name="Google Shape;670;p6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6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6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6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4" name="Google Shape;674;p6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5" name="Google Shape;675;p6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76" name="Google Shape;676;p6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677" name="Google Shape;677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8" name="Google Shape;678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79" name="Google Shape;679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0" name="Google Shape;680;p6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681" name="Google Shape;681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2" name="Google Shape;682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3" name="Google Shape;683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4" name="Google Shape;684;p6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685" name="Google Shape;685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6" name="Google Shape;686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87" name="Google Shape;687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88" name="Google Shape;688;p6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689" name="Google Shape;689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0" name="Google Shape;690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1" name="Google Shape;691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2" name="Google Shape;692;p6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693" name="Google Shape;693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" name="Google Shape;694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" name="Google Shape;695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96" name="Google Shape;696;p6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697" name="Google Shape;697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8" name="Google Shape;698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9" name="Google Shape;699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00" name="Google Shape;700;p6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701" name="Google Shape;701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2" name="Google Shape;702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3" name="Google Shape;703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04" name="Google Shape;704;p6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705" name="Google Shape;705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6" name="Google Shape;706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07" name="Google Shape;707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08" name="Google Shape;708;p6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709" name="Google Shape;709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0" name="Google Shape;710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1" name="Google Shape;711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12" name="Google Shape;712;p6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713" name="Google Shape;713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4" name="Google Shape;714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5" name="Google Shape;715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16" name="Google Shape;716;p6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717" name="Google Shape;717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8" name="Google Shape;718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19" name="Google Shape;719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0" name="Google Shape;720;p6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721" name="Google Shape;721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2" name="Google Shape;722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3" name="Google Shape;723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724" name="Google Shape;724;p6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725" name="Google Shape;725;p6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6" name="Google Shape;726;p6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27" name="Google Shape;727;p6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28" name="Google Shape;728;p6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29" name="Google Shape;729;p6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0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4" name="Google Shape;1014;p9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1015" name="Google Shape;1015;p9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1016" name="Google Shape;1016;p9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7" name="Google Shape;1017;p9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8" name="Google Shape;1018;p9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19" name="Google Shape;1019;p9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0" name="Google Shape;1020;p9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1" name="Google Shape;1021;p9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2" name="Google Shape;1022;p9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3" name="Google Shape;1023;p9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4" name="Google Shape;1024;p9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5" name="Google Shape;1025;p9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6" name="Google Shape;1026;p9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7" name="Google Shape;1027;p9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8" name="Google Shape;1028;p9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29" name="Google Shape;1029;p9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0" name="Google Shape;1030;p9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1" name="Google Shape;1031;p9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2" name="Google Shape;1032;p9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3" name="Google Shape;1033;p9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4" name="Google Shape;1034;p9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5" name="Google Shape;1035;p9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6" name="Google Shape;1036;p9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7" name="Google Shape;1037;p9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8" name="Google Shape;1038;p9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39" name="Google Shape;1039;p9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0" name="Google Shape;1040;p9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1" name="Google Shape;1041;p9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2" name="Google Shape;1042;p9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3" name="Google Shape;1043;p9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4" name="Google Shape;1044;p9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5" name="Google Shape;1045;p9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6" name="Google Shape;1046;p9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047" name="Google Shape;1047;p9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048" name="Google Shape;1048;p9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1049" name="Google Shape;1049;p9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0" name="Google Shape;1050;p9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1" name="Google Shape;1051;p9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2" name="Google Shape;1052;p9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3" name="Google Shape;1053;p9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4" name="Google Shape;1054;p9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5" name="Google Shape;1055;p9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6" name="Google Shape;1056;p9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7" name="Google Shape;1057;p9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8" name="Google Shape;1058;p9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9" name="Google Shape;1059;p9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0" name="Google Shape;1060;p9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1" name="Google Shape;1061;p9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9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3" name="Google Shape;1063;p9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4" name="Google Shape;1064;p9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5" name="Google Shape;1065;p9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6" name="Google Shape;1066;p9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7" name="Google Shape;1067;p9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8" name="Google Shape;1068;p9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9" name="Google Shape;1069;p9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0" name="Google Shape;1070;p9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1" name="Google Shape;1071;p9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2" name="Google Shape;1072;p9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3" name="Google Shape;1073;p9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4" name="Google Shape;1074;p9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5" name="Google Shape;1075;p9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6" name="Google Shape;1076;p9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7" name="Google Shape;1077;p9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8" name="Google Shape;1078;p9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9" name="Google Shape;1079;p9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0" name="Google Shape;1080;p9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1" name="Google Shape;1081;p9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2" name="Google Shape;1082;p9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3" name="Google Shape;1083;p9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4" name="Google Shape;1084;p9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5" name="Google Shape;1085;p9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6" name="Google Shape;1086;p9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7" name="Google Shape;1087;p9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8" name="Google Shape;1088;p9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9" name="Google Shape;1089;p9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0" name="Google Shape;1090;p9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9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2" name="Google Shape;1092;p9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3" name="Google Shape;1093;p9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4" name="Google Shape;1094;p9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5" name="Google Shape;1095;p9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6" name="Google Shape;1096;p9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9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9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9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100" name="Google Shape;1100;p9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1101" name="Google Shape;1101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2" name="Google Shape;1102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3" name="Google Shape;1103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04" name="Google Shape;1104;p9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1105" name="Google Shape;1105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6" name="Google Shape;1106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7" name="Google Shape;1107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08" name="Google Shape;1108;p9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1109" name="Google Shape;1109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0" name="Google Shape;1110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1" name="Google Shape;1111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12" name="Google Shape;1112;p9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1113" name="Google Shape;1113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4" name="Google Shape;1114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5" name="Google Shape;1115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16" name="Google Shape;1116;p9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1117" name="Google Shape;1117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8" name="Google Shape;1118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19" name="Google Shape;1119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20" name="Google Shape;1120;p9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1121" name="Google Shape;1121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2" name="Google Shape;1122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3" name="Google Shape;1123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24" name="Google Shape;1124;p9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1125" name="Google Shape;1125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6" name="Google Shape;1126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27" name="Google Shape;1127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28" name="Google Shape;1128;p9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1129" name="Google Shape;1129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0" name="Google Shape;1130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1" name="Google Shape;1131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32" name="Google Shape;1132;p9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1133" name="Google Shape;1133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4" name="Google Shape;1134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5" name="Google Shape;1135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36" name="Google Shape;1136;p9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1137" name="Google Shape;1137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8" name="Google Shape;1138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9" name="Google Shape;1139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0" name="Google Shape;1140;p9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1141" name="Google Shape;1141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2" name="Google Shape;1142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3" name="Google Shape;1143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4" name="Google Shape;1144;p9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1145" name="Google Shape;1145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6" name="Google Shape;1146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7" name="Google Shape;1147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48" name="Google Shape;1148;p9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1149" name="Google Shape;1149;p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0" name="Google Shape;1150;p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1" name="Google Shape;1151;p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152" name="Google Shape;1152;p9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53" name="Google Shape;1153;p9"/>
          <p:cNvSpPr txBox="1">
            <a:spLocks noGrp="1"/>
          </p:cNvSpPr>
          <p:nvPr>
            <p:ph type="title"/>
          </p:nvPr>
        </p:nvSpPr>
        <p:spPr>
          <a:xfrm>
            <a:off x="1640625" y="1614463"/>
            <a:ext cx="3845700" cy="994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200"/>
              <a:buNone/>
              <a:defRPr sz="90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154" name="Google Shape;1154;p9"/>
          <p:cNvSpPr txBox="1">
            <a:spLocks noGrp="1"/>
          </p:cNvSpPr>
          <p:nvPr>
            <p:ph type="subTitle" idx="1"/>
          </p:nvPr>
        </p:nvSpPr>
        <p:spPr>
          <a:xfrm>
            <a:off x="1640625" y="2742738"/>
            <a:ext cx="3476400" cy="78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dk1"/>
        </a:solidFill>
        <a:effectLst/>
      </p:bgPr>
    </p:bg>
    <p:spTree>
      <p:nvGrpSpPr>
        <p:cNvPr id="1" name="Shape 1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Google Shape;1156;p10"/>
          <p:cNvSpPr txBox="1">
            <a:spLocks noGrp="1"/>
          </p:cNvSpPr>
          <p:nvPr>
            <p:ph type="title"/>
          </p:nvPr>
        </p:nvSpPr>
        <p:spPr>
          <a:xfrm>
            <a:off x="2676450" y="1386300"/>
            <a:ext cx="3791100" cy="23709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43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8" name="Google Shape;1158;p11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1159" name="Google Shape;1159;p11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1160" name="Google Shape;1160;p11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1" name="Google Shape;1161;p11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2" name="Google Shape;1162;p11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3" name="Google Shape;1163;p11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4" name="Google Shape;1164;p11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5" name="Google Shape;1165;p11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6" name="Google Shape;1166;p11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7" name="Google Shape;1167;p11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8" name="Google Shape;1168;p11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69" name="Google Shape;1169;p11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0" name="Google Shape;1170;p11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1" name="Google Shape;1171;p11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2" name="Google Shape;1172;p11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3" name="Google Shape;1173;p11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4" name="Google Shape;1174;p11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5" name="Google Shape;1175;p11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6" name="Google Shape;1176;p11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7" name="Google Shape;1177;p11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8" name="Google Shape;1178;p11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79" name="Google Shape;1179;p11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0" name="Google Shape;1180;p11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1" name="Google Shape;1181;p11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2" name="Google Shape;1182;p11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3" name="Google Shape;1183;p11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4" name="Google Shape;1184;p11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5" name="Google Shape;1185;p11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6" name="Google Shape;1186;p11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7" name="Google Shape;1187;p11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8" name="Google Shape;1188;p11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89" name="Google Shape;1189;p11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0" name="Google Shape;1190;p11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91" name="Google Shape;1191;p11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192" name="Google Shape;1192;p11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1193" name="Google Shape;1193;p11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4" name="Google Shape;1194;p11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11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11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11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11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11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0" name="Google Shape;1200;p11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1" name="Google Shape;1201;p11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11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11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11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11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11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11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11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11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11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11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11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11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11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11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11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11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11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11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11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11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11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11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11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11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11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11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11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11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11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11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11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11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11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11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11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11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11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11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11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11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2" name="Google Shape;1242;p11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3" name="Google Shape;1243;p11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44" name="Google Shape;1244;p11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1245" name="Google Shape;1245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6" name="Google Shape;1246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47" name="Google Shape;1247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48" name="Google Shape;1248;p11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1249" name="Google Shape;1249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0" name="Google Shape;1250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1" name="Google Shape;1251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52" name="Google Shape;1252;p11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1253" name="Google Shape;1253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4" name="Google Shape;1254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5" name="Google Shape;1255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56" name="Google Shape;1256;p11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1257" name="Google Shape;1257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8" name="Google Shape;1258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9" name="Google Shape;1259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0" name="Google Shape;1260;p11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1261" name="Google Shape;1261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2" name="Google Shape;1262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3" name="Google Shape;1263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4" name="Google Shape;1264;p11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1265" name="Google Shape;1265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6" name="Google Shape;1266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67" name="Google Shape;1267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68" name="Google Shape;1268;p11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1269" name="Google Shape;1269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0" name="Google Shape;1270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1" name="Google Shape;1271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2" name="Google Shape;1272;p11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1273" name="Google Shape;1273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4" name="Google Shape;1274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5" name="Google Shape;1275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76" name="Google Shape;1276;p11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1277" name="Google Shape;1277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" name="Google Shape;1278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" name="Google Shape;1279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0" name="Google Shape;1280;p11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1281" name="Google Shape;1281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" name="Google Shape;1282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" name="Google Shape;1283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4" name="Google Shape;1284;p11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1285" name="Google Shape;1285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" name="Google Shape;1286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" name="Google Shape;1287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88" name="Google Shape;1288;p11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1289" name="Google Shape;1289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" name="Google Shape;1290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" name="Google Shape;1291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292" name="Google Shape;1292;p11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1293" name="Google Shape;1293;p11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" name="Google Shape;1294;p11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" name="Google Shape;1295;p11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296" name="Google Shape;1296;p11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97" name="Google Shape;1297;p11"/>
          <p:cNvSpPr txBox="1">
            <a:spLocks noGrp="1"/>
          </p:cNvSpPr>
          <p:nvPr>
            <p:ph type="title" hasCustomPrompt="1"/>
          </p:nvPr>
        </p:nvSpPr>
        <p:spPr>
          <a:xfrm>
            <a:off x="1581150" y="1718972"/>
            <a:ext cx="5981700" cy="12981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99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98" name="Google Shape;1298;p11"/>
          <p:cNvSpPr txBox="1">
            <a:spLocks noGrp="1"/>
          </p:cNvSpPr>
          <p:nvPr>
            <p:ph type="subTitle" idx="1"/>
          </p:nvPr>
        </p:nvSpPr>
        <p:spPr>
          <a:xfrm>
            <a:off x="1815538" y="2960428"/>
            <a:ext cx="5511600" cy="4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endParaRPr/>
          </a:p>
        </p:txBody>
      </p:sp>
      <p:sp>
        <p:nvSpPr>
          <p:cNvPr id="1299" name="Google Shape;1299;p11"/>
          <p:cNvSpPr/>
          <p:nvPr/>
        </p:nvSpPr>
        <p:spPr>
          <a:xfrm>
            <a:off x="1563004" y="1365925"/>
            <a:ext cx="6018000" cy="2392500"/>
          </a:xfrm>
          <a:prstGeom prst="roundRect">
            <a:avLst>
              <a:gd name="adj" fmla="val 11728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0" name="Google Shape;1300;p11"/>
          <p:cNvSpPr/>
          <p:nvPr/>
        </p:nvSpPr>
        <p:spPr>
          <a:xfrm>
            <a:off x="1388250" y="1219200"/>
            <a:ext cx="6367500" cy="2705100"/>
          </a:xfrm>
          <a:prstGeom prst="roundRect">
            <a:avLst>
              <a:gd name="adj" fmla="val 11728"/>
            </a:avLst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3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1">
    <p:spTree>
      <p:nvGrpSpPr>
        <p:cNvPr id="1" name="Shape 2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4" name="Google Shape;2214;p19"/>
          <p:cNvGrpSpPr/>
          <p:nvPr/>
        </p:nvGrpSpPr>
        <p:grpSpPr>
          <a:xfrm flipH="1"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2215" name="Google Shape;2215;p19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2216" name="Google Shape;2216;p19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7" name="Google Shape;2217;p19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8" name="Google Shape;2218;p19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19" name="Google Shape;2219;p19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0" name="Google Shape;2220;p19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1" name="Google Shape;2221;p19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2" name="Google Shape;2222;p19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3" name="Google Shape;2223;p19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4" name="Google Shape;2224;p19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5" name="Google Shape;2225;p19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6" name="Google Shape;2226;p19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7" name="Google Shape;2227;p19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8" name="Google Shape;2228;p19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29" name="Google Shape;2229;p19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0" name="Google Shape;2230;p19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1" name="Google Shape;2231;p19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2" name="Google Shape;2232;p19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3" name="Google Shape;2233;p19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4" name="Google Shape;2234;p19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5" name="Google Shape;2235;p19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6" name="Google Shape;2236;p19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7" name="Google Shape;2237;p19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8" name="Google Shape;2238;p19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39" name="Google Shape;2239;p19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0" name="Google Shape;2240;p19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1" name="Google Shape;2241;p19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2" name="Google Shape;2242;p19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3" name="Google Shape;2243;p19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4" name="Google Shape;2244;p19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5" name="Google Shape;2245;p19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6" name="Google Shape;2246;p19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7" name="Google Shape;2247;p19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248" name="Google Shape;2248;p19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2249" name="Google Shape;2249;p19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19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19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19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19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4" name="Google Shape;2254;p19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5" name="Google Shape;2255;p19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19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7" name="Google Shape;2257;p19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8" name="Google Shape;2258;p19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9" name="Google Shape;2259;p19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0" name="Google Shape;2260;p19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1" name="Google Shape;2261;p19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2" name="Google Shape;2262;p19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3" name="Google Shape;2263;p19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19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19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19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19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19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19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0" name="Google Shape;2270;p19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1" name="Google Shape;2271;p19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19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19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19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19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19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19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8" name="Google Shape;2278;p19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19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19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1" name="Google Shape;2281;p19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2" name="Google Shape;2282;p19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3" name="Google Shape;2283;p19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4" name="Google Shape;2284;p19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5" name="Google Shape;2285;p19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19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7" name="Google Shape;2287;p19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8" name="Google Shape;2288;p19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9" name="Google Shape;2289;p19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0" name="Google Shape;2290;p19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1" name="Google Shape;2291;p19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2" name="Google Shape;2292;p19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3" name="Google Shape;2293;p19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4" name="Google Shape;2294;p19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5" name="Google Shape;2295;p19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6" name="Google Shape;2296;p19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7" name="Google Shape;2297;p19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8" name="Google Shape;2298;p19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9" name="Google Shape;2299;p19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300" name="Google Shape;2300;p19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2301" name="Google Shape;2301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2" name="Google Shape;2302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3" name="Google Shape;2303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04" name="Google Shape;2304;p19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2305" name="Google Shape;2305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6" name="Google Shape;2306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7" name="Google Shape;2307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08" name="Google Shape;2308;p19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2309" name="Google Shape;2309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0" name="Google Shape;2310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1" name="Google Shape;2311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12" name="Google Shape;2312;p19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2313" name="Google Shape;2313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4" name="Google Shape;2314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5" name="Google Shape;2315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16" name="Google Shape;2316;p19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2317" name="Google Shape;2317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8" name="Google Shape;2318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9" name="Google Shape;2319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20" name="Google Shape;2320;p19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2321" name="Google Shape;2321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2" name="Google Shape;2322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3" name="Google Shape;2323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24" name="Google Shape;2324;p19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2325" name="Google Shape;2325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6" name="Google Shape;2326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7" name="Google Shape;2327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28" name="Google Shape;2328;p19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2329" name="Google Shape;2329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0" name="Google Shape;2330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1" name="Google Shape;2331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32" name="Google Shape;2332;p19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2333" name="Google Shape;2333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4" name="Google Shape;2334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5" name="Google Shape;2335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36" name="Google Shape;2336;p19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2337" name="Google Shape;2337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8" name="Google Shape;2338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9" name="Google Shape;2339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40" name="Google Shape;2340;p19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2341" name="Google Shape;2341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2" name="Google Shape;2342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3" name="Google Shape;2343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44" name="Google Shape;2344;p19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2345" name="Google Shape;2345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6" name="Google Shape;2346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7" name="Google Shape;2347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348" name="Google Shape;2348;p19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2349" name="Google Shape;2349;p19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0" name="Google Shape;2350;p19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51" name="Google Shape;2351;p19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352" name="Google Shape;2352;p19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53" name="Google Shape;2353;p19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354" name="Google Shape;2354;p19"/>
          <p:cNvSpPr txBox="1">
            <a:spLocks noGrp="1"/>
          </p:cNvSpPr>
          <p:nvPr>
            <p:ph type="subTitle" idx="1"/>
          </p:nvPr>
        </p:nvSpPr>
        <p:spPr>
          <a:xfrm>
            <a:off x="6013150" y="2264059"/>
            <a:ext cx="2404500" cy="365700"/>
          </a:xfrm>
          <a:prstGeom prst="rect">
            <a:avLst/>
          </a:prstGeom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2355" name="Google Shape;2355;p19"/>
          <p:cNvSpPr txBox="1">
            <a:spLocks noGrp="1"/>
          </p:cNvSpPr>
          <p:nvPr>
            <p:ph type="subTitle" idx="2"/>
          </p:nvPr>
        </p:nvSpPr>
        <p:spPr>
          <a:xfrm>
            <a:off x="5838825" y="2618000"/>
            <a:ext cx="2578800" cy="91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2_2">
    <p:spTree>
      <p:nvGrpSpPr>
        <p:cNvPr id="1" name="Shape 2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7" name="Google Shape;2357;p20"/>
          <p:cNvGrpSpPr/>
          <p:nvPr/>
        </p:nvGrpSpPr>
        <p:grpSpPr>
          <a:xfrm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2358" name="Google Shape;2358;p20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2359" name="Google Shape;2359;p20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0" name="Google Shape;2360;p20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1" name="Google Shape;2361;p20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2" name="Google Shape;2362;p20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3" name="Google Shape;2363;p20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4" name="Google Shape;2364;p20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5" name="Google Shape;2365;p20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6" name="Google Shape;2366;p20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7" name="Google Shape;2367;p20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8" name="Google Shape;2368;p20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69" name="Google Shape;2369;p20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0" name="Google Shape;2370;p20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1" name="Google Shape;2371;p20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2" name="Google Shape;2372;p20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3" name="Google Shape;2373;p20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4" name="Google Shape;2374;p20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5" name="Google Shape;2375;p20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6" name="Google Shape;2376;p20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7" name="Google Shape;2377;p20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8" name="Google Shape;2378;p20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79" name="Google Shape;2379;p20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0" name="Google Shape;2380;p20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1" name="Google Shape;2381;p20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2" name="Google Shape;2382;p20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3" name="Google Shape;2383;p20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4" name="Google Shape;2384;p20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5" name="Google Shape;2385;p20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6" name="Google Shape;2386;p20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7" name="Google Shape;2387;p20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8" name="Google Shape;2388;p20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89" name="Google Shape;2389;p20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390" name="Google Shape;2390;p20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391" name="Google Shape;2391;p20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2392" name="Google Shape;2392;p20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3" name="Google Shape;2393;p20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4" name="Google Shape;2394;p20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5" name="Google Shape;2395;p20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6" name="Google Shape;2396;p20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7" name="Google Shape;2397;p20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8" name="Google Shape;2398;p20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9" name="Google Shape;2399;p20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0" name="Google Shape;2400;p20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1" name="Google Shape;2401;p20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2" name="Google Shape;2402;p20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3" name="Google Shape;2403;p20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4" name="Google Shape;2404;p20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5" name="Google Shape;2405;p20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6" name="Google Shape;2406;p20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7" name="Google Shape;2407;p20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8" name="Google Shape;2408;p20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9" name="Google Shape;2409;p20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0" name="Google Shape;2410;p20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1" name="Google Shape;2411;p20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2" name="Google Shape;2412;p20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3" name="Google Shape;2413;p20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4" name="Google Shape;2414;p20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5" name="Google Shape;2415;p20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6" name="Google Shape;2416;p20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7" name="Google Shape;2417;p20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8" name="Google Shape;2418;p20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9" name="Google Shape;2419;p20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0" name="Google Shape;2420;p20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1" name="Google Shape;2421;p20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2" name="Google Shape;2422;p20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3" name="Google Shape;2423;p20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4" name="Google Shape;2424;p20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5" name="Google Shape;2425;p20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6" name="Google Shape;2426;p20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7" name="Google Shape;2427;p20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8" name="Google Shape;2428;p20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9" name="Google Shape;2429;p20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0" name="Google Shape;2430;p20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1" name="Google Shape;2431;p20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2" name="Google Shape;2432;p20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3" name="Google Shape;2433;p20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4" name="Google Shape;2434;p20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5" name="Google Shape;2435;p20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6" name="Google Shape;2436;p20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7" name="Google Shape;2437;p20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8" name="Google Shape;2438;p20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9" name="Google Shape;2439;p20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0" name="Google Shape;2440;p20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1" name="Google Shape;2441;p20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2" name="Google Shape;2442;p20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443" name="Google Shape;2443;p20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2444" name="Google Shape;2444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5" name="Google Shape;2445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6" name="Google Shape;2446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47" name="Google Shape;2447;p20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2448" name="Google Shape;2448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9" name="Google Shape;2449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0" name="Google Shape;2450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51" name="Google Shape;2451;p20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2452" name="Google Shape;2452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3" name="Google Shape;2453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4" name="Google Shape;2454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55" name="Google Shape;2455;p20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2456" name="Google Shape;2456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7" name="Google Shape;2457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8" name="Google Shape;2458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59" name="Google Shape;2459;p20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2460" name="Google Shape;2460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1" name="Google Shape;2461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2" name="Google Shape;2462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63" name="Google Shape;2463;p20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2464" name="Google Shape;2464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5" name="Google Shape;2465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6" name="Google Shape;2466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67" name="Google Shape;2467;p20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2468" name="Google Shape;2468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9" name="Google Shape;2469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0" name="Google Shape;2470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71" name="Google Shape;2471;p20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2472" name="Google Shape;2472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3" name="Google Shape;2473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4" name="Google Shape;2474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75" name="Google Shape;2475;p20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2476" name="Google Shape;2476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7" name="Google Shape;2477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78" name="Google Shape;2478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79" name="Google Shape;2479;p20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2480" name="Google Shape;2480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1" name="Google Shape;2481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2" name="Google Shape;2482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83" name="Google Shape;2483;p20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2484" name="Google Shape;2484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5" name="Google Shape;2485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6" name="Google Shape;2486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87" name="Google Shape;2487;p20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2488" name="Google Shape;2488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89" name="Google Shape;2489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0" name="Google Shape;2490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91" name="Google Shape;2491;p20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2492" name="Google Shape;2492;p20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3" name="Google Shape;2493;p20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94" name="Google Shape;2494;p20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495" name="Google Shape;2495;p20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96" name="Google Shape;2496;p20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8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8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8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8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8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8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8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800"/>
            </a:lvl9pPr>
          </a:lstStyle>
          <a:p>
            <a:endParaRPr/>
          </a:p>
        </p:txBody>
      </p:sp>
      <p:sp>
        <p:nvSpPr>
          <p:cNvPr id="2497" name="Google Shape;2497;p20"/>
          <p:cNvSpPr txBox="1">
            <a:spLocks noGrp="1"/>
          </p:cNvSpPr>
          <p:nvPr>
            <p:ph type="subTitle" idx="1"/>
          </p:nvPr>
        </p:nvSpPr>
        <p:spPr>
          <a:xfrm>
            <a:off x="860349" y="1450749"/>
            <a:ext cx="2062500" cy="365700"/>
          </a:xfrm>
          <a:prstGeom prst="rect">
            <a:avLst/>
          </a:prstGeom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2498" name="Google Shape;2498;p20"/>
          <p:cNvSpPr txBox="1">
            <a:spLocks noGrp="1"/>
          </p:cNvSpPr>
          <p:nvPr>
            <p:ph type="subTitle" idx="2"/>
          </p:nvPr>
        </p:nvSpPr>
        <p:spPr>
          <a:xfrm>
            <a:off x="1095428" y="1855099"/>
            <a:ext cx="18273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endParaRPr/>
          </a:p>
        </p:txBody>
      </p:sp>
      <p:sp>
        <p:nvSpPr>
          <p:cNvPr id="2499" name="Google Shape;2499;p20"/>
          <p:cNvSpPr txBox="1">
            <a:spLocks noGrp="1"/>
          </p:cNvSpPr>
          <p:nvPr>
            <p:ph type="subTitle" idx="3"/>
          </p:nvPr>
        </p:nvSpPr>
        <p:spPr>
          <a:xfrm>
            <a:off x="860349" y="2983419"/>
            <a:ext cx="2062500" cy="365700"/>
          </a:xfrm>
          <a:prstGeom prst="rect">
            <a:avLst/>
          </a:prstGeom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2500" name="Google Shape;2500;p20"/>
          <p:cNvSpPr txBox="1">
            <a:spLocks noGrp="1"/>
          </p:cNvSpPr>
          <p:nvPr>
            <p:ph type="subTitle" idx="4"/>
          </p:nvPr>
        </p:nvSpPr>
        <p:spPr>
          <a:xfrm>
            <a:off x="1095339" y="3387951"/>
            <a:ext cx="18273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endParaRPr/>
          </a:p>
        </p:txBody>
      </p:sp>
      <p:sp>
        <p:nvSpPr>
          <p:cNvPr id="2501" name="Google Shape;2501;p20"/>
          <p:cNvSpPr txBox="1">
            <a:spLocks noGrp="1"/>
          </p:cNvSpPr>
          <p:nvPr>
            <p:ph type="subTitle" idx="5"/>
          </p:nvPr>
        </p:nvSpPr>
        <p:spPr>
          <a:xfrm>
            <a:off x="6221151" y="1450749"/>
            <a:ext cx="2062500" cy="365700"/>
          </a:xfrm>
          <a:prstGeom prst="rect">
            <a:avLst/>
          </a:prstGeom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2502" name="Google Shape;2502;p20"/>
          <p:cNvSpPr txBox="1">
            <a:spLocks noGrp="1"/>
          </p:cNvSpPr>
          <p:nvPr>
            <p:ph type="subTitle" idx="6"/>
          </p:nvPr>
        </p:nvSpPr>
        <p:spPr>
          <a:xfrm>
            <a:off x="6221139" y="1855099"/>
            <a:ext cx="18273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endParaRPr/>
          </a:p>
        </p:txBody>
      </p:sp>
      <p:sp>
        <p:nvSpPr>
          <p:cNvPr id="2503" name="Google Shape;2503;p20"/>
          <p:cNvSpPr txBox="1">
            <a:spLocks noGrp="1"/>
          </p:cNvSpPr>
          <p:nvPr>
            <p:ph type="subTitle" idx="7"/>
          </p:nvPr>
        </p:nvSpPr>
        <p:spPr>
          <a:xfrm>
            <a:off x="6221151" y="2983419"/>
            <a:ext cx="2062500" cy="365700"/>
          </a:xfrm>
          <a:prstGeom prst="rect">
            <a:avLst/>
          </a:prstGeom>
          <a:effectLst>
            <a:outerShdw blurRad="285750" algn="bl" rotWithShape="0">
              <a:schemeClr val="accent4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defRPr>
            </a:lvl9pPr>
          </a:lstStyle>
          <a:p>
            <a:endParaRPr/>
          </a:p>
        </p:txBody>
      </p:sp>
      <p:sp>
        <p:nvSpPr>
          <p:cNvPr id="2504" name="Google Shape;2504;p20"/>
          <p:cNvSpPr txBox="1">
            <a:spLocks noGrp="1"/>
          </p:cNvSpPr>
          <p:nvPr>
            <p:ph type="subTitle" idx="8"/>
          </p:nvPr>
        </p:nvSpPr>
        <p:spPr>
          <a:xfrm>
            <a:off x="6221143" y="3387951"/>
            <a:ext cx="18273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3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2">
    <p:spTree>
      <p:nvGrpSpPr>
        <p:cNvPr id="1" name="Shape 29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36" name="Google Shape;2936;p24"/>
          <p:cNvGrpSpPr/>
          <p:nvPr/>
        </p:nvGrpSpPr>
        <p:grpSpPr>
          <a:xfrm flipH="1">
            <a:off x="25250" y="-43"/>
            <a:ext cx="9128450" cy="5143393"/>
            <a:chOff x="25250" y="-43"/>
            <a:chExt cx="9128450" cy="5143393"/>
          </a:xfrm>
        </p:grpSpPr>
        <p:grpSp>
          <p:nvGrpSpPr>
            <p:cNvPr id="2937" name="Google Shape;2937;p24"/>
            <p:cNvGrpSpPr/>
            <p:nvPr/>
          </p:nvGrpSpPr>
          <p:grpSpPr>
            <a:xfrm flipH="1">
              <a:off x="25250" y="111225"/>
              <a:ext cx="8396700" cy="4921050"/>
              <a:chOff x="757000" y="111225"/>
              <a:chExt cx="8396700" cy="4921050"/>
            </a:xfrm>
          </p:grpSpPr>
          <p:cxnSp>
            <p:nvCxnSpPr>
              <p:cNvPr id="2938" name="Google Shape;2938;p24"/>
              <p:cNvCxnSpPr/>
              <p:nvPr/>
            </p:nvCxnSpPr>
            <p:spPr>
              <a:xfrm rot="10800000">
                <a:off x="757000" y="11122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39" name="Google Shape;2939;p24"/>
              <p:cNvCxnSpPr/>
              <p:nvPr/>
            </p:nvCxnSpPr>
            <p:spPr>
              <a:xfrm rot="10800000">
                <a:off x="757000" y="26996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0" name="Google Shape;2940;p24"/>
              <p:cNvCxnSpPr/>
              <p:nvPr/>
            </p:nvCxnSpPr>
            <p:spPr>
              <a:xfrm rot="10800000">
                <a:off x="757000" y="42871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1" name="Google Shape;2941;p24"/>
              <p:cNvCxnSpPr/>
              <p:nvPr/>
            </p:nvCxnSpPr>
            <p:spPr>
              <a:xfrm rot="10800000">
                <a:off x="757000" y="58745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2" name="Google Shape;2942;p24"/>
              <p:cNvCxnSpPr/>
              <p:nvPr/>
            </p:nvCxnSpPr>
            <p:spPr>
              <a:xfrm rot="10800000">
                <a:off x="757000" y="74619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3" name="Google Shape;2943;p24"/>
              <p:cNvCxnSpPr/>
              <p:nvPr/>
            </p:nvCxnSpPr>
            <p:spPr>
              <a:xfrm rot="10800000">
                <a:off x="757000" y="90494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4" name="Google Shape;2944;p24"/>
              <p:cNvCxnSpPr/>
              <p:nvPr/>
            </p:nvCxnSpPr>
            <p:spPr>
              <a:xfrm rot="10800000">
                <a:off x="757000" y="106368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5" name="Google Shape;2945;p24"/>
              <p:cNvCxnSpPr/>
              <p:nvPr/>
            </p:nvCxnSpPr>
            <p:spPr>
              <a:xfrm rot="10800000">
                <a:off x="757000" y="122243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6" name="Google Shape;2946;p24"/>
              <p:cNvCxnSpPr/>
              <p:nvPr/>
            </p:nvCxnSpPr>
            <p:spPr>
              <a:xfrm rot="10800000">
                <a:off x="757000" y="138117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7" name="Google Shape;2947;p24"/>
              <p:cNvCxnSpPr/>
              <p:nvPr/>
            </p:nvCxnSpPr>
            <p:spPr>
              <a:xfrm rot="10800000">
                <a:off x="757000" y="153991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8" name="Google Shape;2948;p24"/>
              <p:cNvCxnSpPr/>
              <p:nvPr/>
            </p:nvCxnSpPr>
            <p:spPr>
              <a:xfrm rot="10800000">
                <a:off x="757000" y="169866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49" name="Google Shape;2949;p24"/>
              <p:cNvCxnSpPr/>
              <p:nvPr/>
            </p:nvCxnSpPr>
            <p:spPr>
              <a:xfrm rot="10800000">
                <a:off x="757000" y="185740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0" name="Google Shape;2950;p24"/>
              <p:cNvCxnSpPr/>
              <p:nvPr/>
            </p:nvCxnSpPr>
            <p:spPr>
              <a:xfrm rot="10800000">
                <a:off x="757000" y="201614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1" name="Google Shape;2951;p24"/>
              <p:cNvCxnSpPr/>
              <p:nvPr/>
            </p:nvCxnSpPr>
            <p:spPr>
              <a:xfrm rot="10800000">
                <a:off x="757000" y="217489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2" name="Google Shape;2952;p24"/>
              <p:cNvCxnSpPr/>
              <p:nvPr/>
            </p:nvCxnSpPr>
            <p:spPr>
              <a:xfrm rot="10800000">
                <a:off x="757000" y="233363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3" name="Google Shape;2953;p24"/>
              <p:cNvCxnSpPr/>
              <p:nvPr/>
            </p:nvCxnSpPr>
            <p:spPr>
              <a:xfrm rot="10800000">
                <a:off x="757000" y="249237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4" name="Google Shape;2954;p24"/>
              <p:cNvCxnSpPr/>
              <p:nvPr/>
            </p:nvCxnSpPr>
            <p:spPr>
              <a:xfrm rot="10800000">
                <a:off x="757000" y="265112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5" name="Google Shape;2955;p24"/>
              <p:cNvCxnSpPr/>
              <p:nvPr/>
            </p:nvCxnSpPr>
            <p:spPr>
              <a:xfrm rot="10800000">
                <a:off x="757000" y="280986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6" name="Google Shape;2956;p24"/>
              <p:cNvCxnSpPr/>
              <p:nvPr/>
            </p:nvCxnSpPr>
            <p:spPr>
              <a:xfrm rot="10800000">
                <a:off x="757000" y="2968609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7" name="Google Shape;2957;p24"/>
              <p:cNvCxnSpPr/>
              <p:nvPr/>
            </p:nvCxnSpPr>
            <p:spPr>
              <a:xfrm rot="10800000">
                <a:off x="757000" y="3127352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8" name="Google Shape;2958;p24"/>
              <p:cNvCxnSpPr/>
              <p:nvPr/>
            </p:nvCxnSpPr>
            <p:spPr>
              <a:xfrm rot="10800000">
                <a:off x="757000" y="3286096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59" name="Google Shape;2959;p24"/>
              <p:cNvCxnSpPr/>
              <p:nvPr/>
            </p:nvCxnSpPr>
            <p:spPr>
              <a:xfrm rot="10800000">
                <a:off x="757000" y="344484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0" name="Google Shape;2960;p24"/>
              <p:cNvCxnSpPr/>
              <p:nvPr/>
            </p:nvCxnSpPr>
            <p:spPr>
              <a:xfrm rot="10800000">
                <a:off x="757000" y="3603583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1" name="Google Shape;2961;p24"/>
              <p:cNvCxnSpPr/>
              <p:nvPr/>
            </p:nvCxnSpPr>
            <p:spPr>
              <a:xfrm rot="10800000">
                <a:off x="757000" y="376232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2" name="Google Shape;2962;p24"/>
              <p:cNvCxnSpPr/>
              <p:nvPr/>
            </p:nvCxnSpPr>
            <p:spPr>
              <a:xfrm rot="10800000">
                <a:off x="757000" y="3921070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3" name="Google Shape;2963;p24"/>
              <p:cNvCxnSpPr/>
              <p:nvPr/>
            </p:nvCxnSpPr>
            <p:spPr>
              <a:xfrm rot="10800000">
                <a:off x="757000" y="407981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4" name="Google Shape;2964;p24"/>
              <p:cNvCxnSpPr/>
              <p:nvPr/>
            </p:nvCxnSpPr>
            <p:spPr>
              <a:xfrm rot="10800000">
                <a:off x="757000" y="4238557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5" name="Google Shape;2965;p24"/>
              <p:cNvCxnSpPr/>
              <p:nvPr/>
            </p:nvCxnSpPr>
            <p:spPr>
              <a:xfrm rot="10800000">
                <a:off x="757000" y="439730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6" name="Google Shape;2966;p24"/>
              <p:cNvCxnSpPr/>
              <p:nvPr/>
            </p:nvCxnSpPr>
            <p:spPr>
              <a:xfrm rot="10800000">
                <a:off x="757000" y="4556044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7" name="Google Shape;2967;p24"/>
              <p:cNvCxnSpPr/>
              <p:nvPr/>
            </p:nvCxnSpPr>
            <p:spPr>
              <a:xfrm rot="10800000">
                <a:off x="757000" y="4714788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8" name="Google Shape;2968;p24"/>
              <p:cNvCxnSpPr/>
              <p:nvPr/>
            </p:nvCxnSpPr>
            <p:spPr>
              <a:xfrm rot="10800000">
                <a:off x="757000" y="4873531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969" name="Google Shape;2969;p24"/>
              <p:cNvCxnSpPr/>
              <p:nvPr/>
            </p:nvCxnSpPr>
            <p:spPr>
              <a:xfrm rot="10800000">
                <a:off x="757000" y="5032275"/>
                <a:ext cx="8396700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210A5B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970" name="Google Shape;2970;p24"/>
            <p:cNvGrpSpPr/>
            <p:nvPr/>
          </p:nvGrpSpPr>
          <p:grpSpPr>
            <a:xfrm flipH="1">
              <a:off x="8421925" y="-43"/>
              <a:ext cx="731775" cy="5143393"/>
              <a:chOff x="25250" y="-43"/>
              <a:chExt cx="731775" cy="5143393"/>
            </a:xfrm>
          </p:grpSpPr>
          <p:sp>
            <p:nvSpPr>
              <p:cNvPr id="2971" name="Google Shape;2971;p24"/>
              <p:cNvSpPr/>
              <p:nvPr/>
            </p:nvSpPr>
            <p:spPr>
              <a:xfrm rot="-5400000">
                <a:off x="-2148879" y="2313691"/>
                <a:ext cx="5143393" cy="51592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7380" extrusionOk="0">
                    <a:moveTo>
                      <a:pt x="0" y="17380"/>
                    </a:moveTo>
                    <a:lnTo>
                      <a:pt x="0" y="1"/>
                    </a:lnTo>
                    <a:lnTo>
                      <a:pt x="169288" y="1"/>
                    </a:lnTo>
                    <a:lnTo>
                      <a:pt x="169288" y="17380"/>
                    </a:lnTo>
                    <a:close/>
                  </a:path>
                </a:pathLst>
              </a:custGeom>
              <a:gradFill>
                <a:gsLst>
                  <a:gs pos="0">
                    <a:srgbClr val="4D4D4D"/>
                  </a:gs>
                  <a:gs pos="100000">
                    <a:srgbClr val="000000"/>
                  </a:gs>
                </a:gsLst>
                <a:lin ang="5400012" scaled="0"/>
              </a:gra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2" name="Google Shape;2972;p24"/>
              <p:cNvSpPr/>
              <p:nvPr/>
            </p:nvSpPr>
            <p:spPr>
              <a:xfrm rot="-5400000">
                <a:off x="256304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3" name="Google Shape;2973;p24"/>
              <p:cNvSpPr/>
              <p:nvPr/>
            </p:nvSpPr>
            <p:spPr>
              <a:xfrm rot="-5400000">
                <a:off x="269186" y="475378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4" name="Google Shape;2974;p24"/>
              <p:cNvSpPr/>
              <p:nvPr/>
            </p:nvSpPr>
            <p:spPr>
              <a:xfrm rot="-5400000">
                <a:off x="174681" y="466351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5" name="Google Shape;2975;p24"/>
              <p:cNvSpPr/>
              <p:nvPr/>
            </p:nvSpPr>
            <p:spPr>
              <a:xfrm rot="-5400000">
                <a:off x="174681" y="459156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6" name="Google Shape;2976;p24"/>
              <p:cNvSpPr/>
              <p:nvPr/>
            </p:nvSpPr>
            <p:spPr>
              <a:xfrm rot="-5400000">
                <a:off x="256304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1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1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7" name="Google Shape;2977;p24"/>
              <p:cNvSpPr/>
              <p:nvPr/>
            </p:nvSpPr>
            <p:spPr>
              <a:xfrm rot="-5400000">
                <a:off x="269186" y="438184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1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8" name="Google Shape;2978;p24"/>
              <p:cNvSpPr/>
              <p:nvPr/>
            </p:nvSpPr>
            <p:spPr>
              <a:xfrm rot="-5400000">
                <a:off x="174681" y="429257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9" name="Google Shape;2979;p24"/>
              <p:cNvSpPr/>
              <p:nvPr/>
            </p:nvSpPr>
            <p:spPr>
              <a:xfrm rot="-5400000">
                <a:off x="174696" y="421961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0" name="Google Shape;2980;p24"/>
              <p:cNvSpPr/>
              <p:nvPr/>
            </p:nvSpPr>
            <p:spPr>
              <a:xfrm rot="-5400000">
                <a:off x="256805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5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5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1" name="Google Shape;2981;p24"/>
              <p:cNvSpPr/>
              <p:nvPr/>
            </p:nvSpPr>
            <p:spPr>
              <a:xfrm rot="-5400000">
                <a:off x="269688" y="401041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5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5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2" name="Google Shape;2982;p24"/>
              <p:cNvSpPr/>
              <p:nvPr/>
            </p:nvSpPr>
            <p:spPr>
              <a:xfrm rot="-5400000">
                <a:off x="174681" y="392063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3" name="Google Shape;2983;p24"/>
              <p:cNvSpPr/>
              <p:nvPr/>
            </p:nvSpPr>
            <p:spPr>
              <a:xfrm rot="-5400000">
                <a:off x="174696" y="3847672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4" name="Google Shape;2984;p24"/>
              <p:cNvSpPr/>
              <p:nvPr/>
            </p:nvSpPr>
            <p:spPr>
              <a:xfrm rot="-5400000">
                <a:off x="256304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5" name="Google Shape;2985;p24"/>
              <p:cNvSpPr/>
              <p:nvPr/>
            </p:nvSpPr>
            <p:spPr>
              <a:xfrm rot="-5400000">
                <a:off x="269186" y="363897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6" name="Google Shape;2986;p24"/>
              <p:cNvSpPr/>
              <p:nvPr/>
            </p:nvSpPr>
            <p:spPr>
              <a:xfrm rot="-5400000">
                <a:off x="174681" y="354869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7" name="Google Shape;2987;p24"/>
              <p:cNvSpPr/>
              <p:nvPr/>
            </p:nvSpPr>
            <p:spPr>
              <a:xfrm rot="-5400000">
                <a:off x="174681" y="347571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8" name="Google Shape;2988;p24"/>
              <p:cNvSpPr/>
              <p:nvPr/>
            </p:nvSpPr>
            <p:spPr>
              <a:xfrm rot="-5400000">
                <a:off x="256304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9" name="Google Shape;2989;p24"/>
              <p:cNvSpPr/>
              <p:nvPr/>
            </p:nvSpPr>
            <p:spPr>
              <a:xfrm rot="-5400000">
                <a:off x="269186" y="326703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0" name="Google Shape;2990;p24"/>
              <p:cNvSpPr/>
              <p:nvPr/>
            </p:nvSpPr>
            <p:spPr>
              <a:xfrm rot="-5400000">
                <a:off x="174681" y="31767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1" name="Google Shape;2991;p24"/>
              <p:cNvSpPr/>
              <p:nvPr/>
            </p:nvSpPr>
            <p:spPr>
              <a:xfrm rot="-5400000">
                <a:off x="174681" y="3103778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2" name="Google Shape;2992;p24"/>
              <p:cNvSpPr/>
              <p:nvPr/>
            </p:nvSpPr>
            <p:spPr>
              <a:xfrm rot="-5400000">
                <a:off x="256304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3" name="Google Shape;2993;p24"/>
              <p:cNvSpPr/>
              <p:nvPr/>
            </p:nvSpPr>
            <p:spPr>
              <a:xfrm rot="-5400000">
                <a:off x="269186" y="2895094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4" name="Google Shape;2994;p24"/>
              <p:cNvSpPr/>
              <p:nvPr/>
            </p:nvSpPr>
            <p:spPr>
              <a:xfrm rot="-5400000">
                <a:off x="174681" y="280582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1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1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5" name="Google Shape;2995;p24"/>
              <p:cNvSpPr/>
              <p:nvPr/>
            </p:nvSpPr>
            <p:spPr>
              <a:xfrm rot="-5400000">
                <a:off x="174681" y="2732872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6" name="Google Shape;2996;p24"/>
              <p:cNvSpPr/>
              <p:nvPr/>
            </p:nvSpPr>
            <p:spPr>
              <a:xfrm rot="-5400000">
                <a:off x="256805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1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1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1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7" name="Google Shape;2997;p24"/>
              <p:cNvSpPr/>
              <p:nvPr/>
            </p:nvSpPr>
            <p:spPr>
              <a:xfrm rot="-5400000">
                <a:off x="269688" y="2523656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1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8" name="Google Shape;2998;p24"/>
              <p:cNvSpPr/>
              <p:nvPr/>
            </p:nvSpPr>
            <p:spPr>
              <a:xfrm rot="-5400000">
                <a:off x="174681" y="2433880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9" name="Google Shape;2999;p24"/>
              <p:cNvSpPr/>
              <p:nvPr/>
            </p:nvSpPr>
            <p:spPr>
              <a:xfrm rot="-5400000">
                <a:off x="174696" y="2360917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0" name="Google Shape;3000;p24"/>
              <p:cNvSpPr/>
              <p:nvPr/>
            </p:nvSpPr>
            <p:spPr>
              <a:xfrm rot="-5400000">
                <a:off x="256304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8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8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1" name="Google Shape;3001;p24"/>
              <p:cNvSpPr/>
              <p:nvPr/>
            </p:nvSpPr>
            <p:spPr>
              <a:xfrm rot="-5400000">
                <a:off x="269186" y="215221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8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8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2" name="Google Shape;3002;p24"/>
              <p:cNvSpPr/>
              <p:nvPr/>
            </p:nvSpPr>
            <p:spPr>
              <a:xfrm rot="-5400000">
                <a:off x="174681" y="206194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3" name="Google Shape;3003;p24"/>
              <p:cNvSpPr/>
              <p:nvPr/>
            </p:nvSpPr>
            <p:spPr>
              <a:xfrm rot="-5400000">
                <a:off x="174696" y="1988978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4" name="Google Shape;3004;p24"/>
              <p:cNvSpPr/>
              <p:nvPr/>
            </p:nvSpPr>
            <p:spPr>
              <a:xfrm rot="-5400000">
                <a:off x="256304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5" name="Google Shape;3005;p24"/>
              <p:cNvSpPr/>
              <p:nvPr/>
            </p:nvSpPr>
            <p:spPr>
              <a:xfrm rot="-5400000">
                <a:off x="269186" y="1780278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6" name="Google Shape;3006;p24"/>
              <p:cNvSpPr/>
              <p:nvPr/>
            </p:nvSpPr>
            <p:spPr>
              <a:xfrm rot="-5400000">
                <a:off x="174681" y="1690001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7" name="Google Shape;3007;p24"/>
              <p:cNvSpPr/>
              <p:nvPr/>
            </p:nvSpPr>
            <p:spPr>
              <a:xfrm rot="-5400000">
                <a:off x="174681" y="161805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401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401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8" name="Google Shape;3008;p24"/>
              <p:cNvSpPr/>
              <p:nvPr/>
            </p:nvSpPr>
            <p:spPr>
              <a:xfrm rot="-5400000">
                <a:off x="256304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668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668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9" name="Google Shape;3009;p24"/>
              <p:cNvSpPr/>
              <p:nvPr/>
            </p:nvSpPr>
            <p:spPr>
              <a:xfrm rot="-5400000">
                <a:off x="269186" y="1408339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668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668" y="3269"/>
                      <a:pt x="1535" y="3269"/>
                    </a:cubicBezTo>
                    <a:lnTo>
                      <a:pt x="4570" y="3269"/>
                    </a:lnTo>
                    <a:cubicBezTo>
                      <a:pt x="5404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0" name="Google Shape;3010;p24"/>
              <p:cNvSpPr/>
              <p:nvPr/>
            </p:nvSpPr>
            <p:spPr>
              <a:xfrm rot="-5400000">
                <a:off x="174681" y="1319064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400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400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1" name="Google Shape;3011;p24"/>
              <p:cNvSpPr/>
              <p:nvPr/>
            </p:nvSpPr>
            <p:spPr>
              <a:xfrm rot="-5400000">
                <a:off x="174681" y="124611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2" name="Google Shape;3012;p24"/>
              <p:cNvSpPr/>
              <p:nvPr/>
            </p:nvSpPr>
            <p:spPr>
              <a:xfrm rot="-5400000">
                <a:off x="256805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4570" y="3270"/>
                    </a:moveTo>
                    <a:lnTo>
                      <a:pt x="1502" y="3270"/>
                    </a:lnTo>
                    <a:cubicBezTo>
                      <a:pt x="668" y="3270"/>
                      <a:pt x="1" y="2569"/>
                      <a:pt x="1" y="1735"/>
                    </a:cubicBezTo>
                    <a:lnTo>
                      <a:pt x="1" y="1535"/>
                    </a:lnTo>
                    <a:cubicBezTo>
                      <a:pt x="1" y="701"/>
                      <a:pt x="668" y="1"/>
                      <a:pt x="1502" y="1"/>
                    </a:cubicBezTo>
                    <a:lnTo>
                      <a:pt x="4570" y="1"/>
                    </a:lnTo>
                    <a:cubicBezTo>
                      <a:pt x="5404" y="1"/>
                      <a:pt x="6072" y="701"/>
                      <a:pt x="6072" y="1535"/>
                    </a:cubicBezTo>
                    <a:lnTo>
                      <a:pt x="6072" y="1735"/>
                    </a:lnTo>
                    <a:cubicBezTo>
                      <a:pt x="6072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3" name="Google Shape;3013;p24"/>
              <p:cNvSpPr/>
              <p:nvPr/>
            </p:nvSpPr>
            <p:spPr>
              <a:xfrm rot="-5400000">
                <a:off x="269688" y="1036901"/>
                <a:ext cx="184483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072" h="3270" extrusionOk="0">
                    <a:moveTo>
                      <a:pt x="1502" y="0"/>
                    </a:moveTo>
                    <a:cubicBezTo>
                      <a:pt x="668" y="0"/>
                      <a:pt x="1" y="701"/>
                      <a:pt x="1" y="1535"/>
                    </a:cubicBezTo>
                    <a:lnTo>
                      <a:pt x="1" y="1735"/>
                    </a:lnTo>
                    <a:cubicBezTo>
                      <a:pt x="1" y="2569"/>
                      <a:pt x="668" y="3269"/>
                      <a:pt x="1502" y="3269"/>
                    </a:cubicBezTo>
                    <a:lnTo>
                      <a:pt x="4570" y="3269"/>
                    </a:lnTo>
                    <a:cubicBezTo>
                      <a:pt x="5404" y="3269"/>
                      <a:pt x="6072" y="2569"/>
                      <a:pt x="6072" y="1735"/>
                    </a:cubicBezTo>
                    <a:lnTo>
                      <a:pt x="6072" y="1535"/>
                    </a:lnTo>
                    <a:cubicBezTo>
                      <a:pt x="6072" y="701"/>
                      <a:pt x="5404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4" name="Google Shape;3014;p24"/>
              <p:cNvSpPr/>
              <p:nvPr/>
            </p:nvSpPr>
            <p:spPr>
              <a:xfrm rot="-5400000">
                <a:off x="174681" y="947125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5" name="Google Shape;3015;p24"/>
              <p:cNvSpPr/>
              <p:nvPr/>
            </p:nvSpPr>
            <p:spPr>
              <a:xfrm rot="-5400000">
                <a:off x="174681" y="874177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5" y="11776"/>
                    </a:moveTo>
                    <a:lnTo>
                      <a:pt x="835" y="11776"/>
                    </a:lnTo>
                    <a:cubicBezTo>
                      <a:pt x="368" y="11776"/>
                      <a:pt x="1" y="11409"/>
                      <a:pt x="1" y="10942"/>
                    </a:cubicBezTo>
                    <a:lnTo>
                      <a:pt x="1" y="834"/>
                    </a:lnTo>
                    <a:cubicBezTo>
                      <a:pt x="1" y="401"/>
                      <a:pt x="368" y="0"/>
                      <a:pt x="835" y="0"/>
                    </a:cubicBezTo>
                    <a:lnTo>
                      <a:pt x="835" y="0"/>
                    </a:lnTo>
                    <a:cubicBezTo>
                      <a:pt x="1302" y="0"/>
                      <a:pt x="1669" y="401"/>
                      <a:pt x="1669" y="834"/>
                    </a:cubicBezTo>
                    <a:lnTo>
                      <a:pt x="1669" y="10942"/>
                    </a:lnTo>
                    <a:cubicBezTo>
                      <a:pt x="1669" y="11409"/>
                      <a:pt x="1302" y="11776"/>
                      <a:pt x="835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6" name="Google Shape;3016;p24"/>
              <p:cNvSpPr/>
              <p:nvPr/>
            </p:nvSpPr>
            <p:spPr>
              <a:xfrm rot="-5400000">
                <a:off x="256304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37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37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7" name="Google Shape;3017;p24"/>
              <p:cNvSpPr/>
              <p:nvPr/>
            </p:nvSpPr>
            <p:spPr>
              <a:xfrm rot="-5400000">
                <a:off x="269186" y="66546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1535" y="0"/>
                    </a:moveTo>
                    <a:cubicBezTo>
                      <a:pt x="701" y="0"/>
                      <a:pt x="0" y="701"/>
                      <a:pt x="0" y="1535"/>
                    </a:cubicBezTo>
                    <a:lnTo>
                      <a:pt x="0" y="1735"/>
                    </a:lnTo>
                    <a:cubicBezTo>
                      <a:pt x="0" y="2569"/>
                      <a:pt x="701" y="3269"/>
                      <a:pt x="1535" y="3269"/>
                    </a:cubicBezTo>
                    <a:lnTo>
                      <a:pt x="4570" y="3269"/>
                    </a:lnTo>
                    <a:cubicBezTo>
                      <a:pt x="5437" y="3269"/>
                      <a:pt x="6105" y="2569"/>
                      <a:pt x="6105" y="1735"/>
                    </a:cubicBezTo>
                    <a:lnTo>
                      <a:pt x="6105" y="1535"/>
                    </a:lnTo>
                    <a:cubicBezTo>
                      <a:pt x="6105" y="701"/>
                      <a:pt x="5437" y="0"/>
                      <a:pt x="45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8" name="Google Shape;3018;p24"/>
              <p:cNvSpPr/>
              <p:nvPr/>
            </p:nvSpPr>
            <p:spPr>
              <a:xfrm rot="-5400000">
                <a:off x="174681" y="57518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301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9" name="Google Shape;3019;p24"/>
              <p:cNvSpPr/>
              <p:nvPr/>
            </p:nvSpPr>
            <p:spPr>
              <a:xfrm rot="-5400000">
                <a:off x="174696" y="502223"/>
                <a:ext cx="5067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8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301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0" name="Google Shape;3020;p24"/>
              <p:cNvSpPr/>
              <p:nvPr/>
            </p:nvSpPr>
            <p:spPr>
              <a:xfrm rot="-5400000">
                <a:off x="256304" y="293523"/>
                <a:ext cx="185485" cy="97070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3270" extrusionOk="0">
                    <a:moveTo>
                      <a:pt x="4570" y="3270"/>
                    </a:moveTo>
                    <a:lnTo>
                      <a:pt x="1535" y="3270"/>
                    </a:lnTo>
                    <a:cubicBezTo>
                      <a:pt x="701" y="3270"/>
                      <a:pt x="0" y="2569"/>
                      <a:pt x="0" y="1735"/>
                    </a:cubicBezTo>
                    <a:lnTo>
                      <a:pt x="0" y="1535"/>
                    </a:lnTo>
                    <a:cubicBezTo>
                      <a:pt x="0" y="701"/>
                      <a:pt x="701" y="1"/>
                      <a:pt x="1535" y="1"/>
                    </a:cubicBezTo>
                    <a:lnTo>
                      <a:pt x="4570" y="1"/>
                    </a:lnTo>
                    <a:cubicBezTo>
                      <a:pt x="5404" y="1"/>
                      <a:pt x="6105" y="701"/>
                      <a:pt x="6105" y="1535"/>
                    </a:cubicBezTo>
                    <a:lnTo>
                      <a:pt x="6105" y="1735"/>
                    </a:lnTo>
                    <a:cubicBezTo>
                      <a:pt x="6105" y="2569"/>
                      <a:pt x="5404" y="3270"/>
                      <a:pt x="4570" y="3270"/>
                    </a:cubicBezTo>
                    <a:close/>
                  </a:path>
                </a:pathLst>
              </a:custGeom>
              <a:solidFill>
                <a:srgbClr val="C3C4C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1" name="Google Shape;3021;p24"/>
              <p:cNvSpPr/>
              <p:nvPr/>
            </p:nvSpPr>
            <p:spPr>
              <a:xfrm rot="-5400000">
                <a:off x="174681" y="203246"/>
                <a:ext cx="50708" cy="349571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1776" extrusionOk="0">
                    <a:moveTo>
                      <a:pt x="834" y="11776"/>
                    </a:moveTo>
                    <a:lnTo>
                      <a:pt x="834" y="11776"/>
                    </a:lnTo>
                    <a:cubicBezTo>
                      <a:pt x="367" y="11776"/>
                      <a:pt x="0" y="11409"/>
                      <a:pt x="0" y="10942"/>
                    </a:cubicBezTo>
                    <a:lnTo>
                      <a:pt x="0" y="834"/>
                    </a:lnTo>
                    <a:cubicBezTo>
                      <a:pt x="0" y="401"/>
                      <a:pt x="367" y="0"/>
                      <a:pt x="834" y="0"/>
                    </a:cubicBezTo>
                    <a:lnTo>
                      <a:pt x="834" y="0"/>
                    </a:lnTo>
                    <a:cubicBezTo>
                      <a:pt x="1268" y="0"/>
                      <a:pt x="1668" y="401"/>
                      <a:pt x="1668" y="834"/>
                    </a:cubicBezTo>
                    <a:lnTo>
                      <a:pt x="1668" y="10942"/>
                    </a:lnTo>
                    <a:cubicBezTo>
                      <a:pt x="1668" y="11409"/>
                      <a:pt x="1268" y="11776"/>
                      <a:pt x="834" y="11776"/>
                    </a:cubicBezTo>
                    <a:close/>
                  </a:path>
                </a:pathLst>
              </a:custGeom>
              <a:solidFill>
                <a:srgbClr val="AEADB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022" name="Google Shape;3022;p24"/>
              <p:cNvGrpSpPr/>
              <p:nvPr/>
            </p:nvGrpSpPr>
            <p:grpSpPr>
              <a:xfrm>
                <a:off x="25250" y="249316"/>
                <a:ext cx="385214" cy="185485"/>
                <a:chOff x="25250" y="249316"/>
                <a:chExt cx="385214" cy="185485"/>
              </a:xfrm>
            </p:grpSpPr>
            <p:sp>
              <p:nvSpPr>
                <p:cNvPr id="3023" name="Google Shape;3023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4" name="Google Shape;3024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5" name="Google Shape;3025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26" name="Google Shape;3026;p24"/>
              <p:cNvGrpSpPr/>
              <p:nvPr/>
            </p:nvGrpSpPr>
            <p:grpSpPr>
              <a:xfrm>
                <a:off x="25250" y="621253"/>
                <a:ext cx="385214" cy="185485"/>
                <a:chOff x="25250" y="249316"/>
                <a:chExt cx="385214" cy="185485"/>
              </a:xfrm>
            </p:grpSpPr>
            <p:sp>
              <p:nvSpPr>
                <p:cNvPr id="3027" name="Google Shape;3027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8" name="Google Shape;3028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29" name="Google Shape;3029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30" name="Google Shape;3030;p24"/>
              <p:cNvGrpSpPr/>
              <p:nvPr/>
            </p:nvGrpSpPr>
            <p:grpSpPr>
              <a:xfrm>
                <a:off x="25250" y="992691"/>
                <a:ext cx="385214" cy="185485"/>
                <a:chOff x="25250" y="249316"/>
                <a:chExt cx="385214" cy="185485"/>
              </a:xfrm>
            </p:grpSpPr>
            <p:sp>
              <p:nvSpPr>
                <p:cNvPr id="3031" name="Google Shape;3031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2" name="Google Shape;3032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3" name="Google Shape;3033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34" name="Google Shape;3034;p24"/>
              <p:cNvGrpSpPr/>
              <p:nvPr/>
            </p:nvGrpSpPr>
            <p:grpSpPr>
              <a:xfrm>
                <a:off x="25250" y="1364378"/>
                <a:ext cx="385214" cy="185485"/>
                <a:chOff x="25250" y="249316"/>
                <a:chExt cx="385214" cy="185485"/>
              </a:xfrm>
            </p:grpSpPr>
            <p:sp>
              <p:nvSpPr>
                <p:cNvPr id="3035" name="Google Shape;3035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6" name="Google Shape;3036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37" name="Google Shape;3037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38" name="Google Shape;3038;p24"/>
              <p:cNvGrpSpPr/>
              <p:nvPr/>
            </p:nvGrpSpPr>
            <p:grpSpPr>
              <a:xfrm>
                <a:off x="25250" y="1736066"/>
                <a:ext cx="385214" cy="185485"/>
                <a:chOff x="25250" y="249316"/>
                <a:chExt cx="385214" cy="185485"/>
              </a:xfrm>
            </p:grpSpPr>
            <p:sp>
              <p:nvSpPr>
                <p:cNvPr id="3039" name="Google Shape;3039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40" name="Google Shape;3040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41" name="Google Shape;3041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42" name="Google Shape;3042;p24"/>
              <p:cNvGrpSpPr/>
              <p:nvPr/>
            </p:nvGrpSpPr>
            <p:grpSpPr>
              <a:xfrm>
                <a:off x="25250" y="2108003"/>
                <a:ext cx="385214" cy="185485"/>
                <a:chOff x="25250" y="249316"/>
                <a:chExt cx="385214" cy="185485"/>
              </a:xfrm>
            </p:grpSpPr>
            <p:sp>
              <p:nvSpPr>
                <p:cNvPr id="3043" name="Google Shape;3043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44" name="Google Shape;3044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45" name="Google Shape;3045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46" name="Google Shape;3046;p24"/>
              <p:cNvGrpSpPr/>
              <p:nvPr/>
            </p:nvGrpSpPr>
            <p:grpSpPr>
              <a:xfrm>
                <a:off x="25250" y="2479441"/>
                <a:ext cx="385214" cy="185485"/>
                <a:chOff x="25250" y="249316"/>
                <a:chExt cx="385214" cy="185485"/>
              </a:xfrm>
            </p:grpSpPr>
            <p:sp>
              <p:nvSpPr>
                <p:cNvPr id="3047" name="Google Shape;3047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48" name="Google Shape;3048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49" name="Google Shape;3049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50" name="Google Shape;3050;p24"/>
              <p:cNvGrpSpPr/>
              <p:nvPr/>
            </p:nvGrpSpPr>
            <p:grpSpPr>
              <a:xfrm>
                <a:off x="25250" y="2851128"/>
                <a:ext cx="385214" cy="185485"/>
                <a:chOff x="25250" y="249316"/>
                <a:chExt cx="385214" cy="185485"/>
              </a:xfrm>
            </p:grpSpPr>
            <p:sp>
              <p:nvSpPr>
                <p:cNvPr id="3051" name="Google Shape;3051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52" name="Google Shape;3052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53" name="Google Shape;3053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54" name="Google Shape;3054;p24"/>
              <p:cNvGrpSpPr/>
              <p:nvPr/>
            </p:nvGrpSpPr>
            <p:grpSpPr>
              <a:xfrm>
                <a:off x="25250" y="3222828"/>
                <a:ext cx="385214" cy="185485"/>
                <a:chOff x="25250" y="249316"/>
                <a:chExt cx="385214" cy="185485"/>
              </a:xfrm>
            </p:grpSpPr>
            <p:sp>
              <p:nvSpPr>
                <p:cNvPr id="3055" name="Google Shape;3055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56" name="Google Shape;3056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57" name="Google Shape;3057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58" name="Google Shape;3058;p24"/>
              <p:cNvGrpSpPr/>
              <p:nvPr/>
            </p:nvGrpSpPr>
            <p:grpSpPr>
              <a:xfrm>
                <a:off x="25250" y="3594766"/>
                <a:ext cx="385214" cy="185485"/>
                <a:chOff x="25250" y="249316"/>
                <a:chExt cx="385214" cy="185485"/>
              </a:xfrm>
            </p:grpSpPr>
            <p:sp>
              <p:nvSpPr>
                <p:cNvPr id="3059" name="Google Shape;3059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60" name="Google Shape;3060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61" name="Google Shape;3061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62" name="Google Shape;3062;p24"/>
              <p:cNvGrpSpPr/>
              <p:nvPr/>
            </p:nvGrpSpPr>
            <p:grpSpPr>
              <a:xfrm>
                <a:off x="25250" y="3966203"/>
                <a:ext cx="385214" cy="185485"/>
                <a:chOff x="25250" y="249316"/>
                <a:chExt cx="385214" cy="185485"/>
              </a:xfrm>
            </p:grpSpPr>
            <p:sp>
              <p:nvSpPr>
                <p:cNvPr id="3063" name="Google Shape;3063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64" name="Google Shape;3064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65" name="Google Shape;3065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66" name="Google Shape;3066;p24"/>
              <p:cNvGrpSpPr/>
              <p:nvPr/>
            </p:nvGrpSpPr>
            <p:grpSpPr>
              <a:xfrm>
                <a:off x="25250" y="4337891"/>
                <a:ext cx="385214" cy="185485"/>
                <a:chOff x="25250" y="249316"/>
                <a:chExt cx="385214" cy="185485"/>
              </a:xfrm>
            </p:grpSpPr>
            <p:sp>
              <p:nvSpPr>
                <p:cNvPr id="3067" name="Google Shape;3067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68" name="Google Shape;3068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69" name="Google Shape;3069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070" name="Google Shape;3070;p24"/>
              <p:cNvGrpSpPr/>
              <p:nvPr/>
            </p:nvGrpSpPr>
            <p:grpSpPr>
              <a:xfrm>
                <a:off x="25250" y="4709566"/>
                <a:ext cx="385214" cy="185485"/>
                <a:chOff x="25250" y="249316"/>
                <a:chExt cx="385214" cy="185485"/>
              </a:xfrm>
            </p:grpSpPr>
            <p:sp>
              <p:nvSpPr>
                <p:cNvPr id="3071" name="Google Shape;3071;p24"/>
                <p:cNvSpPr/>
                <p:nvPr/>
              </p:nvSpPr>
              <p:spPr>
                <a:xfrm rot="-5400000">
                  <a:off x="269186" y="293523"/>
                  <a:ext cx="185485" cy="9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05" h="3270" extrusionOk="0">
                      <a:moveTo>
                        <a:pt x="1535" y="0"/>
                      </a:moveTo>
                      <a:cubicBezTo>
                        <a:pt x="701" y="0"/>
                        <a:pt x="0" y="701"/>
                        <a:pt x="0" y="1535"/>
                      </a:cubicBezTo>
                      <a:lnTo>
                        <a:pt x="0" y="1735"/>
                      </a:lnTo>
                      <a:cubicBezTo>
                        <a:pt x="0" y="2569"/>
                        <a:pt x="701" y="3269"/>
                        <a:pt x="1535" y="3269"/>
                      </a:cubicBezTo>
                      <a:lnTo>
                        <a:pt x="4570" y="3269"/>
                      </a:lnTo>
                      <a:cubicBezTo>
                        <a:pt x="5404" y="3269"/>
                        <a:pt x="6105" y="2569"/>
                        <a:pt x="6105" y="1735"/>
                      </a:cubicBezTo>
                      <a:lnTo>
                        <a:pt x="6105" y="1535"/>
                      </a:lnTo>
                      <a:cubicBezTo>
                        <a:pt x="6105" y="701"/>
                        <a:pt x="5404" y="0"/>
                        <a:pt x="4570" y="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 cap="flat" cmpd="sng">
                  <a:solidFill>
                    <a:srgbClr val="D9D9D9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>
                  <a:outerShdw blurRad="14288" dist="19050" algn="bl" rotWithShape="0">
                    <a:srgbClr val="000000">
                      <a:alpha val="1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72" name="Google Shape;3072;p24"/>
                <p:cNvSpPr/>
                <p:nvPr/>
              </p:nvSpPr>
              <p:spPr>
                <a:xfrm rot="-5400000">
                  <a:off x="174696" y="130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73" name="Google Shape;3073;p24"/>
                <p:cNvSpPr/>
                <p:nvPr/>
              </p:nvSpPr>
              <p:spPr>
                <a:xfrm rot="-5400000">
                  <a:off x="174696" y="204283"/>
                  <a:ext cx="50678" cy="3495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8" h="11776" extrusionOk="0">
                      <a:moveTo>
                        <a:pt x="834" y="11776"/>
                      </a:moveTo>
                      <a:lnTo>
                        <a:pt x="834" y="11776"/>
                      </a:lnTo>
                      <a:cubicBezTo>
                        <a:pt x="367" y="11776"/>
                        <a:pt x="0" y="11409"/>
                        <a:pt x="0" y="10942"/>
                      </a:cubicBezTo>
                      <a:lnTo>
                        <a:pt x="0" y="834"/>
                      </a:lnTo>
                      <a:cubicBezTo>
                        <a:pt x="0" y="401"/>
                        <a:pt x="367" y="0"/>
                        <a:pt x="834" y="0"/>
                      </a:cubicBezTo>
                      <a:lnTo>
                        <a:pt x="834" y="0"/>
                      </a:lnTo>
                      <a:cubicBezTo>
                        <a:pt x="1268" y="0"/>
                        <a:pt x="1668" y="401"/>
                        <a:pt x="1668" y="834"/>
                      </a:cubicBezTo>
                      <a:lnTo>
                        <a:pt x="1668" y="10942"/>
                      </a:lnTo>
                      <a:cubicBezTo>
                        <a:pt x="1668" y="11409"/>
                        <a:pt x="1268" y="11776"/>
                        <a:pt x="834" y="11776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D9D9D9"/>
                    </a:gs>
                    <a:gs pos="34000">
                      <a:srgbClr val="FFFFFF"/>
                    </a:gs>
                    <a:gs pos="64000">
                      <a:srgbClr val="D9D9D9"/>
                    </a:gs>
                    <a:gs pos="100000">
                      <a:srgbClr val="434343"/>
                    </a:gs>
                  </a:gsLst>
                  <a:lin ang="5400012" scaled="0"/>
                </a:gradFill>
                <a:ln>
                  <a:noFill/>
                </a:ln>
                <a:effectLst>
                  <a:outerShdw blurRad="14288" algn="bl" rotWithShape="0">
                    <a:srgbClr val="000000">
                      <a:alpha val="71000"/>
                    </a:srgb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074" name="Google Shape;3074;p24"/>
              <p:cNvSpPr/>
              <p:nvPr/>
            </p:nvSpPr>
            <p:spPr>
              <a:xfrm rot="5400000" flipH="1">
                <a:off x="-1852659" y="2533666"/>
                <a:ext cx="5143393" cy="75975"/>
              </a:xfrm>
              <a:custGeom>
                <a:avLst/>
                <a:gdLst/>
                <a:ahLst/>
                <a:cxnLst/>
                <a:rect l="l" t="t" r="r" b="b"/>
                <a:pathLst>
                  <a:path w="169288" h="1535" extrusionOk="0">
                    <a:moveTo>
                      <a:pt x="0" y="1534"/>
                    </a:moveTo>
                    <a:lnTo>
                      <a:pt x="0" y="0"/>
                    </a:lnTo>
                    <a:lnTo>
                      <a:pt x="169288" y="0"/>
                    </a:lnTo>
                    <a:lnTo>
                      <a:pt x="169288" y="1534"/>
                    </a:lnTo>
                    <a:close/>
                  </a:path>
                </a:pathLst>
              </a:custGeom>
              <a:solidFill>
                <a:srgbClr val="434343"/>
              </a:solidFill>
              <a:ln w="9525" cap="flat" cmpd="sng">
                <a:solidFill>
                  <a:srgbClr val="99999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5400000" algn="bl" rotWithShape="0">
                  <a:srgbClr val="000000">
                    <a:alpha val="5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075" name="Google Shape;3075;p24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 sz="4000" u="sng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130626"/>
            </a:gs>
            <a:gs pos="100000">
              <a:srgbClr val="000000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6225" y="441350"/>
            <a:ext cx="769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Damion"/>
              <a:buNone/>
              <a:defRPr sz="3200">
                <a:solidFill>
                  <a:schemeClr val="accent6"/>
                </a:solidFill>
                <a:latin typeface="Damion"/>
                <a:ea typeface="Damion"/>
                <a:cs typeface="Damion"/>
                <a:sym typeface="Damion"/>
              </a:defRPr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Jura"/>
              <a:buNone/>
              <a:defRPr sz="3200" b="1">
                <a:solidFill>
                  <a:schemeClr val="accent6"/>
                </a:solidFill>
                <a:latin typeface="Jura"/>
                <a:ea typeface="Jura"/>
                <a:cs typeface="Jura"/>
                <a:sym typeface="Jur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●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○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■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●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○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■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●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○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Open Sans"/>
              <a:buChar char="■"/>
              <a:defRPr sz="1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5" r:id="rId3"/>
    <p:sldLayoutId id="2147483656" r:id="rId4"/>
    <p:sldLayoutId id="2147483657" r:id="rId5"/>
    <p:sldLayoutId id="2147483658" r:id="rId6"/>
    <p:sldLayoutId id="2147483665" r:id="rId7"/>
    <p:sldLayoutId id="2147483666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1" name="Google Shape;3691;p47"/>
          <p:cNvSpPr txBox="1">
            <a:spLocks noGrp="1"/>
          </p:cNvSpPr>
          <p:nvPr>
            <p:ph type="title"/>
          </p:nvPr>
        </p:nvSpPr>
        <p:spPr>
          <a:xfrm>
            <a:off x="1581150" y="1959450"/>
            <a:ext cx="5981700" cy="12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Penelitian Kesehatan</a:t>
            </a:r>
            <a:endParaRPr sz="6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" name="Google Shape;3471;p39"/>
          <p:cNvSpPr txBox="1">
            <a:spLocks noGrp="1"/>
          </p:cNvSpPr>
          <p:nvPr>
            <p:ph type="title"/>
          </p:nvPr>
        </p:nvSpPr>
        <p:spPr>
          <a:xfrm>
            <a:off x="2676450" y="1386300"/>
            <a:ext cx="3791100" cy="23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Cooper Black" pitchFamily="18" charset="0"/>
              </a:rPr>
              <a:t>TERIMA KASIH</a:t>
            </a:r>
            <a:endParaRPr b="1" dirty="0">
              <a:latin typeface="Cooper Blac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5" name="Google Shape;3765;p52"/>
          <p:cNvPicPr preferRelativeResize="0"/>
          <p:nvPr/>
        </p:nvPicPr>
        <p:blipFill rotWithShape="1">
          <a:blip r:embed="rId3">
            <a:alphaModFix/>
          </a:blip>
          <a:srcRect l="1978" r="1978"/>
          <a:stretch/>
        </p:blipFill>
        <p:spPr>
          <a:xfrm>
            <a:off x="1088999" y="1909888"/>
            <a:ext cx="2214675" cy="1165680"/>
          </a:xfrm>
          <a:prstGeom prst="rect">
            <a:avLst/>
          </a:prstGeom>
          <a:noFill/>
          <a:ln>
            <a:noFill/>
          </a:ln>
        </p:spPr>
      </p:pic>
      <p:sp>
        <p:nvSpPr>
          <p:cNvPr id="3766" name="Google Shape;3766;p52"/>
          <p:cNvSpPr txBox="1">
            <a:spLocks noGrp="1"/>
          </p:cNvSpPr>
          <p:nvPr>
            <p:ph type="title"/>
          </p:nvPr>
        </p:nvSpPr>
        <p:spPr>
          <a:xfrm>
            <a:off x="726300" y="542925"/>
            <a:ext cx="76914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solidFill>
                  <a:schemeClr val="accent6"/>
                </a:solidFill>
              </a:rPr>
              <a:t>EVALUASI</a:t>
            </a:r>
            <a:endParaRPr b="1" dirty="0"/>
          </a:p>
        </p:txBody>
      </p:sp>
      <p:sp>
        <p:nvSpPr>
          <p:cNvPr id="3768" name="Google Shape;3768;p52"/>
          <p:cNvSpPr txBox="1">
            <a:spLocks noGrp="1"/>
          </p:cNvSpPr>
          <p:nvPr>
            <p:ph type="subTitle" idx="2"/>
          </p:nvPr>
        </p:nvSpPr>
        <p:spPr>
          <a:xfrm>
            <a:off x="3733800" y="1428750"/>
            <a:ext cx="5334000" cy="28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400" dirty="0" err="1"/>
              <a:t>Sebutkan</a:t>
            </a:r>
            <a:r>
              <a:rPr lang="en-US" sz="1400" dirty="0"/>
              <a:t> </a:t>
            </a:r>
            <a:r>
              <a:rPr lang="en-US" sz="1400" dirty="0" err="1"/>
              <a:t>wahyu</a:t>
            </a:r>
            <a:r>
              <a:rPr lang="en-US" sz="1400" dirty="0"/>
              <a:t> yang </a:t>
            </a:r>
            <a:r>
              <a:rPr lang="en-US" sz="1400" dirty="0" err="1"/>
              <a:t>pertama</a:t>
            </a:r>
            <a:r>
              <a:rPr lang="en-US" sz="1400" dirty="0"/>
              <a:t> </a:t>
            </a:r>
            <a:r>
              <a:rPr lang="en-US" sz="1400" dirty="0" err="1"/>
              <a:t>diturunkan</a:t>
            </a:r>
            <a:r>
              <a:rPr lang="en-US" sz="1400" dirty="0"/>
              <a:t> Allah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</a:t>
            </a:r>
            <a:r>
              <a:rPr lang="en-US" sz="1400" dirty="0" err="1"/>
              <a:t>mencari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!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400" dirty="0" err="1"/>
              <a:t>Uraikan</a:t>
            </a:r>
            <a:r>
              <a:rPr lang="en-US" sz="1400" dirty="0"/>
              <a:t> </a:t>
            </a:r>
            <a:r>
              <a:rPr lang="en-US" sz="1400" dirty="0" err="1"/>
              <a:t>hakikat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!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400" dirty="0" err="1"/>
              <a:t>Jelaskan</a:t>
            </a:r>
            <a:r>
              <a:rPr lang="en-US" sz="1400" dirty="0"/>
              <a:t> </a:t>
            </a:r>
            <a:r>
              <a:rPr lang="en-US" sz="1400" dirty="0" err="1"/>
              <a:t>definisi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 </a:t>
            </a:r>
            <a:r>
              <a:rPr lang="en-US" sz="1400" dirty="0" err="1"/>
              <a:t>kesehatan</a:t>
            </a:r>
            <a:r>
              <a:rPr lang="en-US" sz="1400" dirty="0"/>
              <a:t>!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400" dirty="0" err="1"/>
              <a:t>Jelaskan</a:t>
            </a:r>
            <a:r>
              <a:rPr lang="en-US" sz="1400" dirty="0"/>
              <a:t> </a:t>
            </a:r>
            <a:r>
              <a:rPr lang="en-US" sz="1400" dirty="0" err="1"/>
              <a:t>perbedaan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!</a:t>
            </a:r>
          </a:p>
          <a:p>
            <a:pPr marL="342900" lvl="0" indent="-342900" algn="just">
              <a:lnSpc>
                <a:spcPct val="200000"/>
              </a:lnSpc>
              <a:buFont typeface="+mj-lt"/>
              <a:buAutoNum type="arabicPeriod"/>
            </a:pPr>
            <a:r>
              <a:rPr lang="en-US" sz="1400" dirty="0" err="1"/>
              <a:t>Uraikan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</a:t>
            </a:r>
            <a:r>
              <a:rPr lang="en-US" sz="1400" dirty="0" err="1"/>
              <a:t>pengetahuan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penelitian</a:t>
            </a:r>
            <a:r>
              <a:rPr lang="en-US" sz="1400" dirty="0"/>
              <a:t>!</a:t>
            </a:r>
            <a:endParaRPr sz="1400" dirty="0"/>
          </a:p>
        </p:txBody>
      </p:sp>
      <p:grpSp>
        <p:nvGrpSpPr>
          <p:cNvPr id="3769" name="Google Shape;3769;p52"/>
          <p:cNvGrpSpPr/>
          <p:nvPr/>
        </p:nvGrpSpPr>
        <p:grpSpPr>
          <a:xfrm>
            <a:off x="993751" y="1822403"/>
            <a:ext cx="2404473" cy="1968547"/>
            <a:chOff x="2488125" y="1780425"/>
            <a:chExt cx="2913100" cy="2385250"/>
          </a:xfrm>
        </p:grpSpPr>
        <p:sp>
          <p:nvSpPr>
            <p:cNvPr id="3770" name="Google Shape;3770;p52"/>
            <p:cNvSpPr/>
            <p:nvPr/>
          </p:nvSpPr>
          <p:spPr>
            <a:xfrm>
              <a:off x="3571745" y="3690916"/>
              <a:ext cx="745850" cy="380627"/>
            </a:xfrm>
            <a:custGeom>
              <a:avLst/>
              <a:gdLst/>
              <a:ahLst/>
              <a:cxnLst/>
              <a:rect l="l" t="t" r="r" b="b"/>
              <a:pathLst>
                <a:path w="29834" h="17416" extrusionOk="0">
                  <a:moveTo>
                    <a:pt x="2511" y="0"/>
                  </a:moveTo>
                  <a:lnTo>
                    <a:pt x="0" y="17416"/>
                  </a:lnTo>
                  <a:lnTo>
                    <a:pt x="29833" y="17416"/>
                  </a:lnTo>
                  <a:lnTo>
                    <a:pt x="27003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1" name="Google Shape;3771;p52"/>
            <p:cNvSpPr/>
            <p:nvPr/>
          </p:nvSpPr>
          <p:spPr>
            <a:xfrm>
              <a:off x="3312675" y="4134275"/>
              <a:ext cx="1263400" cy="31400"/>
            </a:xfrm>
            <a:custGeom>
              <a:avLst/>
              <a:gdLst/>
              <a:ahLst/>
              <a:cxnLst/>
              <a:rect l="l" t="t" r="r" b="b"/>
              <a:pathLst>
                <a:path w="50536" h="1256" extrusionOk="0">
                  <a:moveTo>
                    <a:pt x="1" y="1"/>
                  </a:moveTo>
                  <a:lnTo>
                    <a:pt x="1" y="1256"/>
                  </a:lnTo>
                  <a:lnTo>
                    <a:pt x="50536" y="1256"/>
                  </a:lnTo>
                  <a:lnTo>
                    <a:pt x="50536" y="1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2" name="Google Shape;3772;p52"/>
            <p:cNvSpPr/>
            <p:nvPr/>
          </p:nvSpPr>
          <p:spPr>
            <a:xfrm>
              <a:off x="3312675" y="4071500"/>
              <a:ext cx="1263400" cy="62800"/>
            </a:xfrm>
            <a:custGeom>
              <a:avLst/>
              <a:gdLst/>
              <a:ahLst/>
              <a:cxnLst/>
              <a:rect l="l" t="t" r="r" b="b"/>
              <a:pathLst>
                <a:path w="50536" h="2512" extrusionOk="0">
                  <a:moveTo>
                    <a:pt x="10363" y="1"/>
                  </a:moveTo>
                  <a:lnTo>
                    <a:pt x="1" y="2512"/>
                  </a:lnTo>
                  <a:lnTo>
                    <a:pt x="50536" y="2512"/>
                  </a:lnTo>
                  <a:lnTo>
                    <a:pt x="40196" y="1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3" name="Google Shape;3773;p52"/>
            <p:cNvSpPr/>
            <p:nvPr/>
          </p:nvSpPr>
          <p:spPr>
            <a:xfrm>
              <a:off x="2488125" y="3411850"/>
              <a:ext cx="2913100" cy="279075"/>
            </a:xfrm>
            <a:custGeom>
              <a:avLst/>
              <a:gdLst/>
              <a:ahLst/>
              <a:cxnLst/>
              <a:rect l="l" t="t" r="r" b="b"/>
              <a:pathLst>
                <a:path w="116524" h="11163" extrusionOk="0">
                  <a:moveTo>
                    <a:pt x="0" y="1"/>
                  </a:moveTo>
                  <a:lnTo>
                    <a:pt x="0" y="6369"/>
                  </a:lnTo>
                  <a:cubicBezTo>
                    <a:pt x="0" y="9017"/>
                    <a:pt x="2169" y="11162"/>
                    <a:pt x="4816" y="11162"/>
                  </a:cubicBezTo>
                  <a:lnTo>
                    <a:pt x="111707" y="11162"/>
                  </a:lnTo>
                  <a:cubicBezTo>
                    <a:pt x="114355" y="11162"/>
                    <a:pt x="116523" y="9017"/>
                    <a:pt x="116523" y="6369"/>
                  </a:cubicBezTo>
                  <a:lnTo>
                    <a:pt x="116523" y="1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4" name="Google Shape;3774;p52"/>
            <p:cNvSpPr/>
            <p:nvPr/>
          </p:nvSpPr>
          <p:spPr>
            <a:xfrm>
              <a:off x="2488125" y="1780425"/>
              <a:ext cx="2913100" cy="1631450"/>
            </a:xfrm>
            <a:custGeom>
              <a:avLst/>
              <a:gdLst/>
              <a:ahLst/>
              <a:cxnLst/>
              <a:rect l="l" t="t" r="r" b="b"/>
              <a:pathLst>
                <a:path w="116524" h="65258" extrusionOk="0">
                  <a:moveTo>
                    <a:pt x="112209" y="3766"/>
                  </a:moveTo>
                  <a:lnTo>
                    <a:pt x="112209" y="61218"/>
                  </a:lnTo>
                  <a:lnTo>
                    <a:pt x="4314" y="61218"/>
                  </a:lnTo>
                  <a:lnTo>
                    <a:pt x="4314" y="3766"/>
                  </a:lnTo>
                  <a:close/>
                  <a:moveTo>
                    <a:pt x="4839" y="0"/>
                  </a:moveTo>
                  <a:cubicBezTo>
                    <a:pt x="2169" y="0"/>
                    <a:pt x="0" y="2169"/>
                    <a:pt x="0" y="4839"/>
                  </a:cubicBezTo>
                  <a:lnTo>
                    <a:pt x="0" y="65258"/>
                  </a:lnTo>
                  <a:lnTo>
                    <a:pt x="116523" y="65258"/>
                  </a:lnTo>
                  <a:lnTo>
                    <a:pt x="116523" y="4839"/>
                  </a:lnTo>
                  <a:cubicBezTo>
                    <a:pt x="116523" y="2169"/>
                    <a:pt x="114355" y="0"/>
                    <a:pt x="111684" y="0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5" name="Google Shape;3775;p52"/>
            <p:cNvSpPr/>
            <p:nvPr/>
          </p:nvSpPr>
          <p:spPr>
            <a:xfrm>
              <a:off x="3887875" y="3483175"/>
              <a:ext cx="113575" cy="114150"/>
            </a:xfrm>
            <a:custGeom>
              <a:avLst/>
              <a:gdLst/>
              <a:ahLst/>
              <a:cxnLst/>
              <a:rect l="l" t="t" r="r" b="b"/>
              <a:pathLst>
                <a:path w="4543" h="4566" extrusionOk="0">
                  <a:moveTo>
                    <a:pt x="2260" y="1"/>
                  </a:moveTo>
                  <a:cubicBezTo>
                    <a:pt x="1005" y="1"/>
                    <a:pt x="1" y="1028"/>
                    <a:pt x="1" y="2283"/>
                  </a:cubicBezTo>
                  <a:cubicBezTo>
                    <a:pt x="1" y="3539"/>
                    <a:pt x="1005" y="4566"/>
                    <a:pt x="2260" y="4566"/>
                  </a:cubicBezTo>
                  <a:cubicBezTo>
                    <a:pt x="3516" y="4566"/>
                    <a:pt x="4543" y="3539"/>
                    <a:pt x="4543" y="2283"/>
                  </a:cubicBezTo>
                  <a:cubicBezTo>
                    <a:pt x="4543" y="1028"/>
                    <a:pt x="3516" y="1"/>
                    <a:pt x="2260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285750" algn="bl" rotWithShape="0">
                <a:schemeClr val="accent1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" name="Google Shape;3430;p36"/>
          <p:cNvSpPr txBox="1">
            <a:spLocks noGrp="1"/>
          </p:cNvSpPr>
          <p:nvPr>
            <p:ph type="subTitle" idx="3"/>
          </p:nvPr>
        </p:nvSpPr>
        <p:spPr>
          <a:xfrm>
            <a:off x="228600" y="3105150"/>
            <a:ext cx="4042481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Tujuan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Penelitian Kesehatan</a:t>
            </a:r>
            <a:endParaRPr dirty="0"/>
          </a:p>
        </p:txBody>
      </p:sp>
      <p:sp>
        <p:nvSpPr>
          <p:cNvPr id="3431" name="Google Shape;3431;p36"/>
          <p:cNvSpPr txBox="1">
            <a:spLocks noGrp="1"/>
          </p:cNvSpPr>
          <p:nvPr>
            <p:ph type="subTitle" idx="4"/>
          </p:nvPr>
        </p:nvSpPr>
        <p:spPr>
          <a:xfrm>
            <a:off x="4953000" y="1066591"/>
            <a:ext cx="3200400" cy="318155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arahan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memperjelas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.</a:t>
            </a:r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endParaRPr lang="en-US" b="1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</p:txBody>
      </p:sp>
      <p:sp>
        <p:nvSpPr>
          <p:cNvPr id="3438" name="Google Shape;3438;p36"/>
          <p:cNvSpPr/>
          <p:nvPr/>
        </p:nvSpPr>
        <p:spPr>
          <a:xfrm>
            <a:off x="1524000" y="1047750"/>
            <a:ext cx="1363838" cy="1295400"/>
          </a:xfrm>
          <a:custGeom>
            <a:avLst/>
            <a:gdLst/>
            <a:ahLst/>
            <a:cxnLst/>
            <a:rect l="l" t="t" r="r" b="b"/>
            <a:pathLst>
              <a:path w="12729" h="12761" extrusionOk="0">
                <a:moveTo>
                  <a:pt x="10595" y="882"/>
                </a:moveTo>
                <a:cubicBezTo>
                  <a:pt x="11081" y="882"/>
                  <a:pt x="11558" y="1164"/>
                  <a:pt x="11752" y="1647"/>
                </a:cubicBezTo>
                <a:cubicBezTo>
                  <a:pt x="11941" y="2120"/>
                  <a:pt x="11846" y="2624"/>
                  <a:pt x="11500" y="3033"/>
                </a:cubicBezTo>
                <a:lnTo>
                  <a:pt x="11374" y="3128"/>
                </a:lnTo>
                <a:lnTo>
                  <a:pt x="9609" y="1363"/>
                </a:lnTo>
                <a:lnTo>
                  <a:pt x="9735" y="1237"/>
                </a:lnTo>
                <a:cubicBezTo>
                  <a:pt x="9979" y="994"/>
                  <a:pt x="10288" y="882"/>
                  <a:pt x="10595" y="882"/>
                </a:cubicBezTo>
                <a:close/>
                <a:moveTo>
                  <a:pt x="9011" y="1899"/>
                </a:moveTo>
                <a:lnTo>
                  <a:pt x="10807" y="3695"/>
                </a:lnTo>
                <a:lnTo>
                  <a:pt x="7656" y="6845"/>
                </a:lnTo>
                <a:lnTo>
                  <a:pt x="5860" y="5049"/>
                </a:lnTo>
                <a:lnTo>
                  <a:pt x="9011" y="1899"/>
                </a:lnTo>
                <a:close/>
                <a:moveTo>
                  <a:pt x="5293" y="5648"/>
                </a:moveTo>
                <a:lnTo>
                  <a:pt x="7057" y="7444"/>
                </a:lnTo>
                <a:lnTo>
                  <a:pt x="4065" y="10437"/>
                </a:lnTo>
                <a:lnTo>
                  <a:pt x="2300" y="8641"/>
                </a:lnTo>
                <a:lnTo>
                  <a:pt x="5293" y="5648"/>
                </a:lnTo>
                <a:close/>
                <a:moveTo>
                  <a:pt x="2017" y="9523"/>
                </a:moveTo>
                <a:lnTo>
                  <a:pt x="3245" y="10752"/>
                </a:lnTo>
                <a:lnTo>
                  <a:pt x="1733" y="11004"/>
                </a:lnTo>
                <a:lnTo>
                  <a:pt x="2017" y="9523"/>
                </a:lnTo>
                <a:close/>
                <a:moveTo>
                  <a:pt x="7762" y="1"/>
                </a:moveTo>
                <a:cubicBezTo>
                  <a:pt x="7443" y="1"/>
                  <a:pt x="7120" y="119"/>
                  <a:pt x="6868" y="355"/>
                </a:cubicBezTo>
                <a:lnTo>
                  <a:pt x="4569" y="2624"/>
                </a:lnTo>
                <a:cubicBezTo>
                  <a:pt x="4411" y="2781"/>
                  <a:pt x="4411" y="3065"/>
                  <a:pt x="4569" y="3222"/>
                </a:cubicBezTo>
                <a:cubicBezTo>
                  <a:pt x="4647" y="3301"/>
                  <a:pt x="4758" y="3340"/>
                  <a:pt x="4868" y="3340"/>
                </a:cubicBezTo>
                <a:cubicBezTo>
                  <a:pt x="4978" y="3340"/>
                  <a:pt x="5088" y="3301"/>
                  <a:pt x="5167" y="3222"/>
                </a:cubicBezTo>
                <a:lnTo>
                  <a:pt x="7436" y="922"/>
                </a:lnTo>
                <a:cubicBezTo>
                  <a:pt x="7514" y="844"/>
                  <a:pt x="7625" y="804"/>
                  <a:pt x="7735" y="804"/>
                </a:cubicBezTo>
                <a:cubicBezTo>
                  <a:pt x="7845" y="804"/>
                  <a:pt x="7955" y="844"/>
                  <a:pt x="8034" y="922"/>
                </a:cubicBezTo>
                <a:lnTo>
                  <a:pt x="8475" y="1363"/>
                </a:lnTo>
                <a:lnTo>
                  <a:pt x="5041" y="4797"/>
                </a:lnTo>
                <a:lnTo>
                  <a:pt x="1450" y="8389"/>
                </a:lnTo>
                <a:cubicBezTo>
                  <a:pt x="1418" y="8420"/>
                  <a:pt x="1387" y="8483"/>
                  <a:pt x="1355" y="8578"/>
                </a:cubicBezTo>
                <a:cubicBezTo>
                  <a:pt x="1355" y="8610"/>
                  <a:pt x="1387" y="8420"/>
                  <a:pt x="883" y="11319"/>
                </a:cubicBezTo>
                <a:lnTo>
                  <a:pt x="158" y="12044"/>
                </a:lnTo>
                <a:cubicBezTo>
                  <a:pt x="0" y="12201"/>
                  <a:pt x="0" y="12485"/>
                  <a:pt x="158" y="12642"/>
                </a:cubicBezTo>
                <a:cubicBezTo>
                  <a:pt x="237" y="12721"/>
                  <a:pt x="347" y="12760"/>
                  <a:pt x="457" y="12760"/>
                </a:cubicBezTo>
                <a:cubicBezTo>
                  <a:pt x="567" y="12760"/>
                  <a:pt x="678" y="12721"/>
                  <a:pt x="756" y="12642"/>
                </a:cubicBezTo>
                <a:lnTo>
                  <a:pt x="1450" y="11918"/>
                </a:lnTo>
                <a:cubicBezTo>
                  <a:pt x="1513" y="11918"/>
                  <a:pt x="4191" y="11445"/>
                  <a:pt x="4191" y="11445"/>
                </a:cubicBezTo>
                <a:cubicBezTo>
                  <a:pt x="4254" y="11445"/>
                  <a:pt x="4317" y="11413"/>
                  <a:pt x="4380" y="11382"/>
                </a:cubicBezTo>
                <a:lnTo>
                  <a:pt x="12130" y="3600"/>
                </a:lnTo>
                <a:cubicBezTo>
                  <a:pt x="12539" y="3222"/>
                  <a:pt x="12728" y="2718"/>
                  <a:pt x="12728" y="2151"/>
                </a:cubicBezTo>
                <a:cubicBezTo>
                  <a:pt x="12697" y="985"/>
                  <a:pt x="11783" y="72"/>
                  <a:pt x="10649" y="72"/>
                </a:cubicBezTo>
                <a:cubicBezTo>
                  <a:pt x="10082" y="72"/>
                  <a:pt x="9578" y="261"/>
                  <a:pt x="9168" y="670"/>
                </a:cubicBezTo>
                <a:lnTo>
                  <a:pt x="9074" y="765"/>
                </a:lnTo>
                <a:lnTo>
                  <a:pt x="8633" y="355"/>
                </a:lnTo>
                <a:cubicBezTo>
                  <a:pt x="8396" y="119"/>
                  <a:pt x="8081" y="1"/>
                  <a:pt x="776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Rounded Rectangle 10"/>
          <p:cNvSpPr/>
          <p:nvPr/>
        </p:nvSpPr>
        <p:spPr>
          <a:xfrm>
            <a:off x="4876800" y="3676650"/>
            <a:ext cx="1371600" cy="4953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Umum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781800" y="3676650"/>
            <a:ext cx="1371600" cy="4953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Khusus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4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" grpId="0" build="p"/>
      <p:bldP spid="3431" grpId="0" build="p"/>
      <p:bldP spid="3438" grpId="0" animBg="1"/>
      <p:bldP spid="11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" name="Google Shape;3430;p36"/>
          <p:cNvSpPr txBox="1">
            <a:spLocks noGrp="1"/>
          </p:cNvSpPr>
          <p:nvPr>
            <p:ph type="subTitle" idx="3"/>
          </p:nvPr>
        </p:nvSpPr>
        <p:spPr>
          <a:xfrm>
            <a:off x="228600" y="3105150"/>
            <a:ext cx="4042481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Manfaat Penelitian Secara Umum</a:t>
            </a:r>
            <a:endParaRPr dirty="0"/>
          </a:p>
        </p:txBody>
      </p:sp>
      <p:sp>
        <p:nvSpPr>
          <p:cNvPr id="3431" name="Google Shape;3431;p36"/>
          <p:cNvSpPr txBox="1">
            <a:spLocks noGrp="1"/>
          </p:cNvSpPr>
          <p:nvPr>
            <p:ph type="subTitle" idx="4"/>
          </p:nvPr>
        </p:nvSpPr>
        <p:spPr>
          <a:xfrm>
            <a:off x="4953000" y="837991"/>
            <a:ext cx="3200400" cy="318155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endParaRPr lang="en-US" b="1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</p:txBody>
      </p:sp>
      <p:sp>
        <p:nvSpPr>
          <p:cNvPr id="3438" name="Google Shape;3438;p36"/>
          <p:cNvSpPr/>
          <p:nvPr/>
        </p:nvSpPr>
        <p:spPr>
          <a:xfrm>
            <a:off x="1524000" y="819150"/>
            <a:ext cx="1363838" cy="1295400"/>
          </a:xfrm>
          <a:custGeom>
            <a:avLst/>
            <a:gdLst/>
            <a:ahLst/>
            <a:cxnLst/>
            <a:rect l="l" t="t" r="r" b="b"/>
            <a:pathLst>
              <a:path w="12729" h="12761" extrusionOk="0">
                <a:moveTo>
                  <a:pt x="10595" y="882"/>
                </a:moveTo>
                <a:cubicBezTo>
                  <a:pt x="11081" y="882"/>
                  <a:pt x="11558" y="1164"/>
                  <a:pt x="11752" y="1647"/>
                </a:cubicBezTo>
                <a:cubicBezTo>
                  <a:pt x="11941" y="2120"/>
                  <a:pt x="11846" y="2624"/>
                  <a:pt x="11500" y="3033"/>
                </a:cubicBezTo>
                <a:lnTo>
                  <a:pt x="11374" y="3128"/>
                </a:lnTo>
                <a:lnTo>
                  <a:pt x="9609" y="1363"/>
                </a:lnTo>
                <a:lnTo>
                  <a:pt x="9735" y="1237"/>
                </a:lnTo>
                <a:cubicBezTo>
                  <a:pt x="9979" y="994"/>
                  <a:pt x="10288" y="882"/>
                  <a:pt x="10595" y="882"/>
                </a:cubicBezTo>
                <a:close/>
                <a:moveTo>
                  <a:pt x="9011" y="1899"/>
                </a:moveTo>
                <a:lnTo>
                  <a:pt x="10807" y="3695"/>
                </a:lnTo>
                <a:lnTo>
                  <a:pt x="7656" y="6845"/>
                </a:lnTo>
                <a:lnTo>
                  <a:pt x="5860" y="5049"/>
                </a:lnTo>
                <a:lnTo>
                  <a:pt x="9011" y="1899"/>
                </a:lnTo>
                <a:close/>
                <a:moveTo>
                  <a:pt x="5293" y="5648"/>
                </a:moveTo>
                <a:lnTo>
                  <a:pt x="7057" y="7444"/>
                </a:lnTo>
                <a:lnTo>
                  <a:pt x="4065" y="10437"/>
                </a:lnTo>
                <a:lnTo>
                  <a:pt x="2300" y="8641"/>
                </a:lnTo>
                <a:lnTo>
                  <a:pt x="5293" y="5648"/>
                </a:lnTo>
                <a:close/>
                <a:moveTo>
                  <a:pt x="2017" y="9523"/>
                </a:moveTo>
                <a:lnTo>
                  <a:pt x="3245" y="10752"/>
                </a:lnTo>
                <a:lnTo>
                  <a:pt x="1733" y="11004"/>
                </a:lnTo>
                <a:lnTo>
                  <a:pt x="2017" y="9523"/>
                </a:lnTo>
                <a:close/>
                <a:moveTo>
                  <a:pt x="7762" y="1"/>
                </a:moveTo>
                <a:cubicBezTo>
                  <a:pt x="7443" y="1"/>
                  <a:pt x="7120" y="119"/>
                  <a:pt x="6868" y="355"/>
                </a:cubicBezTo>
                <a:lnTo>
                  <a:pt x="4569" y="2624"/>
                </a:lnTo>
                <a:cubicBezTo>
                  <a:pt x="4411" y="2781"/>
                  <a:pt x="4411" y="3065"/>
                  <a:pt x="4569" y="3222"/>
                </a:cubicBezTo>
                <a:cubicBezTo>
                  <a:pt x="4647" y="3301"/>
                  <a:pt x="4758" y="3340"/>
                  <a:pt x="4868" y="3340"/>
                </a:cubicBezTo>
                <a:cubicBezTo>
                  <a:pt x="4978" y="3340"/>
                  <a:pt x="5088" y="3301"/>
                  <a:pt x="5167" y="3222"/>
                </a:cubicBezTo>
                <a:lnTo>
                  <a:pt x="7436" y="922"/>
                </a:lnTo>
                <a:cubicBezTo>
                  <a:pt x="7514" y="844"/>
                  <a:pt x="7625" y="804"/>
                  <a:pt x="7735" y="804"/>
                </a:cubicBezTo>
                <a:cubicBezTo>
                  <a:pt x="7845" y="804"/>
                  <a:pt x="7955" y="844"/>
                  <a:pt x="8034" y="922"/>
                </a:cubicBezTo>
                <a:lnTo>
                  <a:pt x="8475" y="1363"/>
                </a:lnTo>
                <a:lnTo>
                  <a:pt x="5041" y="4797"/>
                </a:lnTo>
                <a:lnTo>
                  <a:pt x="1450" y="8389"/>
                </a:lnTo>
                <a:cubicBezTo>
                  <a:pt x="1418" y="8420"/>
                  <a:pt x="1387" y="8483"/>
                  <a:pt x="1355" y="8578"/>
                </a:cubicBezTo>
                <a:cubicBezTo>
                  <a:pt x="1355" y="8610"/>
                  <a:pt x="1387" y="8420"/>
                  <a:pt x="883" y="11319"/>
                </a:cubicBezTo>
                <a:lnTo>
                  <a:pt x="158" y="12044"/>
                </a:lnTo>
                <a:cubicBezTo>
                  <a:pt x="0" y="12201"/>
                  <a:pt x="0" y="12485"/>
                  <a:pt x="158" y="12642"/>
                </a:cubicBezTo>
                <a:cubicBezTo>
                  <a:pt x="237" y="12721"/>
                  <a:pt x="347" y="12760"/>
                  <a:pt x="457" y="12760"/>
                </a:cubicBezTo>
                <a:cubicBezTo>
                  <a:pt x="567" y="12760"/>
                  <a:pt x="678" y="12721"/>
                  <a:pt x="756" y="12642"/>
                </a:cubicBezTo>
                <a:lnTo>
                  <a:pt x="1450" y="11918"/>
                </a:lnTo>
                <a:cubicBezTo>
                  <a:pt x="1513" y="11918"/>
                  <a:pt x="4191" y="11445"/>
                  <a:pt x="4191" y="11445"/>
                </a:cubicBezTo>
                <a:cubicBezTo>
                  <a:pt x="4254" y="11445"/>
                  <a:pt x="4317" y="11413"/>
                  <a:pt x="4380" y="11382"/>
                </a:cubicBezTo>
                <a:lnTo>
                  <a:pt x="12130" y="3600"/>
                </a:lnTo>
                <a:cubicBezTo>
                  <a:pt x="12539" y="3222"/>
                  <a:pt x="12728" y="2718"/>
                  <a:pt x="12728" y="2151"/>
                </a:cubicBezTo>
                <a:cubicBezTo>
                  <a:pt x="12697" y="985"/>
                  <a:pt x="11783" y="72"/>
                  <a:pt x="10649" y="72"/>
                </a:cubicBezTo>
                <a:cubicBezTo>
                  <a:pt x="10082" y="72"/>
                  <a:pt x="9578" y="261"/>
                  <a:pt x="9168" y="670"/>
                </a:cubicBezTo>
                <a:lnTo>
                  <a:pt x="9074" y="765"/>
                </a:lnTo>
                <a:lnTo>
                  <a:pt x="8633" y="355"/>
                </a:lnTo>
                <a:cubicBezTo>
                  <a:pt x="8396" y="119"/>
                  <a:pt x="8081" y="1"/>
                  <a:pt x="776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Rounded Rectangle 10"/>
          <p:cNvSpPr/>
          <p:nvPr/>
        </p:nvSpPr>
        <p:spPr>
          <a:xfrm>
            <a:off x="5029200" y="819150"/>
            <a:ext cx="3124200" cy="1295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Manfaat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teoritis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teori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melengkapi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teori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penemuan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konsep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029200" y="2419350"/>
            <a:ext cx="3124200" cy="2057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id-ID" dirty="0">
                <a:solidFill>
                  <a:schemeClr val="tx1"/>
                </a:solidFill>
              </a:rPr>
              <a:t>anfaat praktis yaitu berhubungan dengan hasil penelitian yang memiliki pengaruh terhadap penerapan di lapangan atau di masyarakat dan sebagai bahan pertimbangan dalam pembuatan kebijakan ataupun program kesehatan.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0757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" grpId="0" build="p"/>
      <p:bldP spid="3431" grpId="0" build="p"/>
      <p:bldP spid="3438" grpId="0" animBg="1"/>
      <p:bldP spid="11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" name="Google Shape;3430;p36"/>
          <p:cNvSpPr txBox="1">
            <a:spLocks noGrp="1"/>
          </p:cNvSpPr>
          <p:nvPr>
            <p:ph type="subTitle" idx="3"/>
          </p:nvPr>
        </p:nvSpPr>
        <p:spPr>
          <a:xfrm>
            <a:off x="228600" y="3105150"/>
            <a:ext cx="4042481" cy="45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Manfaat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Penelitian Kesehatan</a:t>
            </a:r>
            <a:endParaRPr dirty="0"/>
          </a:p>
        </p:txBody>
      </p:sp>
      <p:sp>
        <p:nvSpPr>
          <p:cNvPr id="3431" name="Google Shape;3431;p36"/>
          <p:cNvSpPr txBox="1">
            <a:spLocks noGrp="1"/>
          </p:cNvSpPr>
          <p:nvPr>
            <p:ph type="subTitle" idx="4"/>
          </p:nvPr>
        </p:nvSpPr>
        <p:spPr>
          <a:xfrm>
            <a:off x="5029200" y="761791"/>
            <a:ext cx="3200400" cy="318155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</a:pPr>
            <a:endParaRPr lang="en-US" b="1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  <a:p>
            <a:pPr marL="0" lvl="0" indent="0">
              <a:lnSpc>
                <a:spcPct val="150000"/>
              </a:lnSpc>
            </a:pPr>
            <a:endParaRPr lang="en-US" dirty="0"/>
          </a:p>
        </p:txBody>
      </p:sp>
      <p:sp>
        <p:nvSpPr>
          <p:cNvPr id="3438" name="Google Shape;3438;p36"/>
          <p:cNvSpPr/>
          <p:nvPr/>
        </p:nvSpPr>
        <p:spPr>
          <a:xfrm>
            <a:off x="1524000" y="819150"/>
            <a:ext cx="1363838" cy="1295400"/>
          </a:xfrm>
          <a:custGeom>
            <a:avLst/>
            <a:gdLst/>
            <a:ahLst/>
            <a:cxnLst/>
            <a:rect l="l" t="t" r="r" b="b"/>
            <a:pathLst>
              <a:path w="12729" h="12761" extrusionOk="0">
                <a:moveTo>
                  <a:pt x="10595" y="882"/>
                </a:moveTo>
                <a:cubicBezTo>
                  <a:pt x="11081" y="882"/>
                  <a:pt x="11558" y="1164"/>
                  <a:pt x="11752" y="1647"/>
                </a:cubicBezTo>
                <a:cubicBezTo>
                  <a:pt x="11941" y="2120"/>
                  <a:pt x="11846" y="2624"/>
                  <a:pt x="11500" y="3033"/>
                </a:cubicBezTo>
                <a:lnTo>
                  <a:pt x="11374" y="3128"/>
                </a:lnTo>
                <a:lnTo>
                  <a:pt x="9609" y="1363"/>
                </a:lnTo>
                <a:lnTo>
                  <a:pt x="9735" y="1237"/>
                </a:lnTo>
                <a:cubicBezTo>
                  <a:pt x="9979" y="994"/>
                  <a:pt x="10288" y="882"/>
                  <a:pt x="10595" y="882"/>
                </a:cubicBezTo>
                <a:close/>
                <a:moveTo>
                  <a:pt x="9011" y="1899"/>
                </a:moveTo>
                <a:lnTo>
                  <a:pt x="10807" y="3695"/>
                </a:lnTo>
                <a:lnTo>
                  <a:pt x="7656" y="6845"/>
                </a:lnTo>
                <a:lnTo>
                  <a:pt x="5860" y="5049"/>
                </a:lnTo>
                <a:lnTo>
                  <a:pt x="9011" y="1899"/>
                </a:lnTo>
                <a:close/>
                <a:moveTo>
                  <a:pt x="5293" y="5648"/>
                </a:moveTo>
                <a:lnTo>
                  <a:pt x="7057" y="7444"/>
                </a:lnTo>
                <a:lnTo>
                  <a:pt x="4065" y="10437"/>
                </a:lnTo>
                <a:lnTo>
                  <a:pt x="2300" y="8641"/>
                </a:lnTo>
                <a:lnTo>
                  <a:pt x="5293" y="5648"/>
                </a:lnTo>
                <a:close/>
                <a:moveTo>
                  <a:pt x="2017" y="9523"/>
                </a:moveTo>
                <a:lnTo>
                  <a:pt x="3245" y="10752"/>
                </a:lnTo>
                <a:lnTo>
                  <a:pt x="1733" y="11004"/>
                </a:lnTo>
                <a:lnTo>
                  <a:pt x="2017" y="9523"/>
                </a:lnTo>
                <a:close/>
                <a:moveTo>
                  <a:pt x="7762" y="1"/>
                </a:moveTo>
                <a:cubicBezTo>
                  <a:pt x="7443" y="1"/>
                  <a:pt x="7120" y="119"/>
                  <a:pt x="6868" y="355"/>
                </a:cubicBezTo>
                <a:lnTo>
                  <a:pt x="4569" y="2624"/>
                </a:lnTo>
                <a:cubicBezTo>
                  <a:pt x="4411" y="2781"/>
                  <a:pt x="4411" y="3065"/>
                  <a:pt x="4569" y="3222"/>
                </a:cubicBezTo>
                <a:cubicBezTo>
                  <a:pt x="4647" y="3301"/>
                  <a:pt x="4758" y="3340"/>
                  <a:pt x="4868" y="3340"/>
                </a:cubicBezTo>
                <a:cubicBezTo>
                  <a:pt x="4978" y="3340"/>
                  <a:pt x="5088" y="3301"/>
                  <a:pt x="5167" y="3222"/>
                </a:cubicBezTo>
                <a:lnTo>
                  <a:pt x="7436" y="922"/>
                </a:lnTo>
                <a:cubicBezTo>
                  <a:pt x="7514" y="844"/>
                  <a:pt x="7625" y="804"/>
                  <a:pt x="7735" y="804"/>
                </a:cubicBezTo>
                <a:cubicBezTo>
                  <a:pt x="7845" y="804"/>
                  <a:pt x="7955" y="844"/>
                  <a:pt x="8034" y="922"/>
                </a:cubicBezTo>
                <a:lnTo>
                  <a:pt x="8475" y="1363"/>
                </a:lnTo>
                <a:lnTo>
                  <a:pt x="5041" y="4797"/>
                </a:lnTo>
                <a:lnTo>
                  <a:pt x="1450" y="8389"/>
                </a:lnTo>
                <a:cubicBezTo>
                  <a:pt x="1418" y="8420"/>
                  <a:pt x="1387" y="8483"/>
                  <a:pt x="1355" y="8578"/>
                </a:cubicBezTo>
                <a:cubicBezTo>
                  <a:pt x="1355" y="8610"/>
                  <a:pt x="1387" y="8420"/>
                  <a:pt x="883" y="11319"/>
                </a:cubicBezTo>
                <a:lnTo>
                  <a:pt x="158" y="12044"/>
                </a:lnTo>
                <a:cubicBezTo>
                  <a:pt x="0" y="12201"/>
                  <a:pt x="0" y="12485"/>
                  <a:pt x="158" y="12642"/>
                </a:cubicBezTo>
                <a:cubicBezTo>
                  <a:pt x="237" y="12721"/>
                  <a:pt x="347" y="12760"/>
                  <a:pt x="457" y="12760"/>
                </a:cubicBezTo>
                <a:cubicBezTo>
                  <a:pt x="567" y="12760"/>
                  <a:pt x="678" y="12721"/>
                  <a:pt x="756" y="12642"/>
                </a:cubicBezTo>
                <a:lnTo>
                  <a:pt x="1450" y="11918"/>
                </a:lnTo>
                <a:cubicBezTo>
                  <a:pt x="1513" y="11918"/>
                  <a:pt x="4191" y="11445"/>
                  <a:pt x="4191" y="11445"/>
                </a:cubicBezTo>
                <a:cubicBezTo>
                  <a:pt x="4254" y="11445"/>
                  <a:pt x="4317" y="11413"/>
                  <a:pt x="4380" y="11382"/>
                </a:cubicBezTo>
                <a:lnTo>
                  <a:pt x="12130" y="3600"/>
                </a:lnTo>
                <a:cubicBezTo>
                  <a:pt x="12539" y="3222"/>
                  <a:pt x="12728" y="2718"/>
                  <a:pt x="12728" y="2151"/>
                </a:cubicBezTo>
                <a:cubicBezTo>
                  <a:pt x="12697" y="985"/>
                  <a:pt x="11783" y="72"/>
                  <a:pt x="10649" y="72"/>
                </a:cubicBezTo>
                <a:cubicBezTo>
                  <a:pt x="10082" y="72"/>
                  <a:pt x="9578" y="261"/>
                  <a:pt x="9168" y="670"/>
                </a:cubicBezTo>
                <a:lnTo>
                  <a:pt x="9074" y="765"/>
                </a:lnTo>
                <a:lnTo>
                  <a:pt x="8633" y="355"/>
                </a:lnTo>
                <a:cubicBezTo>
                  <a:pt x="8396" y="119"/>
                  <a:pt x="8081" y="1"/>
                  <a:pt x="776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Rounded Rectangle 10"/>
          <p:cNvSpPr/>
          <p:nvPr/>
        </p:nvSpPr>
        <p:spPr>
          <a:xfrm>
            <a:off x="4800600" y="209550"/>
            <a:ext cx="3429000" cy="9906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effectLst/>
              </a:rPr>
              <a:t>Gambaran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kondisi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ataupun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kualitas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kesehatan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individu</a:t>
            </a:r>
            <a:r>
              <a:rPr lang="en-US" dirty="0">
                <a:solidFill>
                  <a:schemeClr val="tx1"/>
                </a:solidFill>
                <a:effectLst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</a:rPr>
              <a:t>kelompok</a:t>
            </a:r>
            <a:r>
              <a:rPr lang="en-US" dirty="0">
                <a:solidFill>
                  <a:schemeClr val="tx1"/>
                </a:solidFill>
                <a:effectLst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</a:rPr>
              <a:t>maupun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masyarakat</a:t>
            </a:r>
            <a:r>
              <a:rPr lang="en-US" dirty="0">
                <a:solidFill>
                  <a:schemeClr val="tx1"/>
                </a:solidFill>
                <a:effectLst/>
              </a:rPr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00600" y="1390650"/>
            <a:ext cx="3429000" cy="9906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effectLst/>
              </a:rPr>
              <a:t>Gambaran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keahlian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sumber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daya</a:t>
            </a:r>
            <a:r>
              <a:rPr lang="en-US" dirty="0">
                <a:solidFill>
                  <a:schemeClr val="tx1"/>
                </a:solidFill>
                <a:effectLst/>
              </a:rPr>
              <a:t>, </a:t>
            </a:r>
            <a:r>
              <a:rPr lang="en-US" dirty="0" err="1">
                <a:solidFill>
                  <a:schemeClr val="tx1"/>
                </a:solidFill>
                <a:effectLst/>
              </a:rPr>
              <a:t>serta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bermanfaat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sebagai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penunjang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pembangunan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pelayanan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kesehatan</a:t>
            </a:r>
            <a:r>
              <a:rPr lang="en-US" dirty="0">
                <a:solidFill>
                  <a:schemeClr val="tx1"/>
                </a:solidFill>
                <a:effectLst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</a:rPr>
              <a:t>telah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dirancang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2571750"/>
            <a:ext cx="3429000" cy="6858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effectLst/>
              </a:rPr>
              <a:t>Dasar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evaluasi</a:t>
            </a:r>
            <a:r>
              <a:rPr lang="en-US" dirty="0">
                <a:solidFill>
                  <a:schemeClr val="tx1"/>
                </a:solidFill>
                <a:effectLst/>
              </a:rPr>
              <a:t> program </a:t>
            </a:r>
            <a:r>
              <a:rPr lang="en-US" dirty="0" err="1">
                <a:solidFill>
                  <a:schemeClr val="tx1"/>
                </a:solidFill>
                <a:effectLst/>
              </a:rPr>
              <a:t>kesehatan</a:t>
            </a:r>
            <a:r>
              <a:rPr lang="en-US" dirty="0">
                <a:solidFill>
                  <a:schemeClr val="tx1"/>
                </a:solidFill>
                <a:effectLst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</a:rPr>
              <a:t>sedang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berjalan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00600" y="3448050"/>
            <a:ext cx="3429000" cy="6477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effectLst/>
              </a:rPr>
              <a:t>Pertimbangan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untuk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menentukan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kebijakan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kesehatan</a:t>
            </a:r>
            <a:r>
              <a:rPr lang="en-US" dirty="0">
                <a:solidFill>
                  <a:schemeClr val="tx1"/>
                </a:solidFill>
                <a:effectLst/>
              </a:rPr>
              <a:t> yang </a:t>
            </a:r>
            <a:r>
              <a:rPr lang="en-US" dirty="0" err="1">
                <a:solidFill>
                  <a:schemeClr val="tx1"/>
                </a:solidFill>
                <a:effectLst/>
              </a:rPr>
              <a:t>relevan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00600" y="4286250"/>
            <a:ext cx="3429000" cy="647700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effectLst/>
              </a:rPr>
              <a:t>Acuan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dalam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melakukan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edukasi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terkait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masalah</a:t>
            </a:r>
            <a:r>
              <a:rPr lang="en-US" dirty="0">
                <a:solidFill>
                  <a:schemeClr val="tx1"/>
                </a:solidFill>
                <a:effectLst/>
              </a:rPr>
              <a:t> </a:t>
            </a:r>
            <a:r>
              <a:rPr lang="en-US" dirty="0" err="1">
                <a:solidFill>
                  <a:schemeClr val="tx1"/>
                </a:solidFill>
                <a:effectLst/>
              </a:rPr>
              <a:t>kesehatan</a:t>
            </a:r>
            <a:r>
              <a:rPr lang="en-US" dirty="0">
                <a:solidFill>
                  <a:schemeClr val="tx1"/>
                </a:solidFill>
                <a:effectLst/>
              </a:rPr>
              <a:t> di </a:t>
            </a:r>
            <a:r>
              <a:rPr lang="en-US" dirty="0" err="1">
                <a:solidFill>
                  <a:schemeClr val="tx1"/>
                </a:solidFill>
                <a:effectLst/>
              </a:rPr>
              <a:t>masyarakat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8067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" accel="10000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6" name="Google Shape;3396;p32"/>
          <p:cNvSpPr txBox="1">
            <a:spLocks noGrp="1"/>
          </p:cNvSpPr>
          <p:nvPr>
            <p:ph type="title"/>
          </p:nvPr>
        </p:nvSpPr>
        <p:spPr>
          <a:xfrm>
            <a:off x="1295400" y="1614463"/>
            <a:ext cx="4709827" cy="9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 dirty="0"/>
              <a:t>HUBUNGAN</a:t>
            </a:r>
            <a:endParaRPr sz="6000" b="1" dirty="0"/>
          </a:p>
        </p:txBody>
      </p:sp>
      <p:sp>
        <p:nvSpPr>
          <p:cNvPr id="3397" name="Google Shape;3397;p32"/>
          <p:cNvSpPr txBox="1">
            <a:spLocks noGrp="1"/>
          </p:cNvSpPr>
          <p:nvPr>
            <p:ph type="subTitle" idx="1"/>
          </p:nvPr>
        </p:nvSpPr>
        <p:spPr>
          <a:xfrm>
            <a:off x="1219200" y="2495550"/>
            <a:ext cx="4648200" cy="78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/>
              <a:t>Ilmu Pengetahuan &amp; Penelitian</a:t>
            </a:r>
            <a:endParaRPr sz="2400" b="1" dirty="0"/>
          </a:p>
        </p:txBody>
      </p:sp>
      <p:sp>
        <p:nvSpPr>
          <p:cNvPr id="3398" name="Google Shape;3398;p32"/>
          <p:cNvSpPr/>
          <p:nvPr/>
        </p:nvSpPr>
        <p:spPr>
          <a:xfrm>
            <a:off x="5370000" y="0"/>
            <a:ext cx="1270457" cy="4838574"/>
          </a:xfrm>
          <a:custGeom>
            <a:avLst/>
            <a:gdLst/>
            <a:ahLst/>
            <a:cxnLst/>
            <a:rect l="l" t="t" r="r" b="b"/>
            <a:pathLst>
              <a:path w="35687" h="135915" extrusionOk="0">
                <a:moveTo>
                  <a:pt x="21425" y="0"/>
                </a:moveTo>
                <a:lnTo>
                  <a:pt x="21204" y="78914"/>
                </a:lnTo>
                <a:cubicBezTo>
                  <a:pt x="21204" y="79180"/>
                  <a:pt x="21070" y="79402"/>
                  <a:pt x="20871" y="79557"/>
                </a:cubicBezTo>
                <a:cubicBezTo>
                  <a:pt x="20725" y="79659"/>
                  <a:pt x="20570" y="79713"/>
                  <a:pt x="20411" y="79713"/>
                </a:cubicBezTo>
                <a:cubicBezTo>
                  <a:pt x="20329" y="79713"/>
                  <a:pt x="20245" y="79698"/>
                  <a:pt x="20161" y="79668"/>
                </a:cubicBezTo>
                <a:lnTo>
                  <a:pt x="18453" y="79114"/>
                </a:lnTo>
                <a:cubicBezTo>
                  <a:pt x="18189" y="79024"/>
                  <a:pt x="17920" y="78981"/>
                  <a:pt x="17655" y="78981"/>
                </a:cubicBezTo>
                <a:cubicBezTo>
                  <a:pt x="16612" y="78981"/>
                  <a:pt x="15640" y="79644"/>
                  <a:pt x="15304" y="80688"/>
                </a:cubicBezTo>
                <a:cubicBezTo>
                  <a:pt x="14860" y="81997"/>
                  <a:pt x="15592" y="83416"/>
                  <a:pt x="16879" y="83838"/>
                </a:cubicBezTo>
                <a:lnTo>
                  <a:pt x="23909" y="86167"/>
                </a:lnTo>
                <a:cubicBezTo>
                  <a:pt x="24109" y="86233"/>
                  <a:pt x="24286" y="86366"/>
                  <a:pt x="24397" y="86588"/>
                </a:cubicBezTo>
                <a:cubicBezTo>
                  <a:pt x="24486" y="86788"/>
                  <a:pt x="24508" y="87009"/>
                  <a:pt x="24442" y="87231"/>
                </a:cubicBezTo>
                <a:lnTo>
                  <a:pt x="24331" y="87542"/>
                </a:lnTo>
                <a:cubicBezTo>
                  <a:pt x="24264" y="87763"/>
                  <a:pt x="24109" y="87941"/>
                  <a:pt x="23909" y="88030"/>
                </a:cubicBezTo>
                <a:cubicBezTo>
                  <a:pt x="23793" y="88094"/>
                  <a:pt x="23669" y="88129"/>
                  <a:pt x="23542" y="88129"/>
                </a:cubicBezTo>
                <a:cubicBezTo>
                  <a:pt x="23451" y="88129"/>
                  <a:pt x="23359" y="88111"/>
                  <a:pt x="23266" y="88074"/>
                </a:cubicBezTo>
                <a:lnTo>
                  <a:pt x="15947" y="85679"/>
                </a:lnTo>
                <a:cubicBezTo>
                  <a:pt x="15716" y="85595"/>
                  <a:pt x="15481" y="85555"/>
                  <a:pt x="15247" y="85555"/>
                </a:cubicBezTo>
                <a:cubicBezTo>
                  <a:pt x="14919" y="85555"/>
                  <a:pt x="14594" y="85634"/>
                  <a:pt x="14284" y="85790"/>
                </a:cubicBezTo>
                <a:cubicBezTo>
                  <a:pt x="13774" y="86056"/>
                  <a:pt x="13374" y="86499"/>
                  <a:pt x="13197" y="87054"/>
                </a:cubicBezTo>
                <a:cubicBezTo>
                  <a:pt x="13019" y="87608"/>
                  <a:pt x="13064" y="88185"/>
                  <a:pt x="13330" y="88717"/>
                </a:cubicBezTo>
                <a:cubicBezTo>
                  <a:pt x="13596" y="89227"/>
                  <a:pt x="14040" y="89604"/>
                  <a:pt x="14594" y="89804"/>
                </a:cubicBezTo>
                <a:lnTo>
                  <a:pt x="23932" y="92865"/>
                </a:lnTo>
                <a:cubicBezTo>
                  <a:pt x="24131" y="92931"/>
                  <a:pt x="24309" y="93087"/>
                  <a:pt x="24420" y="93286"/>
                </a:cubicBezTo>
                <a:cubicBezTo>
                  <a:pt x="24508" y="93486"/>
                  <a:pt x="24530" y="93708"/>
                  <a:pt x="24464" y="93929"/>
                </a:cubicBezTo>
                <a:cubicBezTo>
                  <a:pt x="24340" y="94282"/>
                  <a:pt x="24021" y="94508"/>
                  <a:pt x="23672" y="94508"/>
                </a:cubicBezTo>
                <a:cubicBezTo>
                  <a:pt x="23582" y="94508"/>
                  <a:pt x="23490" y="94493"/>
                  <a:pt x="23399" y="94462"/>
                </a:cubicBezTo>
                <a:lnTo>
                  <a:pt x="16080" y="92066"/>
                </a:lnTo>
                <a:cubicBezTo>
                  <a:pt x="15732" y="91953"/>
                  <a:pt x="15377" y="91896"/>
                  <a:pt x="15025" y="91896"/>
                </a:cubicBezTo>
                <a:cubicBezTo>
                  <a:pt x="14345" y="91896"/>
                  <a:pt x="13678" y="92108"/>
                  <a:pt x="13108" y="92532"/>
                </a:cubicBezTo>
                <a:cubicBezTo>
                  <a:pt x="12243" y="93153"/>
                  <a:pt x="11733" y="94129"/>
                  <a:pt x="11733" y="95194"/>
                </a:cubicBezTo>
                <a:lnTo>
                  <a:pt x="11711" y="97789"/>
                </a:lnTo>
                <a:cubicBezTo>
                  <a:pt x="11666" y="99896"/>
                  <a:pt x="10535" y="101847"/>
                  <a:pt x="8672" y="102956"/>
                </a:cubicBezTo>
                <a:cubicBezTo>
                  <a:pt x="3327" y="106150"/>
                  <a:pt x="0" y="111983"/>
                  <a:pt x="0" y="118193"/>
                </a:cubicBezTo>
                <a:cubicBezTo>
                  <a:pt x="0" y="122984"/>
                  <a:pt x="1885" y="127464"/>
                  <a:pt x="5279" y="130814"/>
                </a:cubicBezTo>
                <a:cubicBezTo>
                  <a:pt x="8628" y="134118"/>
                  <a:pt x="13042" y="135915"/>
                  <a:pt x="17721" y="135915"/>
                </a:cubicBezTo>
                <a:lnTo>
                  <a:pt x="18010" y="135915"/>
                </a:lnTo>
                <a:cubicBezTo>
                  <a:pt x="22534" y="135848"/>
                  <a:pt x="26837" y="134052"/>
                  <a:pt x="30120" y="130836"/>
                </a:cubicBezTo>
                <a:cubicBezTo>
                  <a:pt x="33380" y="127642"/>
                  <a:pt x="35287" y="123383"/>
                  <a:pt x="35443" y="118837"/>
                </a:cubicBezTo>
                <a:cubicBezTo>
                  <a:pt x="35687" y="112360"/>
                  <a:pt x="32360" y="106261"/>
                  <a:pt x="26748" y="102934"/>
                </a:cubicBezTo>
                <a:cubicBezTo>
                  <a:pt x="24952" y="101870"/>
                  <a:pt x="23821" y="99873"/>
                  <a:pt x="23821" y="97744"/>
                </a:cubicBezTo>
                <a:cubicBezTo>
                  <a:pt x="23821" y="97367"/>
                  <a:pt x="23532" y="97057"/>
                  <a:pt x="23155" y="97034"/>
                </a:cubicBezTo>
                <a:lnTo>
                  <a:pt x="17921" y="96879"/>
                </a:lnTo>
                <a:cubicBezTo>
                  <a:pt x="17744" y="96879"/>
                  <a:pt x="17566" y="96946"/>
                  <a:pt x="17433" y="97079"/>
                </a:cubicBezTo>
                <a:cubicBezTo>
                  <a:pt x="17300" y="97212"/>
                  <a:pt x="17211" y="97389"/>
                  <a:pt x="17211" y="97567"/>
                </a:cubicBezTo>
                <a:lnTo>
                  <a:pt x="17211" y="108302"/>
                </a:lnTo>
                <a:lnTo>
                  <a:pt x="16923" y="108568"/>
                </a:lnTo>
                <a:lnTo>
                  <a:pt x="16945" y="108590"/>
                </a:lnTo>
                <a:lnTo>
                  <a:pt x="13019" y="112604"/>
                </a:lnTo>
                <a:cubicBezTo>
                  <a:pt x="12753" y="112893"/>
                  <a:pt x="12753" y="113314"/>
                  <a:pt x="13042" y="113580"/>
                </a:cubicBezTo>
                <a:cubicBezTo>
                  <a:pt x="13175" y="113713"/>
                  <a:pt x="13352" y="113780"/>
                  <a:pt x="13530" y="113780"/>
                </a:cubicBezTo>
                <a:cubicBezTo>
                  <a:pt x="13707" y="113780"/>
                  <a:pt x="13884" y="113713"/>
                  <a:pt x="14017" y="113580"/>
                </a:cubicBezTo>
                <a:lnTo>
                  <a:pt x="17899" y="109610"/>
                </a:lnTo>
                <a:lnTo>
                  <a:pt x="21558" y="113558"/>
                </a:lnTo>
                <a:cubicBezTo>
                  <a:pt x="21699" y="113711"/>
                  <a:pt x="21884" y="113789"/>
                  <a:pt x="22069" y="113789"/>
                </a:cubicBezTo>
                <a:cubicBezTo>
                  <a:pt x="22234" y="113789"/>
                  <a:pt x="22399" y="113727"/>
                  <a:pt x="22534" y="113602"/>
                </a:cubicBezTo>
                <a:cubicBezTo>
                  <a:pt x="22690" y="113469"/>
                  <a:pt x="22756" y="113270"/>
                  <a:pt x="22756" y="113092"/>
                </a:cubicBezTo>
                <a:cubicBezTo>
                  <a:pt x="22756" y="112915"/>
                  <a:pt x="22690" y="112760"/>
                  <a:pt x="22579" y="112626"/>
                </a:cubicBezTo>
                <a:lnTo>
                  <a:pt x="18609" y="108324"/>
                </a:lnTo>
                <a:lnTo>
                  <a:pt x="18609" y="98276"/>
                </a:lnTo>
                <a:lnTo>
                  <a:pt x="22468" y="98410"/>
                </a:lnTo>
                <a:cubicBezTo>
                  <a:pt x="22690" y="100783"/>
                  <a:pt x="24020" y="102934"/>
                  <a:pt x="26039" y="104132"/>
                </a:cubicBezTo>
                <a:cubicBezTo>
                  <a:pt x="31206" y="107193"/>
                  <a:pt x="34289" y="112804"/>
                  <a:pt x="34067" y="118792"/>
                </a:cubicBezTo>
                <a:cubicBezTo>
                  <a:pt x="33912" y="122984"/>
                  <a:pt x="32160" y="126910"/>
                  <a:pt x="29144" y="129860"/>
                </a:cubicBezTo>
                <a:cubicBezTo>
                  <a:pt x="26127" y="132810"/>
                  <a:pt x="22157" y="134473"/>
                  <a:pt x="17988" y="134540"/>
                </a:cubicBezTo>
                <a:cubicBezTo>
                  <a:pt x="17904" y="134541"/>
                  <a:pt x="17820" y="134542"/>
                  <a:pt x="17736" y="134542"/>
                </a:cubicBezTo>
                <a:cubicBezTo>
                  <a:pt x="13416" y="134542"/>
                  <a:pt x="9345" y="132862"/>
                  <a:pt x="6277" y="129838"/>
                </a:cubicBezTo>
                <a:cubicBezTo>
                  <a:pt x="3127" y="126733"/>
                  <a:pt x="1397" y="122607"/>
                  <a:pt x="1397" y="118193"/>
                </a:cubicBezTo>
                <a:cubicBezTo>
                  <a:pt x="1397" y="112471"/>
                  <a:pt x="4458" y="107082"/>
                  <a:pt x="9382" y="104154"/>
                </a:cubicBezTo>
                <a:cubicBezTo>
                  <a:pt x="11666" y="102779"/>
                  <a:pt x="13064" y="100406"/>
                  <a:pt x="13086" y="97811"/>
                </a:cubicBezTo>
                <a:lnTo>
                  <a:pt x="13130" y="95216"/>
                </a:lnTo>
                <a:cubicBezTo>
                  <a:pt x="13130" y="94573"/>
                  <a:pt x="13419" y="94018"/>
                  <a:pt x="13929" y="93641"/>
                </a:cubicBezTo>
                <a:cubicBezTo>
                  <a:pt x="14269" y="93404"/>
                  <a:pt x="14658" y="93276"/>
                  <a:pt x="15057" y="93276"/>
                </a:cubicBezTo>
                <a:cubicBezTo>
                  <a:pt x="15257" y="93276"/>
                  <a:pt x="15459" y="93308"/>
                  <a:pt x="15659" y="93375"/>
                </a:cubicBezTo>
                <a:lnTo>
                  <a:pt x="22978" y="95792"/>
                </a:lnTo>
                <a:cubicBezTo>
                  <a:pt x="23202" y="95866"/>
                  <a:pt x="23430" y="95900"/>
                  <a:pt x="23655" y="95900"/>
                </a:cubicBezTo>
                <a:cubicBezTo>
                  <a:pt x="24590" y="95900"/>
                  <a:pt x="25473" y="95302"/>
                  <a:pt x="25795" y="94373"/>
                </a:cubicBezTo>
                <a:cubicBezTo>
                  <a:pt x="25972" y="93796"/>
                  <a:pt x="25928" y="93197"/>
                  <a:pt x="25662" y="92665"/>
                </a:cubicBezTo>
                <a:cubicBezTo>
                  <a:pt x="25395" y="92133"/>
                  <a:pt x="24930" y="91734"/>
                  <a:pt x="24353" y="91556"/>
                </a:cubicBezTo>
                <a:lnTo>
                  <a:pt x="15016" y="88473"/>
                </a:lnTo>
                <a:cubicBezTo>
                  <a:pt x="14616" y="88340"/>
                  <a:pt x="14395" y="87897"/>
                  <a:pt x="14528" y="87497"/>
                </a:cubicBezTo>
                <a:cubicBezTo>
                  <a:pt x="14594" y="87298"/>
                  <a:pt x="14727" y="87120"/>
                  <a:pt x="14927" y="87032"/>
                </a:cubicBezTo>
                <a:cubicBezTo>
                  <a:pt x="15034" y="86978"/>
                  <a:pt x="15158" y="86949"/>
                  <a:pt x="15283" y="86949"/>
                </a:cubicBezTo>
                <a:cubicBezTo>
                  <a:pt x="15365" y="86949"/>
                  <a:pt x="15447" y="86961"/>
                  <a:pt x="15526" y="86987"/>
                </a:cubicBezTo>
                <a:lnTo>
                  <a:pt x="22845" y="89405"/>
                </a:lnTo>
                <a:cubicBezTo>
                  <a:pt x="23067" y="89476"/>
                  <a:pt x="23295" y="89511"/>
                  <a:pt x="23524" y="89511"/>
                </a:cubicBezTo>
                <a:cubicBezTo>
                  <a:pt x="23868" y="89511"/>
                  <a:pt x="24211" y="89431"/>
                  <a:pt x="24530" y="89272"/>
                </a:cubicBezTo>
                <a:cubicBezTo>
                  <a:pt x="25063" y="89006"/>
                  <a:pt x="25462" y="88540"/>
                  <a:pt x="25662" y="87985"/>
                </a:cubicBezTo>
                <a:lnTo>
                  <a:pt x="25750" y="87653"/>
                </a:lnTo>
                <a:cubicBezTo>
                  <a:pt x="25950" y="87098"/>
                  <a:pt x="25906" y="86477"/>
                  <a:pt x="25639" y="85945"/>
                </a:cubicBezTo>
                <a:cubicBezTo>
                  <a:pt x="25373" y="85412"/>
                  <a:pt x="24907" y="85035"/>
                  <a:pt x="24331" y="84836"/>
                </a:cubicBezTo>
                <a:lnTo>
                  <a:pt x="17322" y="82529"/>
                </a:lnTo>
                <a:cubicBezTo>
                  <a:pt x="16746" y="82330"/>
                  <a:pt x="16435" y="81709"/>
                  <a:pt x="16612" y="81132"/>
                </a:cubicBezTo>
                <a:cubicBezTo>
                  <a:pt x="16773" y="80669"/>
                  <a:pt x="17204" y="80364"/>
                  <a:pt x="17665" y="80364"/>
                </a:cubicBezTo>
                <a:cubicBezTo>
                  <a:pt x="17779" y="80364"/>
                  <a:pt x="17895" y="80383"/>
                  <a:pt x="18010" y="80422"/>
                </a:cubicBezTo>
                <a:lnTo>
                  <a:pt x="19718" y="80977"/>
                </a:lnTo>
                <a:cubicBezTo>
                  <a:pt x="19952" y="81052"/>
                  <a:pt x="20189" y="81089"/>
                  <a:pt x="20422" y="81089"/>
                </a:cubicBezTo>
                <a:cubicBezTo>
                  <a:pt x="20871" y="81089"/>
                  <a:pt x="21304" y="80951"/>
                  <a:pt x="21669" y="80688"/>
                </a:cubicBezTo>
                <a:cubicBezTo>
                  <a:pt x="22246" y="80267"/>
                  <a:pt x="22579" y="79624"/>
                  <a:pt x="22579" y="78936"/>
                </a:cubicBezTo>
                <a:lnTo>
                  <a:pt x="22800" y="0"/>
                </a:lnTo>
                <a:close/>
              </a:path>
            </a:pathLst>
          </a:custGeom>
          <a:solidFill>
            <a:schemeClr val="accent1"/>
          </a:solidFill>
          <a:ln w="13850" cap="flat" cmpd="sng">
            <a:solidFill>
              <a:schemeClr val="accent1"/>
            </a:solidFill>
            <a:prstDash val="solid"/>
            <a:miter lim="22179"/>
            <a:headEnd type="none" w="sm" len="sm"/>
            <a:tailEnd type="none" w="sm" len="sm"/>
          </a:ln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9" name="Google Shape;3399;p32"/>
          <p:cNvSpPr/>
          <p:nvPr/>
        </p:nvSpPr>
        <p:spPr>
          <a:xfrm flipH="1">
            <a:off x="361746" y="0"/>
            <a:ext cx="771731" cy="2939162"/>
          </a:xfrm>
          <a:custGeom>
            <a:avLst/>
            <a:gdLst/>
            <a:ahLst/>
            <a:cxnLst/>
            <a:rect l="l" t="t" r="r" b="b"/>
            <a:pathLst>
              <a:path w="35687" h="135915" extrusionOk="0">
                <a:moveTo>
                  <a:pt x="21425" y="0"/>
                </a:moveTo>
                <a:lnTo>
                  <a:pt x="21204" y="78914"/>
                </a:lnTo>
                <a:cubicBezTo>
                  <a:pt x="21204" y="79180"/>
                  <a:pt x="21070" y="79402"/>
                  <a:pt x="20871" y="79557"/>
                </a:cubicBezTo>
                <a:cubicBezTo>
                  <a:pt x="20725" y="79659"/>
                  <a:pt x="20570" y="79713"/>
                  <a:pt x="20411" y="79713"/>
                </a:cubicBezTo>
                <a:cubicBezTo>
                  <a:pt x="20329" y="79713"/>
                  <a:pt x="20245" y="79698"/>
                  <a:pt x="20161" y="79668"/>
                </a:cubicBezTo>
                <a:lnTo>
                  <a:pt x="18453" y="79114"/>
                </a:lnTo>
                <a:cubicBezTo>
                  <a:pt x="18189" y="79024"/>
                  <a:pt x="17920" y="78981"/>
                  <a:pt x="17655" y="78981"/>
                </a:cubicBezTo>
                <a:cubicBezTo>
                  <a:pt x="16612" y="78981"/>
                  <a:pt x="15640" y="79644"/>
                  <a:pt x="15304" y="80688"/>
                </a:cubicBezTo>
                <a:cubicBezTo>
                  <a:pt x="14860" y="81997"/>
                  <a:pt x="15592" y="83416"/>
                  <a:pt x="16879" y="83838"/>
                </a:cubicBezTo>
                <a:lnTo>
                  <a:pt x="23909" y="86167"/>
                </a:lnTo>
                <a:cubicBezTo>
                  <a:pt x="24109" y="86233"/>
                  <a:pt x="24286" y="86366"/>
                  <a:pt x="24397" y="86588"/>
                </a:cubicBezTo>
                <a:cubicBezTo>
                  <a:pt x="24486" y="86788"/>
                  <a:pt x="24508" y="87009"/>
                  <a:pt x="24442" y="87231"/>
                </a:cubicBezTo>
                <a:lnTo>
                  <a:pt x="24331" y="87542"/>
                </a:lnTo>
                <a:cubicBezTo>
                  <a:pt x="24264" y="87763"/>
                  <a:pt x="24109" y="87941"/>
                  <a:pt x="23909" y="88030"/>
                </a:cubicBezTo>
                <a:cubicBezTo>
                  <a:pt x="23793" y="88094"/>
                  <a:pt x="23669" y="88129"/>
                  <a:pt x="23542" y="88129"/>
                </a:cubicBezTo>
                <a:cubicBezTo>
                  <a:pt x="23451" y="88129"/>
                  <a:pt x="23359" y="88111"/>
                  <a:pt x="23266" y="88074"/>
                </a:cubicBezTo>
                <a:lnTo>
                  <a:pt x="15947" y="85679"/>
                </a:lnTo>
                <a:cubicBezTo>
                  <a:pt x="15716" y="85595"/>
                  <a:pt x="15481" y="85555"/>
                  <a:pt x="15247" y="85555"/>
                </a:cubicBezTo>
                <a:cubicBezTo>
                  <a:pt x="14919" y="85555"/>
                  <a:pt x="14594" y="85634"/>
                  <a:pt x="14284" y="85790"/>
                </a:cubicBezTo>
                <a:cubicBezTo>
                  <a:pt x="13774" y="86056"/>
                  <a:pt x="13374" y="86499"/>
                  <a:pt x="13197" y="87054"/>
                </a:cubicBezTo>
                <a:cubicBezTo>
                  <a:pt x="13019" y="87608"/>
                  <a:pt x="13064" y="88185"/>
                  <a:pt x="13330" y="88717"/>
                </a:cubicBezTo>
                <a:cubicBezTo>
                  <a:pt x="13596" y="89227"/>
                  <a:pt x="14040" y="89604"/>
                  <a:pt x="14594" y="89804"/>
                </a:cubicBezTo>
                <a:lnTo>
                  <a:pt x="23932" y="92865"/>
                </a:lnTo>
                <a:cubicBezTo>
                  <a:pt x="24131" y="92931"/>
                  <a:pt x="24309" y="93087"/>
                  <a:pt x="24420" y="93286"/>
                </a:cubicBezTo>
                <a:cubicBezTo>
                  <a:pt x="24508" y="93486"/>
                  <a:pt x="24530" y="93708"/>
                  <a:pt x="24464" y="93929"/>
                </a:cubicBezTo>
                <a:cubicBezTo>
                  <a:pt x="24340" y="94282"/>
                  <a:pt x="24021" y="94508"/>
                  <a:pt x="23672" y="94508"/>
                </a:cubicBezTo>
                <a:cubicBezTo>
                  <a:pt x="23582" y="94508"/>
                  <a:pt x="23490" y="94493"/>
                  <a:pt x="23399" y="94462"/>
                </a:cubicBezTo>
                <a:lnTo>
                  <a:pt x="16080" y="92066"/>
                </a:lnTo>
                <a:cubicBezTo>
                  <a:pt x="15732" y="91953"/>
                  <a:pt x="15377" y="91896"/>
                  <a:pt x="15025" y="91896"/>
                </a:cubicBezTo>
                <a:cubicBezTo>
                  <a:pt x="14345" y="91896"/>
                  <a:pt x="13678" y="92108"/>
                  <a:pt x="13108" y="92532"/>
                </a:cubicBezTo>
                <a:cubicBezTo>
                  <a:pt x="12243" y="93153"/>
                  <a:pt x="11733" y="94129"/>
                  <a:pt x="11733" y="95194"/>
                </a:cubicBezTo>
                <a:lnTo>
                  <a:pt x="11711" y="97789"/>
                </a:lnTo>
                <a:cubicBezTo>
                  <a:pt x="11666" y="99896"/>
                  <a:pt x="10535" y="101847"/>
                  <a:pt x="8672" y="102956"/>
                </a:cubicBezTo>
                <a:cubicBezTo>
                  <a:pt x="3327" y="106150"/>
                  <a:pt x="0" y="111983"/>
                  <a:pt x="0" y="118193"/>
                </a:cubicBezTo>
                <a:cubicBezTo>
                  <a:pt x="0" y="122984"/>
                  <a:pt x="1885" y="127464"/>
                  <a:pt x="5279" y="130814"/>
                </a:cubicBezTo>
                <a:cubicBezTo>
                  <a:pt x="8628" y="134118"/>
                  <a:pt x="13042" y="135915"/>
                  <a:pt x="17721" y="135915"/>
                </a:cubicBezTo>
                <a:lnTo>
                  <a:pt x="18010" y="135915"/>
                </a:lnTo>
                <a:cubicBezTo>
                  <a:pt x="22534" y="135848"/>
                  <a:pt x="26837" y="134052"/>
                  <a:pt x="30120" y="130836"/>
                </a:cubicBezTo>
                <a:cubicBezTo>
                  <a:pt x="33380" y="127642"/>
                  <a:pt x="35287" y="123383"/>
                  <a:pt x="35443" y="118837"/>
                </a:cubicBezTo>
                <a:cubicBezTo>
                  <a:pt x="35687" y="112360"/>
                  <a:pt x="32360" y="106261"/>
                  <a:pt x="26748" y="102934"/>
                </a:cubicBezTo>
                <a:cubicBezTo>
                  <a:pt x="24952" y="101870"/>
                  <a:pt x="23821" y="99873"/>
                  <a:pt x="23821" y="97744"/>
                </a:cubicBezTo>
                <a:cubicBezTo>
                  <a:pt x="23821" y="97367"/>
                  <a:pt x="23532" y="97057"/>
                  <a:pt x="23155" y="97034"/>
                </a:cubicBezTo>
                <a:lnTo>
                  <a:pt x="17921" y="96879"/>
                </a:lnTo>
                <a:cubicBezTo>
                  <a:pt x="17744" y="96879"/>
                  <a:pt x="17566" y="96946"/>
                  <a:pt x="17433" y="97079"/>
                </a:cubicBezTo>
                <a:cubicBezTo>
                  <a:pt x="17300" y="97212"/>
                  <a:pt x="17211" y="97389"/>
                  <a:pt x="17211" y="97567"/>
                </a:cubicBezTo>
                <a:lnTo>
                  <a:pt x="17211" y="108302"/>
                </a:lnTo>
                <a:lnTo>
                  <a:pt x="16923" y="108568"/>
                </a:lnTo>
                <a:lnTo>
                  <a:pt x="16945" y="108590"/>
                </a:lnTo>
                <a:lnTo>
                  <a:pt x="13019" y="112604"/>
                </a:lnTo>
                <a:cubicBezTo>
                  <a:pt x="12753" y="112893"/>
                  <a:pt x="12753" y="113314"/>
                  <a:pt x="13042" y="113580"/>
                </a:cubicBezTo>
                <a:cubicBezTo>
                  <a:pt x="13175" y="113713"/>
                  <a:pt x="13352" y="113780"/>
                  <a:pt x="13530" y="113780"/>
                </a:cubicBezTo>
                <a:cubicBezTo>
                  <a:pt x="13707" y="113780"/>
                  <a:pt x="13884" y="113713"/>
                  <a:pt x="14017" y="113580"/>
                </a:cubicBezTo>
                <a:lnTo>
                  <a:pt x="17899" y="109610"/>
                </a:lnTo>
                <a:lnTo>
                  <a:pt x="21558" y="113558"/>
                </a:lnTo>
                <a:cubicBezTo>
                  <a:pt x="21699" y="113711"/>
                  <a:pt x="21884" y="113789"/>
                  <a:pt x="22069" y="113789"/>
                </a:cubicBezTo>
                <a:cubicBezTo>
                  <a:pt x="22234" y="113789"/>
                  <a:pt x="22399" y="113727"/>
                  <a:pt x="22534" y="113602"/>
                </a:cubicBezTo>
                <a:cubicBezTo>
                  <a:pt x="22690" y="113469"/>
                  <a:pt x="22756" y="113270"/>
                  <a:pt x="22756" y="113092"/>
                </a:cubicBezTo>
                <a:cubicBezTo>
                  <a:pt x="22756" y="112915"/>
                  <a:pt x="22690" y="112760"/>
                  <a:pt x="22579" y="112626"/>
                </a:cubicBezTo>
                <a:lnTo>
                  <a:pt x="18609" y="108324"/>
                </a:lnTo>
                <a:lnTo>
                  <a:pt x="18609" y="98276"/>
                </a:lnTo>
                <a:lnTo>
                  <a:pt x="22468" y="98410"/>
                </a:lnTo>
                <a:cubicBezTo>
                  <a:pt x="22690" y="100783"/>
                  <a:pt x="24020" y="102934"/>
                  <a:pt x="26039" y="104132"/>
                </a:cubicBezTo>
                <a:cubicBezTo>
                  <a:pt x="31206" y="107193"/>
                  <a:pt x="34289" y="112804"/>
                  <a:pt x="34067" y="118792"/>
                </a:cubicBezTo>
                <a:cubicBezTo>
                  <a:pt x="33912" y="122984"/>
                  <a:pt x="32160" y="126910"/>
                  <a:pt x="29144" y="129860"/>
                </a:cubicBezTo>
                <a:cubicBezTo>
                  <a:pt x="26127" y="132810"/>
                  <a:pt x="22157" y="134473"/>
                  <a:pt x="17988" y="134540"/>
                </a:cubicBezTo>
                <a:cubicBezTo>
                  <a:pt x="17904" y="134541"/>
                  <a:pt x="17820" y="134542"/>
                  <a:pt x="17736" y="134542"/>
                </a:cubicBezTo>
                <a:cubicBezTo>
                  <a:pt x="13416" y="134542"/>
                  <a:pt x="9345" y="132862"/>
                  <a:pt x="6277" y="129838"/>
                </a:cubicBezTo>
                <a:cubicBezTo>
                  <a:pt x="3127" y="126733"/>
                  <a:pt x="1397" y="122607"/>
                  <a:pt x="1397" y="118193"/>
                </a:cubicBezTo>
                <a:cubicBezTo>
                  <a:pt x="1397" y="112471"/>
                  <a:pt x="4458" y="107082"/>
                  <a:pt x="9382" y="104154"/>
                </a:cubicBezTo>
                <a:cubicBezTo>
                  <a:pt x="11666" y="102779"/>
                  <a:pt x="13064" y="100406"/>
                  <a:pt x="13086" y="97811"/>
                </a:cubicBezTo>
                <a:lnTo>
                  <a:pt x="13130" y="95216"/>
                </a:lnTo>
                <a:cubicBezTo>
                  <a:pt x="13130" y="94573"/>
                  <a:pt x="13419" y="94018"/>
                  <a:pt x="13929" y="93641"/>
                </a:cubicBezTo>
                <a:cubicBezTo>
                  <a:pt x="14269" y="93404"/>
                  <a:pt x="14658" y="93276"/>
                  <a:pt x="15057" y="93276"/>
                </a:cubicBezTo>
                <a:cubicBezTo>
                  <a:pt x="15257" y="93276"/>
                  <a:pt x="15459" y="93308"/>
                  <a:pt x="15659" y="93375"/>
                </a:cubicBezTo>
                <a:lnTo>
                  <a:pt x="22978" y="95792"/>
                </a:lnTo>
                <a:cubicBezTo>
                  <a:pt x="23202" y="95866"/>
                  <a:pt x="23430" y="95900"/>
                  <a:pt x="23655" y="95900"/>
                </a:cubicBezTo>
                <a:cubicBezTo>
                  <a:pt x="24590" y="95900"/>
                  <a:pt x="25473" y="95302"/>
                  <a:pt x="25795" y="94373"/>
                </a:cubicBezTo>
                <a:cubicBezTo>
                  <a:pt x="25972" y="93796"/>
                  <a:pt x="25928" y="93197"/>
                  <a:pt x="25662" y="92665"/>
                </a:cubicBezTo>
                <a:cubicBezTo>
                  <a:pt x="25395" y="92133"/>
                  <a:pt x="24930" y="91734"/>
                  <a:pt x="24353" y="91556"/>
                </a:cubicBezTo>
                <a:lnTo>
                  <a:pt x="15016" y="88473"/>
                </a:lnTo>
                <a:cubicBezTo>
                  <a:pt x="14616" y="88340"/>
                  <a:pt x="14395" y="87897"/>
                  <a:pt x="14528" y="87497"/>
                </a:cubicBezTo>
                <a:cubicBezTo>
                  <a:pt x="14594" y="87298"/>
                  <a:pt x="14727" y="87120"/>
                  <a:pt x="14927" y="87032"/>
                </a:cubicBezTo>
                <a:cubicBezTo>
                  <a:pt x="15034" y="86978"/>
                  <a:pt x="15158" y="86949"/>
                  <a:pt x="15283" y="86949"/>
                </a:cubicBezTo>
                <a:cubicBezTo>
                  <a:pt x="15365" y="86949"/>
                  <a:pt x="15447" y="86961"/>
                  <a:pt x="15526" y="86987"/>
                </a:cubicBezTo>
                <a:lnTo>
                  <a:pt x="22845" y="89405"/>
                </a:lnTo>
                <a:cubicBezTo>
                  <a:pt x="23067" y="89476"/>
                  <a:pt x="23295" y="89511"/>
                  <a:pt x="23524" y="89511"/>
                </a:cubicBezTo>
                <a:cubicBezTo>
                  <a:pt x="23868" y="89511"/>
                  <a:pt x="24211" y="89431"/>
                  <a:pt x="24530" y="89272"/>
                </a:cubicBezTo>
                <a:cubicBezTo>
                  <a:pt x="25063" y="89006"/>
                  <a:pt x="25462" y="88540"/>
                  <a:pt x="25662" y="87985"/>
                </a:cubicBezTo>
                <a:lnTo>
                  <a:pt x="25750" y="87653"/>
                </a:lnTo>
                <a:cubicBezTo>
                  <a:pt x="25950" y="87098"/>
                  <a:pt x="25906" y="86477"/>
                  <a:pt x="25639" y="85945"/>
                </a:cubicBezTo>
                <a:cubicBezTo>
                  <a:pt x="25373" y="85412"/>
                  <a:pt x="24907" y="85035"/>
                  <a:pt x="24331" y="84836"/>
                </a:cubicBezTo>
                <a:lnTo>
                  <a:pt x="17322" y="82529"/>
                </a:lnTo>
                <a:cubicBezTo>
                  <a:pt x="16746" y="82330"/>
                  <a:pt x="16435" y="81709"/>
                  <a:pt x="16612" y="81132"/>
                </a:cubicBezTo>
                <a:cubicBezTo>
                  <a:pt x="16773" y="80669"/>
                  <a:pt x="17204" y="80364"/>
                  <a:pt x="17665" y="80364"/>
                </a:cubicBezTo>
                <a:cubicBezTo>
                  <a:pt x="17779" y="80364"/>
                  <a:pt x="17895" y="80383"/>
                  <a:pt x="18010" y="80422"/>
                </a:cubicBezTo>
                <a:lnTo>
                  <a:pt x="19718" y="80977"/>
                </a:lnTo>
                <a:cubicBezTo>
                  <a:pt x="19952" y="81052"/>
                  <a:pt x="20189" y="81089"/>
                  <a:pt x="20422" y="81089"/>
                </a:cubicBezTo>
                <a:cubicBezTo>
                  <a:pt x="20871" y="81089"/>
                  <a:pt x="21304" y="80951"/>
                  <a:pt x="21669" y="80688"/>
                </a:cubicBezTo>
                <a:cubicBezTo>
                  <a:pt x="22246" y="80267"/>
                  <a:pt x="22579" y="79624"/>
                  <a:pt x="22579" y="78936"/>
                </a:cubicBezTo>
                <a:lnTo>
                  <a:pt x="22800" y="0"/>
                </a:lnTo>
                <a:close/>
              </a:path>
            </a:pathLst>
          </a:custGeom>
          <a:solidFill>
            <a:schemeClr val="accent2"/>
          </a:solidFill>
          <a:ln w="13850" cap="flat" cmpd="sng">
            <a:solidFill>
              <a:schemeClr val="accent2"/>
            </a:solidFill>
            <a:prstDash val="solid"/>
            <a:miter lim="22179"/>
            <a:headEnd type="none" w="sm" len="sm"/>
            <a:tailEnd type="none" w="sm" len="sm"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0" name="Google Shape;3400;p32"/>
          <p:cNvSpPr/>
          <p:nvPr/>
        </p:nvSpPr>
        <p:spPr>
          <a:xfrm>
            <a:off x="7219125" y="0"/>
            <a:ext cx="720164" cy="2742765"/>
          </a:xfrm>
          <a:custGeom>
            <a:avLst/>
            <a:gdLst/>
            <a:ahLst/>
            <a:cxnLst/>
            <a:rect l="l" t="t" r="r" b="b"/>
            <a:pathLst>
              <a:path w="35687" h="135915" extrusionOk="0">
                <a:moveTo>
                  <a:pt x="21425" y="0"/>
                </a:moveTo>
                <a:lnTo>
                  <a:pt x="21204" y="78914"/>
                </a:lnTo>
                <a:cubicBezTo>
                  <a:pt x="21204" y="79180"/>
                  <a:pt x="21070" y="79402"/>
                  <a:pt x="20871" y="79557"/>
                </a:cubicBezTo>
                <a:cubicBezTo>
                  <a:pt x="20725" y="79659"/>
                  <a:pt x="20570" y="79713"/>
                  <a:pt x="20411" y="79713"/>
                </a:cubicBezTo>
                <a:cubicBezTo>
                  <a:pt x="20329" y="79713"/>
                  <a:pt x="20245" y="79698"/>
                  <a:pt x="20161" y="79668"/>
                </a:cubicBezTo>
                <a:lnTo>
                  <a:pt x="18453" y="79114"/>
                </a:lnTo>
                <a:cubicBezTo>
                  <a:pt x="18189" y="79024"/>
                  <a:pt x="17920" y="78981"/>
                  <a:pt x="17655" y="78981"/>
                </a:cubicBezTo>
                <a:cubicBezTo>
                  <a:pt x="16612" y="78981"/>
                  <a:pt x="15640" y="79644"/>
                  <a:pt x="15304" y="80688"/>
                </a:cubicBezTo>
                <a:cubicBezTo>
                  <a:pt x="14860" y="81997"/>
                  <a:pt x="15592" y="83416"/>
                  <a:pt x="16879" y="83838"/>
                </a:cubicBezTo>
                <a:lnTo>
                  <a:pt x="23909" y="86167"/>
                </a:lnTo>
                <a:cubicBezTo>
                  <a:pt x="24109" y="86233"/>
                  <a:pt x="24286" y="86366"/>
                  <a:pt x="24397" y="86588"/>
                </a:cubicBezTo>
                <a:cubicBezTo>
                  <a:pt x="24486" y="86788"/>
                  <a:pt x="24508" y="87009"/>
                  <a:pt x="24442" y="87231"/>
                </a:cubicBezTo>
                <a:lnTo>
                  <a:pt x="24331" y="87542"/>
                </a:lnTo>
                <a:cubicBezTo>
                  <a:pt x="24264" y="87763"/>
                  <a:pt x="24109" y="87941"/>
                  <a:pt x="23909" y="88030"/>
                </a:cubicBezTo>
                <a:cubicBezTo>
                  <a:pt x="23793" y="88094"/>
                  <a:pt x="23669" y="88129"/>
                  <a:pt x="23542" y="88129"/>
                </a:cubicBezTo>
                <a:cubicBezTo>
                  <a:pt x="23451" y="88129"/>
                  <a:pt x="23359" y="88111"/>
                  <a:pt x="23266" y="88074"/>
                </a:cubicBezTo>
                <a:lnTo>
                  <a:pt x="15947" y="85679"/>
                </a:lnTo>
                <a:cubicBezTo>
                  <a:pt x="15716" y="85595"/>
                  <a:pt x="15481" y="85555"/>
                  <a:pt x="15247" y="85555"/>
                </a:cubicBezTo>
                <a:cubicBezTo>
                  <a:pt x="14919" y="85555"/>
                  <a:pt x="14594" y="85634"/>
                  <a:pt x="14284" y="85790"/>
                </a:cubicBezTo>
                <a:cubicBezTo>
                  <a:pt x="13774" y="86056"/>
                  <a:pt x="13374" y="86499"/>
                  <a:pt x="13197" y="87054"/>
                </a:cubicBezTo>
                <a:cubicBezTo>
                  <a:pt x="13019" y="87608"/>
                  <a:pt x="13064" y="88185"/>
                  <a:pt x="13330" y="88717"/>
                </a:cubicBezTo>
                <a:cubicBezTo>
                  <a:pt x="13596" y="89227"/>
                  <a:pt x="14040" y="89604"/>
                  <a:pt x="14594" y="89804"/>
                </a:cubicBezTo>
                <a:lnTo>
                  <a:pt x="23932" y="92865"/>
                </a:lnTo>
                <a:cubicBezTo>
                  <a:pt x="24131" y="92931"/>
                  <a:pt x="24309" y="93087"/>
                  <a:pt x="24420" y="93286"/>
                </a:cubicBezTo>
                <a:cubicBezTo>
                  <a:pt x="24508" y="93486"/>
                  <a:pt x="24530" y="93708"/>
                  <a:pt x="24464" y="93929"/>
                </a:cubicBezTo>
                <a:cubicBezTo>
                  <a:pt x="24340" y="94282"/>
                  <a:pt x="24021" y="94508"/>
                  <a:pt x="23672" y="94508"/>
                </a:cubicBezTo>
                <a:cubicBezTo>
                  <a:pt x="23582" y="94508"/>
                  <a:pt x="23490" y="94493"/>
                  <a:pt x="23399" y="94462"/>
                </a:cubicBezTo>
                <a:lnTo>
                  <a:pt x="16080" y="92066"/>
                </a:lnTo>
                <a:cubicBezTo>
                  <a:pt x="15732" y="91953"/>
                  <a:pt x="15377" y="91896"/>
                  <a:pt x="15025" y="91896"/>
                </a:cubicBezTo>
                <a:cubicBezTo>
                  <a:pt x="14345" y="91896"/>
                  <a:pt x="13678" y="92108"/>
                  <a:pt x="13108" y="92532"/>
                </a:cubicBezTo>
                <a:cubicBezTo>
                  <a:pt x="12243" y="93153"/>
                  <a:pt x="11733" y="94129"/>
                  <a:pt x="11733" y="95194"/>
                </a:cubicBezTo>
                <a:lnTo>
                  <a:pt x="11711" y="97789"/>
                </a:lnTo>
                <a:cubicBezTo>
                  <a:pt x="11666" y="99896"/>
                  <a:pt x="10535" y="101847"/>
                  <a:pt x="8672" y="102956"/>
                </a:cubicBezTo>
                <a:cubicBezTo>
                  <a:pt x="3327" y="106150"/>
                  <a:pt x="0" y="111983"/>
                  <a:pt x="0" y="118193"/>
                </a:cubicBezTo>
                <a:cubicBezTo>
                  <a:pt x="0" y="122984"/>
                  <a:pt x="1885" y="127464"/>
                  <a:pt x="5279" y="130814"/>
                </a:cubicBezTo>
                <a:cubicBezTo>
                  <a:pt x="8628" y="134118"/>
                  <a:pt x="13042" y="135915"/>
                  <a:pt x="17721" y="135915"/>
                </a:cubicBezTo>
                <a:lnTo>
                  <a:pt x="18010" y="135915"/>
                </a:lnTo>
                <a:cubicBezTo>
                  <a:pt x="22534" y="135848"/>
                  <a:pt x="26837" y="134052"/>
                  <a:pt x="30120" y="130836"/>
                </a:cubicBezTo>
                <a:cubicBezTo>
                  <a:pt x="33380" y="127642"/>
                  <a:pt x="35287" y="123383"/>
                  <a:pt x="35443" y="118837"/>
                </a:cubicBezTo>
                <a:cubicBezTo>
                  <a:pt x="35687" y="112360"/>
                  <a:pt x="32360" y="106261"/>
                  <a:pt x="26748" y="102934"/>
                </a:cubicBezTo>
                <a:cubicBezTo>
                  <a:pt x="24952" y="101870"/>
                  <a:pt x="23821" y="99873"/>
                  <a:pt x="23821" y="97744"/>
                </a:cubicBezTo>
                <a:cubicBezTo>
                  <a:pt x="23821" y="97367"/>
                  <a:pt x="23532" y="97057"/>
                  <a:pt x="23155" y="97034"/>
                </a:cubicBezTo>
                <a:lnTo>
                  <a:pt x="17921" y="96879"/>
                </a:lnTo>
                <a:cubicBezTo>
                  <a:pt x="17744" y="96879"/>
                  <a:pt x="17566" y="96946"/>
                  <a:pt x="17433" y="97079"/>
                </a:cubicBezTo>
                <a:cubicBezTo>
                  <a:pt x="17300" y="97212"/>
                  <a:pt x="17211" y="97389"/>
                  <a:pt x="17211" y="97567"/>
                </a:cubicBezTo>
                <a:lnTo>
                  <a:pt x="17211" y="108302"/>
                </a:lnTo>
                <a:lnTo>
                  <a:pt x="16923" y="108568"/>
                </a:lnTo>
                <a:lnTo>
                  <a:pt x="16945" y="108590"/>
                </a:lnTo>
                <a:lnTo>
                  <a:pt x="13019" y="112604"/>
                </a:lnTo>
                <a:cubicBezTo>
                  <a:pt x="12753" y="112893"/>
                  <a:pt x="12753" y="113314"/>
                  <a:pt x="13042" y="113580"/>
                </a:cubicBezTo>
                <a:cubicBezTo>
                  <a:pt x="13175" y="113713"/>
                  <a:pt x="13352" y="113780"/>
                  <a:pt x="13530" y="113780"/>
                </a:cubicBezTo>
                <a:cubicBezTo>
                  <a:pt x="13707" y="113780"/>
                  <a:pt x="13884" y="113713"/>
                  <a:pt x="14017" y="113580"/>
                </a:cubicBezTo>
                <a:lnTo>
                  <a:pt x="17899" y="109610"/>
                </a:lnTo>
                <a:lnTo>
                  <a:pt x="21558" y="113558"/>
                </a:lnTo>
                <a:cubicBezTo>
                  <a:pt x="21699" y="113711"/>
                  <a:pt x="21884" y="113789"/>
                  <a:pt x="22069" y="113789"/>
                </a:cubicBezTo>
                <a:cubicBezTo>
                  <a:pt x="22234" y="113789"/>
                  <a:pt x="22399" y="113727"/>
                  <a:pt x="22534" y="113602"/>
                </a:cubicBezTo>
                <a:cubicBezTo>
                  <a:pt x="22690" y="113469"/>
                  <a:pt x="22756" y="113270"/>
                  <a:pt x="22756" y="113092"/>
                </a:cubicBezTo>
                <a:cubicBezTo>
                  <a:pt x="22756" y="112915"/>
                  <a:pt x="22690" y="112760"/>
                  <a:pt x="22579" y="112626"/>
                </a:cubicBezTo>
                <a:lnTo>
                  <a:pt x="18609" y="108324"/>
                </a:lnTo>
                <a:lnTo>
                  <a:pt x="18609" y="98276"/>
                </a:lnTo>
                <a:lnTo>
                  <a:pt x="22468" y="98410"/>
                </a:lnTo>
                <a:cubicBezTo>
                  <a:pt x="22690" y="100783"/>
                  <a:pt x="24020" y="102934"/>
                  <a:pt x="26039" y="104132"/>
                </a:cubicBezTo>
                <a:cubicBezTo>
                  <a:pt x="31206" y="107193"/>
                  <a:pt x="34289" y="112804"/>
                  <a:pt x="34067" y="118792"/>
                </a:cubicBezTo>
                <a:cubicBezTo>
                  <a:pt x="33912" y="122984"/>
                  <a:pt x="32160" y="126910"/>
                  <a:pt x="29144" y="129860"/>
                </a:cubicBezTo>
                <a:cubicBezTo>
                  <a:pt x="26127" y="132810"/>
                  <a:pt x="22157" y="134473"/>
                  <a:pt x="17988" y="134540"/>
                </a:cubicBezTo>
                <a:cubicBezTo>
                  <a:pt x="17904" y="134541"/>
                  <a:pt x="17820" y="134542"/>
                  <a:pt x="17736" y="134542"/>
                </a:cubicBezTo>
                <a:cubicBezTo>
                  <a:pt x="13416" y="134542"/>
                  <a:pt x="9345" y="132862"/>
                  <a:pt x="6277" y="129838"/>
                </a:cubicBezTo>
                <a:cubicBezTo>
                  <a:pt x="3127" y="126733"/>
                  <a:pt x="1397" y="122607"/>
                  <a:pt x="1397" y="118193"/>
                </a:cubicBezTo>
                <a:cubicBezTo>
                  <a:pt x="1397" y="112471"/>
                  <a:pt x="4458" y="107082"/>
                  <a:pt x="9382" y="104154"/>
                </a:cubicBezTo>
                <a:cubicBezTo>
                  <a:pt x="11666" y="102779"/>
                  <a:pt x="13064" y="100406"/>
                  <a:pt x="13086" y="97811"/>
                </a:cubicBezTo>
                <a:lnTo>
                  <a:pt x="13130" y="95216"/>
                </a:lnTo>
                <a:cubicBezTo>
                  <a:pt x="13130" y="94573"/>
                  <a:pt x="13419" y="94018"/>
                  <a:pt x="13929" y="93641"/>
                </a:cubicBezTo>
                <a:cubicBezTo>
                  <a:pt x="14269" y="93404"/>
                  <a:pt x="14658" y="93276"/>
                  <a:pt x="15057" y="93276"/>
                </a:cubicBezTo>
                <a:cubicBezTo>
                  <a:pt x="15257" y="93276"/>
                  <a:pt x="15459" y="93308"/>
                  <a:pt x="15659" y="93375"/>
                </a:cubicBezTo>
                <a:lnTo>
                  <a:pt x="22978" y="95792"/>
                </a:lnTo>
                <a:cubicBezTo>
                  <a:pt x="23202" y="95866"/>
                  <a:pt x="23430" y="95900"/>
                  <a:pt x="23655" y="95900"/>
                </a:cubicBezTo>
                <a:cubicBezTo>
                  <a:pt x="24590" y="95900"/>
                  <a:pt x="25473" y="95302"/>
                  <a:pt x="25795" y="94373"/>
                </a:cubicBezTo>
                <a:cubicBezTo>
                  <a:pt x="25972" y="93796"/>
                  <a:pt x="25928" y="93197"/>
                  <a:pt x="25662" y="92665"/>
                </a:cubicBezTo>
                <a:cubicBezTo>
                  <a:pt x="25395" y="92133"/>
                  <a:pt x="24930" y="91734"/>
                  <a:pt x="24353" y="91556"/>
                </a:cubicBezTo>
                <a:lnTo>
                  <a:pt x="15016" y="88473"/>
                </a:lnTo>
                <a:cubicBezTo>
                  <a:pt x="14616" y="88340"/>
                  <a:pt x="14395" y="87897"/>
                  <a:pt x="14528" y="87497"/>
                </a:cubicBezTo>
                <a:cubicBezTo>
                  <a:pt x="14594" y="87298"/>
                  <a:pt x="14727" y="87120"/>
                  <a:pt x="14927" y="87032"/>
                </a:cubicBezTo>
                <a:cubicBezTo>
                  <a:pt x="15034" y="86978"/>
                  <a:pt x="15158" y="86949"/>
                  <a:pt x="15283" y="86949"/>
                </a:cubicBezTo>
                <a:cubicBezTo>
                  <a:pt x="15365" y="86949"/>
                  <a:pt x="15447" y="86961"/>
                  <a:pt x="15526" y="86987"/>
                </a:cubicBezTo>
                <a:lnTo>
                  <a:pt x="22845" y="89405"/>
                </a:lnTo>
                <a:cubicBezTo>
                  <a:pt x="23067" y="89476"/>
                  <a:pt x="23295" y="89511"/>
                  <a:pt x="23524" y="89511"/>
                </a:cubicBezTo>
                <a:cubicBezTo>
                  <a:pt x="23868" y="89511"/>
                  <a:pt x="24211" y="89431"/>
                  <a:pt x="24530" y="89272"/>
                </a:cubicBezTo>
                <a:cubicBezTo>
                  <a:pt x="25063" y="89006"/>
                  <a:pt x="25462" y="88540"/>
                  <a:pt x="25662" y="87985"/>
                </a:cubicBezTo>
                <a:lnTo>
                  <a:pt x="25750" y="87653"/>
                </a:lnTo>
                <a:cubicBezTo>
                  <a:pt x="25950" y="87098"/>
                  <a:pt x="25906" y="86477"/>
                  <a:pt x="25639" y="85945"/>
                </a:cubicBezTo>
                <a:cubicBezTo>
                  <a:pt x="25373" y="85412"/>
                  <a:pt x="24907" y="85035"/>
                  <a:pt x="24331" y="84836"/>
                </a:cubicBezTo>
                <a:lnTo>
                  <a:pt x="17322" y="82529"/>
                </a:lnTo>
                <a:cubicBezTo>
                  <a:pt x="16746" y="82330"/>
                  <a:pt x="16435" y="81709"/>
                  <a:pt x="16612" y="81132"/>
                </a:cubicBezTo>
                <a:cubicBezTo>
                  <a:pt x="16773" y="80669"/>
                  <a:pt x="17204" y="80364"/>
                  <a:pt x="17665" y="80364"/>
                </a:cubicBezTo>
                <a:cubicBezTo>
                  <a:pt x="17779" y="80364"/>
                  <a:pt x="17895" y="80383"/>
                  <a:pt x="18010" y="80422"/>
                </a:cubicBezTo>
                <a:lnTo>
                  <a:pt x="19718" y="80977"/>
                </a:lnTo>
                <a:cubicBezTo>
                  <a:pt x="19952" y="81052"/>
                  <a:pt x="20189" y="81089"/>
                  <a:pt x="20422" y="81089"/>
                </a:cubicBezTo>
                <a:cubicBezTo>
                  <a:pt x="20871" y="81089"/>
                  <a:pt x="21304" y="80951"/>
                  <a:pt x="21669" y="80688"/>
                </a:cubicBezTo>
                <a:cubicBezTo>
                  <a:pt x="22246" y="80267"/>
                  <a:pt x="22579" y="79624"/>
                  <a:pt x="22579" y="78936"/>
                </a:cubicBezTo>
                <a:lnTo>
                  <a:pt x="22800" y="0"/>
                </a:lnTo>
                <a:close/>
              </a:path>
            </a:pathLst>
          </a:custGeom>
          <a:solidFill>
            <a:schemeClr val="accent3"/>
          </a:solidFill>
          <a:ln w="13850" cap="flat" cmpd="sng">
            <a:solidFill>
              <a:schemeClr val="accent3"/>
            </a:solidFill>
            <a:prstDash val="solid"/>
            <a:miter lim="22179"/>
            <a:headEnd type="none" w="sm" len="sm"/>
            <a:tailEnd type="none" w="sm" len="sm"/>
          </a:ln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593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5" name="Google Shape;3525;p43"/>
          <p:cNvSpPr txBox="1"/>
          <p:nvPr/>
        </p:nvSpPr>
        <p:spPr>
          <a:xfrm>
            <a:off x="890423" y="438150"/>
            <a:ext cx="1940400" cy="549301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2000" b="1" dirty="0" err="1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rPr>
              <a:t>Ilmu</a:t>
            </a:r>
            <a:r>
              <a:rPr lang="en-US" sz="2000" b="1" dirty="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rPr>
              <a:t> (science)</a:t>
            </a:r>
            <a:endParaRPr sz="1200" b="1" dirty="0">
              <a:solidFill>
                <a:schemeClr val="accent1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526" name="Google Shape;3526;p43"/>
          <p:cNvSpPr txBox="1"/>
          <p:nvPr/>
        </p:nvSpPr>
        <p:spPr>
          <a:xfrm>
            <a:off x="890423" y="898950"/>
            <a:ext cx="19404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nn-NO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Tidak akan berkembang tanpa penelitian</a:t>
            </a:r>
            <a:endParaRPr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27" name="Google Shape;3527;p43"/>
          <p:cNvSpPr txBox="1"/>
          <p:nvPr/>
        </p:nvSpPr>
        <p:spPr>
          <a:xfrm>
            <a:off x="1371601" y="2114550"/>
            <a:ext cx="5714999" cy="10668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4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Secara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umum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dapat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dikatakan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bahwa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ilmu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merupakan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filosofi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,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sedang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penelitian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merupakan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tindakan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(action) yang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berguna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untuk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membangun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serta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mengembangkan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ilmu</a:t>
            </a:r>
            <a:r>
              <a:rPr lang="en-US" dirty="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pengetahuan</a:t>
            </a:r>
            <a:endParaRPr sz="1000" dirty="0">
              <a:solidFill>
                <a:schemeClr val="accent4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529" name="Google Shape;3529;p43"/>
          <p:cNvSpPr txBox="1"/>
          <p:nvPr/>
        </p:nvSpPr>
        <p:spPr>
          <a:xfrm>
            <a:off x="1371600" y="3614232"/>
            <a:ext cx="5714999" cy="1091118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3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Ilmu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pengetahuan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merupakan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akumulasi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pengetahuan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yang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diperoleh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metode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ilmiah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,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dengan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menggunakan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teori-teori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yang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ada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yang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terus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dirty="0" err="1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berkembang</a:t>
            </a:r>
            <a:r>
              <a:rPr lang="en-US" dirty="0">
                <a:solidFill>
                  <a:schemeClr val="accent3"/>
                </a:solidFill>
                <a:latin typeface="Damion"/>
                <a:ea typeface="Damion"/>
                <a:cs typeface="Damion"/>
                <a:sym typeface="Damion"/>
              </a:rPr>
              <a:t>.</a:t>
            </a:r>
            <a:endParaRPr sz="1000" dirty="0">
              <a:solidFill>
                <a:schemeClr val="accent3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583" name="Google Shape;3583;p43"/>
          <p:cNvSpPr/>
          <p:nvPr/>
        </p:nvSpPr>
        <p:spPr>
          <a:xfrm>
            <a:off x="533400" y="590550"/>
            <a:ext cx="276300" cy="276300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3525;p43"/>
          <p:cNvSpPr txBox="1"/>
          <p:nvPr/>
        </p:nvSpPr>
        <p:spPr>
          <a:xfrm>
            <a:off x="5229299" y="438150"/>
            <a:ext cx="2695347" cy="549301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2000" b="1" dirty="0" err="1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rPr>
              <a:t>Penelitian</a:t>
            </a:r>
            <a:r>
              <a:rPr lang="en-US" sz="2000" b="1" dirty="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rPr>
              <a:t> (research) </a:t>
            </a:r>
            <a:endParaRPr sz="1200" b="1" dirty="0">
              <a:solidFill>
                <a:schemeClr val="accent1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73" name="Google Shape;3526;p43"/>
          <p:cNvSpPr txBox="1"/>
          <p:nvPr/>
        </p:nvSpPr>
        <p:spPr>
          <a:xfrm>
            <a:off x="5229300" y="898950"/>
            <a:ext cx="2695346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nn-NO" dirty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Tdak aka ada apabila tidak berada di dalam kerangka ilmu tersebut</a:t>
            </a:r>
            <a:endParaRPr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4" name="Google Shape;3583;p43"/>
          <p:cNvSpPr/>
          <p:nvPr/>
        </p:nvSpPr>
        <p:spPr>
          <a:xfrm>
            <a:off x="4872277" y="590550"/>
            <a:ext cx="276300" cy="276300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5" grpId="0"/>
      <p:bldP spid="3526" grpId="0"/>
      <p:bldP spid="3527" grpId="0"/>
      <p:bldP spid="3529" grpId="0"/>
      <p:bldP spid="3583" grpId="0" animBg="1"/>
      <p:bldP spid="72" grpId="0"/>
      <p:bldP spid="73" grpId="0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8" name="Google Shape;3718;p49"/>
          <p:cNvGrpSpPr/>
          <p:nvPr/>
        </p:nvGrpSpPr>
        <p:grpSpPr>
          <a:xfrm>
            <a:off x="2926262" y="1276350"/>
            <a:ext cx="2255338" cy="2971800"/>
            <a:chOff x="3383713" y="1531883"/>
            <a:chExt cx="2407738" cy="2689333"/>
          </a:xfrm>
          <a:effectLst>
            <a:glow>
              <a:schemeClr val="accent1"/>
            </a:glow>
          </a:effectLst>
        </p:grpSpPr>
        <p:sp>
          <p:nvSpPr>
            <p:cNvPr id="3719" name="Google Shape;3719;p49"/>
            <p:cNvSpPr/>
            <p:nvPr/>
          </p:nvSpPr>
          <p:spPr>
            <a:xfrm>
              <a:off x="3808338" y="2761692"/>
              <a:ext cx="692908" cy="1459525"/>
            </a:xfrm>
            <a:custGeom>
              <a:avLst/>
              <a:gdLst/>
              <a:ahLst/>
              <a:cxnLst/>
              <a:rect l="l" t="t" r="r" b="b"/>
              <a:pathLst>
                <a:path w="20738" h="43682" extrusionOk="0">
                  <a:moveTo>
                    <a:pt x="19964" y="0"/>
                  </a:moveTo>
                  <a:cubicBezTo>
                    <a:pt x="19826" y="0"/>
                    <a:pt x="19687" y="41"/>
                    <a:pt x="19562" y="121"/>
                  </a:cubicBezTo>
                  <a:cubicBezTo>
                    <a:pt x="9204" y="7418"/>
                    <a:pt x="4480" y="18685"/>
                    <a:pt x="2329" y="26869"/>
                  </a:cubicBezTo>
                  <a:cubicBezTo>
                    <a:pt x="0" y="35697"/>
                    <a:pt x="111" y="42705"/>
                    <a:pt x="133" y="43016"/>
                  </a:cubicBezTo>
                  <a:cubicBezTo>
                    <a:pt x="133" y="43393"/>
                    <a:pt x="444" y="43681"/>
                    <a:pt x="821" y="43681"/>
                  </a:cubicBezTo>
                  <a:lnTo>
                    <a:pt x="5301" y="43681"/>
                  </a:lnTo>
                  <a:cubicBezTo>
                    <a:pt x="5678" y="43681"/>
                    <a:pt x="5988" y="43371"/>
                    <a:pt x="5988" y="42994"/>
                  </a:cubicBezTo>
                  <a:cubicBezTo>
                    <a:pt x="5988" y="42617"/>
                    <a:pt x="5678" y="42306"/>
                    <a:pt x="5301" y="42306"/>
                  </a:cubicBezTo>
                  <a:lnTo>
                    <a:pt x="1508" y="42306"/>
                  </a:lnTo>
                  <a:cubicBezTo>
                    <a:pt x="1553" y="40332"/>
                    <a:pt x="1797" y="34322"/>
                    <a:pt x="3682" y="27224"/>
                  </a:cubicBezTo>
                  <a:cubicBezTo>
                    <a:pt x="5301" y="20992"/>
                    <a:pt x="8473" y="12918"/>
                    <a:pt x="14572" y="6331"/>
                  </a:cubicBezTo>
                  <a:lnTo>
                    <a:pt x="14572" y="6331"/>
                  </a:lnTo>
                  <a:cubicBezTo>
                    <a:pt x="13840" y="7529"/>
                    <a:pt x="13064" y="8904"/>
                    <a:pt x="12310" y="10479"/>
                  </a:cubicBezTo>
                  <a:cubicBezTo>
                    <a:pt x="9227" y="16844"/>
                    <a:pt x="5944" y="27668"/>
                    <a:pt x="7674" y="43060"/>
                  </a:cubicBezTo>
                  <a:cubicBezTo>
                    <a:pt x="7718" y="43415"/>
                    <a:pt x="8007" y="43681"/>
                    <a:pt x="8362" y="43681"/>
                  </a:cubicBezTo>
                  <a:lnTo>
                    <a:pt x="8450" y="43681"/>
                  </a:lnTo>
                  <a:cubicBezTo>
                    <a:pt x="8827" y="43637"/>
                    <a:pt x="9094" y="43304"/>
                    <a:pt x="9049" y="42905"/>
                  </a:cubicBezTo>
                  <a:cubicBezTo>
                    <a:pt x="7364" y="27890"/>
                    <a:pt x="10557" y="17354"/>
                    <a:pt x="13507" y="11144"/>
                  </a:cubicBezTo>
                  <a:cubicBezTo>
                    <a:pt x="16723" y="4446"/>
                    <a:pt x="20383" y="1252"/>
                    <a:pt x="20405" y="1208"/>
                  </a:cubicBezTo>
                  <a:cubicBezTo>
                    <a:pt x="20693" y="986"/>
                    <a:pt x="20738" y="565"/>
                    <a:pt x="20516" y="276"/>
                  </a:cubicBezTo>
                  <a:cubicBezTo>
                    <a:pt x="20370" y="91"/>
                    <a:pt x="20168" y="0"/>
                    <a:pt x="1996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algn="bl" rotWithShape="0">
                <a:schemeClr val="accent5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0" name="Google Shape;3720;p49"/>
            <p:cNvSpPr/>
            <p:nvPr/>
          </p:nvSpPr>
          <p:spPr>
            <a:xfrm>
              <a:off x="3383713" y="1531883"/>
              <a:ext cx="2407738" cy="2195803"/>
            </a:xfrm>
            <a:custGeom>
              <a:avLst/>
              <a:gdLst/>
              <a:ahLst/>
              <a:cxnLst/>
              <a:rect l="l" t="t" r="r" b="b"/>
              <a:pathLst>
                <a:path w="72061" h="65718" extrusionOk="0">
                  <a:moveTo>
                    <a:pt x="24619" y="1708"/>
                  </a:moveTo>
                  <a:cubicBezTo>
                    <a:pt x="29920" y="3416"/>
                    <a:pt x="34689" y="8429"/>
                    <a:pt x="37017" y="14883"/>
                  </a:cubicBezTo>
                  <a:cubicBezTo>
                    <a:pt x="39324" y="21315"/>
                    <a:pt x="38881" y="28235"/>
                    <a:pt x="35886" y="32915"/>
                  </a:cubicBezTo>
                  <a:lnTo>
                    <a:pt x="24619" y="1708"/>
                  </a:lnTo>
                  <a:close/>
                  <a:moveTo>
                    <a:pt x="51868" y="28566"/>
                  </a:moveTo>
                  <a:cubicBezTo>
                    <a:pt x="52656" y="28566"/>
                    <a:pt x="53452" y="28603"/>
                    <a:pt x="54251" y="28678"/>
                  </a:cubicBezTo>
                  <a:cubicBezTo>
                    <a:pt x="61082" y="29344"/>
                    <a:pt x="67115" y="32715"/>
                    <a:pt x="70087" y="37417"/>
                  </a:cubicBezTo>
                  <a:lnTo>
                    <a:pt x="37971" y="34334"/>
                  </a:lnTo>
                  <a:cubicBezTo>
                    <a:pt x="37661" y="34290"/>
                    <a:pt x="37372" y="34245"/>
                    <a:pt x="37062" y="34223"/>
                  </a:cubicBezTo>
                  <a:cubicBezTo>
                    <a:pt x="40429" y="30660"/>
                    <a:pt x="45939" y="28566"/>
                    <a:pt x="51868" y="28566"/>
                  </a:cubicBezTo>
                  <a:close/>
                  <a:moveTo>
                    <a:pt x="21071" y="29277"/>
                  </a:moveTo>
                  <a:cubicBezTo>
                    <a:pt x="26460" y="29277"/>
                    <a:pt x="31495" y="31052"/>
                    <a:pt x="34755" y="34157"/>
                  </a:cubicBezTo>
                  <a:lnTo>
                    <a:pt x="1952" y="39169"/>
                  </a:lnTo>
                  <a:cubicBezTo>
                    <a:pt x="4636" y="34312"/>
                    <a:pt x="10491" y="30608"/>
                    <a:pt x="17256" y="29565"/>
                  </a:cubicBezTo>
                  <a:cubicBezTo>
                    <a:pt x="18542" y="29366"/>
                    <a:pt x="19806" y="29277"/>
                    <a:pt x="21071" y="29277"/>
                  </a:cubicBezTo>
                  <a:close/>
                  <a:moveTo>
                    <a:pt x="23502" y="1"/>
                  </a:moveTo>
                  <a:cubicBezTo>
                    <a:pt x="23309" y="1"/>
                    <a:pt x="23121" y="89"/>
                    <a:pt x="23000" y="244"/>
                  </a:cubicBezTo>
                  <a:cubicBezTo>
                    <a:pt x="22823" y="422"/>
                    <a:pt x="22778" y="688"/>
                    <a:pt x="22867" y="932"/>
                  </a:cubicBezTo>
                  <a:lnTo>
                    <a:pt x="34001" y="31739"/>
                  </a:lnTo>
                  <a:cubicBezTo>
                    <a:pt x="30550" y="29269"/>
                    <a:pt x="25910" y="27892"/>
                    <a:pt x="21008" y="27892"/>
                  </a:cubicBezTo>
                  <a:cubicBezTo>
                    <a:pt x="19704" y="27892"/>
                    <a:pt x="18380" y="27990"/>
                    <a:pt x="17056" y="28190"/>
                  </a:cubicBezTo>
                  <a:cubicBezTo>
                    <a:pt x="9293" y="29388"/>
                    <a:pt x="2640" y="33935"/>
                    <a:pt x="111" y="39790"/>
                  </a:cubicBezTo>
                  <a:cubicBezTo>
                    <a:pt x="0" y="40012"/>
                    <a:pt x="45" y="40278"/>
                    <a:pt x="200" y="40478"/>
                  </a:cubicBezTo>
                  <a:cubicBezTo>
                    <a:pt x="333" y="40655"/>
                    <a:pt x="533" y="40766"/>
                    <a:pt x="732" y="40766"/>
                  </a:cubicBezTo>
                  <a:cubicBezTo>
                    <a:pt x="777" y="40766"/>
                    <a:pt x="821" y="40744"/>
                    <a:pt x="843" y="40744"/>
                  </a:cubicBezTo>
                  <a:lnTo>
                    <a:pt x="35243" y="35487"/>
                  </a:lnTo>
                  <a:lnTo>
                    <a:pt x="49660" y="57977"/>
                  </a:lnTo>
                  <a:cubicBezTo>
                    <a:pt x="49788" y="58191"/>
                    <a:pt x="50009" y="58305"/>
                    <a:pt x="50238" y="58305"/>
                  </a:cubicBezTo>
                  <a:cubicBezTo>
                    <a:pt x="50365" y="58305"/>
                    <a:pt x="50495" y="58270"/>
                    <a:pt x="50613" y="58199"/>
                  </a:cubicBezTo>
                  <a:lnTo>
                    <a:pt x="50613" y="58177"/>
                  </a:lnTo>
                  <a:cubicBezTo>
                    <a:pt x="50924" y="57977"/>
                    <a:pt x="51035" y="57556"/>
                    <a:pt x="50813" y="57245"/>
                  </a:cubicBezTo>
                  <a:lnTo>
                    <a:pt x="36973" y="35620"/>
                  </a:lnTo>
                  <a:lnTo>
                    <a:pt x="36973" y="35620"/>
                  </a:lnTo>
                  <a:lnTo>
                    <a:pt x="37838" y="35709"/>
                  </a:lnTo>
                  <a:cubicBezTo>
                    <a:pt x="43095" y="36508"/>
                    <a:pt x="48462" y="40234"/>
                    <a:pt x="51966" y="45690"/>
                  </a:cubicBezTo>
                  <a:cubicBezTo>
                    <a:pt x="55648" y="51479"/>
                    <a:pt x="56735" y="58310"/>
                    <a:pt x="54850" y="63544"/>
                  </a:cubicBezTo>
                  <a:lnTo>
                    <a:pt x="52942" y="60550"/>
                  </a:lnTo>
                  <a:cubicBezTo>
                    <a:pt x="52815" y="60352"/>
                    <a:pt x="52597" y="60244"/>
                    <a:pt x="52375" y="60244"/>
                  </a:cubicBezTo>
                  <a:cubicBezTo>
                    <a:pt x="52249" y="60244"/>
                    <a:pt x="52123" y="60278"/>
                    <a:pt x="52011" y="60350"/>
                  </a:cubicBezTo>
                  <a:cubicBezTo>
                    <a:pt x="52011" y="60350"/>
                    <a:pt x="52011" y="60350"/>
                    <a:pt x="51988" y="60373"/>
                  </a:cubicBezTo>
                  <a:cubicBezTo>
                    <a:pt x="51678" y="60572"/>
                    <a:pt x="51589" y="60994"/>
                    <a:pt x="51789" y="61304"/>
                  </a:cubicBezTo>
                  <a:lnTo>
                    <a:pt x="54406" y="65407"/>
                  </a:lnTo>
                  <a:cubicBezTo>
                    <a:pt x="54539" y="65607"/>
                    <a:pt x="54761" y="65718"/>
                    <a:pt x="54983" y="65718"/>
                  </a:cubicBezTo>
                  <a:lnTo>
                    <a:pt x="55027" y="65718"/>
                  </a:lnTo>
                  <a:cubicBezTo>
                    <a:pt x="55293" y="65696"/>
                    <a:pt x="55515" y="65563"/>
                    <a:pt x="55626" y="65319"/>
                  </a:cubicBezTo>
                  <a:cubicBezTo>
                    <a:pt x="58332" y="59552"/>
                    <a:pt x="57356" y="51567"/>
                    <a:pt x="53120" y="44958"/>
                  </a:cubicBezTo>
                  <a:cubicBezTo>
                    <a:pt x="50702" y="41165"/>
                    <a:pt x="47397" y="38149"/>
                    <a:pt x="43826" y="36286"/>
                  </a:cubicBezTo>
                  <a:lnTo>
                    <a:pt x="43826" y="36286"/>
                  </a:lnTo>
                  <a:lnTo>
                    <a:pt x="71262" y="38925"/>
                  </a:lnTo>
                  <a:lnTo>
                    <a:pt x="71329" y="38925"/>
                  </a:lnTo>
                  <a:cubicBezTo>
                    <a:pt x="71573" y="38925"/>
                    <a:pt x="71772" y="38814"/>
                    <a:pt x="71905" y="38637"/>
                  </a:cubicBezTo>
                  <a:cubicBezTo>
                    <a:pt x="72038" y="38437"/>
                    <a:pt x="72061" y="38149"/>
                    <a:pt x="71950" y="37927"/>
                  </a:cubicBezTo>
                  <a:cubicBezTo>
                    <a:pt x="69089" y="32227"/>
                    <a:pt x="62191" y="28057"/>
                    <a:pt x="54384" y="27303"/>
                  </a:cubicBezTo>
                  <a:cubicBezTo>
                    <a:pt x="53542" y="27223"/>
                    <a:pt x="52703" y="27183"/>
                    <a:pt x="51871" y="27183"/>
                  </a:cubicBezTo>
                  <a:cubicBezTo>
                    <a:pt x="46739" y="27183"/>
                    <a:pt x="41870" y="28684"/>
                    <a:pt x="38282" y="31318"/>
                  </a:cubicBezTo>
                  <a:cubicBezTo>
                    <a:pt x="40344" y="26483"/>
                    <a:pt x="40411" y="20250"/>
                    <a:pt x="38304" y="14395"/>
                  </a:cubicBezTo>
                  <a:cubicBezTo>
                    <a:pt x="35642" y="7009"/>
                    <a:pt x="29898" y="1376"/>
                    <a:pt x="23666" y="23"/>
                  </a:cubicBezTo>
                  <a:cubicBezTo>
                    <a:pt x="23612" y="8"/>
                    <a:pt x="23557" y="1"/>
                    <a:pt x="23502" y="1"/>
                  </a:cubicBezTo>
                  <a:close/>
                </a:path>
              </a:pathLst>
            </a:custGeom>
            <a:solidFill>
              <a:schemeClr val="accent3"/>
            </a:solidFill>
            <a:ln w="7200" cap="flat" cmpd="sng">
              <a:solidFill>
                <a:schemeClr val="accent3"/>
              </a:solidFill>
              <a:prstDash val="solid"/>
              <a:miter lim="22179"/>
              <a:headEnd type="none" w="sm" len="sm"/>
              <a:tailEnd type="none" w="sm" len="sm"/>
            </a:ln>
            <a:effectLst>
              <a:outerShdw blurRad="285750" algn="bl" rotWithShape="0">
                <a:schemeClr val="accent3"/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09" name="Google Shape;3709;p49"/>
          <p:cNvSpPr txBox="1">
            <a:spLocks noGrp="1"/>
          </p:cNvSpPr>
          <p:nvPr>
            <p:ph type="title"/>
          </p:nvPr>
        </p:nvSpPr>
        <p:spPr>
          <a:xfrm>
            <a:off x="381000" y="361950"/>
            <a:ext cx="7691400" cy="457200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>
                <a:solidFill>
                  <a:schemeClr val="accent6"/>
                </a:solidFill>
              </a:rPr>
              <a:t>Fungsi Ilmu</a:t>
            </a:r>
            <a:endParaRPr dirty="0"/>
          </a:p>
        </p:txBody>
      </p:sp>
      <p:sp>
        <p:nvSpPr>
          <p:cNvPr id="3712" name="Google Shape;3712;p49"/>
          <p:cNvSpPr txBox="1">
            <a:spLocks noGrp="1"/>
          </p:cNvSpPr>
          <p:nvPr>
            <p:ph type="subTitle" idx="3"/>
          </p:nvPr>
        </p:nvSpPr>
        <p:spPr>
          <a:xfrm>
            <a:off x="76200" y="1200151"/>
            <a:ext cx="3503539" cy="99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id-ID" sz="1400" dirty="0"/>
              <a:t>Menghasilkan penemuan, mempelopori fakta, dan mengembangkan pengetahuan untuk memperbaiki benda/barang</a:t>
            </a:r>
            <a:r>
              <a:rPr lang="en-US" sz="1400" dirty="0"/>
              <a:t>.</a:t>
            </a:r>
            <a:endParaRPr sz="1400" dirty="0"/>
          </a:p>
        </p:txBody>
      </p:sp>
      <p:sp>
        <p:nvSpPr>
          <p:cNvPr id="3713" name="Google Shape;3713;p49"/>
          <p:cNvSpPr txBox="1">
            <a:spLocks noGrp="1"/>
          </p:cNvSpPr>
          <p:nvPr>
            <p:ph type="subTitle" idx="4"/>
          </p:nvPr>
        </p:nvSpPr>
        <p:spPr>
          <a:xfrm>
            <a:off x="76201" y="2952750"/>
            <a:ext cx="3503538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lnSpc>
                <a:spcPct val="150000"/>
              </a:lnSpc>
            </a:pPr>
            <a:r>
              <a:rPr lang="id-ID" dirty="0"/>
              <a:t>Misalnya: pengembangan dalam bidang promosi kesehatan dengan memperbaiki cara atau teknik penyuluhan kesehatan kepada masyarakat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20" name="Google Shape;3712;p49"/>
          <p:cNvSpPr txBox="1">
            <a:spLocks noGrp="1"/>
          </p:cNvSpPr>
          <p:nvPr>
            <p:ph type="subTitle" idx="3"/>
          </p:nvPr>
        </p:nvSpPr>
        <p:spPr>
          <a:xfrm>
            <a:off x="5107061" y="1200150"/>
            <a:ext cx="3503539" cy="15440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id-ID" sz="1400" dirty="0"/>
              <a:t>Menemukan hukum-hukum yang umum mengenai kejadian atau benda-benda yang menjadi masalah manusia dan memprediksi tentang hal-hal yang belum diketahui</a:t>
            </a:r>
            <a:r>
              <a:rPr lang="en-US" sz="1400" dirty="0"/>
              <a:t>.</a:t>
            </a:r>
            <a:endParaRPr sz="1400" dirty="0"/>
          </a:p>
        </p:txBody>
      </p:sp>
      <p:sp>
        <p:nvSpPr>
          <p:cNvPr id="21" name="Google Shape;3713;p49"/>
          <p:cNvSpPr txBox="1">
            <a:spLocks noGrp="1"/>
          </p:cNvSpPr>
          <p:nvPr>
            <p:ph type="subTitle" idx="4"/>
          </p:nvPr>
        </p:nvSpPr>
        <p:spPr>
          <a:xfrm>
            <a:off x="5107062" y="2952750"/>
            <a:ext cx="3503538" cy="20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lnSpc>
                <a:spcPct val="150000"/>
              </a:lnSpc>
            </a:pPr>
            <a:r>
              <a:rPr lang="id-ID" dirty="0"/>
              <a:t>Misalnya: peneliti berusaha memahami dan menemukan penyebab Diabetes Melitus pada kelompok masyarakat pedesaan, dan dari hasil penelitiannya dapat diprediksi kejadian DM jika masyarakat tidak berusaha mengurangi konsumsi makanan/minuman dengan kadar glukosa yang tinggi.</a:t>
            </a:r>
            <a:endParaRPr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2" grpId="0" build="p"/>
      <p:bldP spid="3713" grpId="0" build="p"/>
      <p:bldP spid="20" grpId="0" build="p"/>
      <p:bldP spid="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7" name="Google Shape;3597;p44"/>
          <p:cNvSpPr txBox="1">
            <a:spLocks noGrp="1"/>
          </p:cNvSpPr>
          <p:nvPr>
            <p:ph type="title"/>
          </p:nvPr>
        </p:nvSpPr>
        <p:spPr>
          <a:xfrm>
            <a:off x="878700" y="333375"/>
            <a:ext cx="8112900" cy="790575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2000" u="none" dirty="0" err="1"/>
              <a:t>Menurut</a:t>
            </a:r>
            <a:r>
              <a:rPr lang="en-US" sz="2000" u="none" dirty="0"/>
              <a:t> Brink (2009), </a:t>
            </a:r>
            <a:r>
              <a:rPr lang="en-US" sz="2000" u="none" dirty="0" err="1"/>
              <a:t>cara</a:t>
            </a:r>
            <a:r>
              <a:rPr lang="en-US" sz="2000" u="none" dirty="0"/>
              <a:t> </a:t>
            </a:r>
            <a:r>
              <a:rPr lang="en-US" sz="2000" u="none" dirty="0" err="1"/>
              <a:t>manusia</a:t>
            </a:r>
            <a:r>
              <a:rPr lang="en-US" sz="2000" u="none" dirty="0"/>
              <a:t> </a:t>
            </a:r>
            <a:r>
              <a:rPr lang="en-US" sz="2000" u="none" dirty="0" err="1"/>
              <a:t>memperoleh</a:t>
            </a:r>
            <a:r>
              <a:rPr lang="en-US" sz="2000" u="none" dirty="0"/>
              <a:t> </a:t>
            </a:r>
            <a:r>
              <a:rPr lang="en-US" sz="2000" u="none" dirty="0" err="1"/>
              <a:t>pengetahuan</a:t>
            </a:r>
            <a:r>
              <a:rPr lang="en-US" sz="2000" u="none" dirty="0"/>
              <a:t> </a:t>
            </a:r>
            <a:r>
              <a:rPr lang="en-US" sz="2000" u="none" dirty="0" err="1"/>
              <a:t>terdiri</a:t>
            </a:r>
            <a:r>
              <a:rPr lang="en-US" sz="2000" u="none" dirty="0"/>
              <a:t> </a:t>
            </a:r>
            <a:r>
              <a:rPr lang="en-US" sz="2000" u="none" dirty="0" err="1"/>
              <a:t>dari</a:t>
            </a:r>
            <a:r>
              <a:rPr lang="en-US" sz="2000" u="none" dirty="0"/>
              <a:t> </a:t>
            </a:r>
            <a:r>
              <a:rPr lang="en-US" sz="2000" u="none" dirty="0" err="1"/>
              <a:t>tujuh</a:t>
            </a:r>
            <a:r>
              <a:rPr lang="en-US" sz="2000" u="none" dirty="0"/>
              <a:t> </a:t>
            </a:r>
            <a:r>
              <a:rPr lang="en-US" sz="2000" u="none" dirty="0" err="1"/>
              <a:t>metode</a:t>
            </a:r>
            <a:r>
              <a:rPr lang="en-US" sz="2000" u="none" dirty="0"/>
              <a:t>, </a:t>
            </a:r>
            <a:r>
              <a:rPr lang="en-US" sz="2000" u="none" dirty="0" err="1"/>
              <a:t>yaitu</a:t>
            </a:r>
            <a:r>
              <a:rPr lang="en-US" sz="2000" u="none" dirty="0"/>
              <a:t>:</a:t>
            </a:r>
            <a:endParaRPr sz="2000" u="none" dirty="0"/>
          </a:p>
        </p:txBody>
      </p:sp>
      <p:sp>
        <p:nvSpPr>
          <p:cNvPr id="3598" name="Google Shape;3598;p44"/>
          <p:cNvSpPr txBox="1"/>
          <p:nvPr/>
        </p:nvSpPr>
        <p:spPr>
          <a:xfrm>
            <a:off x="15089702" y="1745065"/>
            <a:ext cx="2062500" cy="3657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rPr>
              <a:t>Saturn</a:t>
            </a:r>
            <a:endParaRPr sz="2100">
              <a:solidFill>
                <a:schemeClr val="accent1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599" name="Google Shape;3599;p44"/>
          <p:cNvSpPr txBox="1"/>
          <p:nvPr/>
        </p:nvSpPr>
        <p:spPr>
          <a:xfrm>
            <a:off x="15089697" y="2149414"/>
            <a:ext cx="20625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Saturn is composed mostly of hydrogen and helium</a:t>
            </a:r>
            <a:endParaRPr sz="13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00" name="Google Shape;3600;p44"/>
          <p:cNvSpPr txBox="1"/>
          <p:nvPr/>
        </p:nvSpPr>
        <p:spPr>
          <a:xfrm>
            <a:off x="15089702" y="3281652"/>
            <a:ext cx="2062500" cy="3657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4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Venus</a:t>
            </a:r>
            <a:endParaRPr sz="2100">
              <a:solidFill>
                <a:schemeClr val="lt1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601" name="Google Shape;3601;p44"/>
          <p:cNvSpPr txBox="1"/>
          <p:nvPr/>
        </p:nvSpPr>
        <p:spPr>
          <a:xfrm>
            <a:off x="15089702" y="3686185"/>
            <a:ext cx="20625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Venus is the second planet from the Sun. It’s terribly hot</a:t>
            </a:r>
            <a:endParaRPr sz="13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06" name="Google Shape;3606;p44"/>
          <p:cNvSpPr/>
          <p:nvPr/>
        </p:nvSpPr>
        <p:spPr>
          <a:xfrm rot="-5400000">
            <a:off x="1842736" y="220410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07" name="Google Shape;3607;p44"/>
          <p:cNvSpPr/>
          <p:nvPr/>
        </p:nvSpPr>
        <p:spPr>
          <a:xfrm rot="-5400000">
            <a:off x="2129747" y="220410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08" name="Google Shape;3608;p44"/>
          <p:cNvSpPr/>
          <p:nvPr/>
        </p:nvSpPr>
        <p:spPr>
          <a:xfrm rot="-5400000">
            <a:off x="2416758" y="220410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09" name="Google Shape;3609;p44"/>
          <p:cNvSpPr/>
          <p:nvPr/>
        </p:nvSpPr>
        <p:spPr>
          <a:xfrm rot="-5400000">
            <a:off x="1555725" y="220410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10" name="Google Shape;3610;p44"/>
          <p:cNvSpPr/>
          <p:nvPr/>
        </p:nvSpPr>
        <p:spPr>
          <a:xfrm rot="-5400000">
            <a:off x="2990780" y="220410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11" name="Google Shape;3611;p44"/>
          <p:cNvSpPr/>
          <p:nvPr/>
        </p:nvSpPr>
        <p:spPr>
          <a:xfrm rot="-5400000">
            <a:off x="3277791" y="2204100"/>
            <a:ext cx="78300" cy="78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12" name="Google Shape;3612;p44"/>
          <p:cNvSpPr/>
          <p:nvPr/>
        </p:nvSpPr>
        <p:spPr>
          <a:xfrm rot="-5400000">
            <a:off x="3564802" y="2204100"/>
            <a:ext cx="78300" cy="78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13" name="Google Shape;3613;p44"/>
          <p:cNvSpPr/>
          <p:nvPr/>
        </p:nvSpPr>
        <p:spPr>
          <a:xfrm rot="-5400000">
            <a:off x="2703769" y="220410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14" name="Google Shape;3614;p44"/>
          <p:cNvSpPr/>
          <p:nvPr/>
        </p:nvSpPr>
        <p:spPr>
          <a:xfrm rot="-5400000">
            <a:off x="1842736" y="29583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15" name="Google Shape;3615;p44"/>
          <p:cNvSpPr/>
          <p:nvPr/>
        </p:nvSpPr>
        <p:spPr>
          <a:xfrm rot="-5400000">
            <a:off x="2129747" y="29583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16" name="Google Shape;3616;p44"/>
          <p:cNvSpPr/>
          <p:nvPr/>
        </p:nvSpPr>
        <p:spPr>
          <a:xfrm rot="-5400000">
            <a:off x="2416758" y="29583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17" name="Google Shape;3617;p44"/>
          <p:cNvSpPr/>
          <p:nvPr/>
        </p:nvSpPr>
        <p:spPr>
          <a:xfrm rot="-5400000">
            <a:off x="1555725" y="29583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18" name="Google Shape;3618;p44"/>
          <p:cNvSpPr/>
          <p:nvPr/>
        </p:nvSpPr>
        <p:spPr>
          <a:xfrm rot="-5400000">
            <a:off x="2990780" y="29583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19" name="Google Shape;3619;p44"/>
          <p:cNvSpPr/>
          <p:nvPr/>
        </p:nvSpPr>
        <p:spPr>
          <a:xfrm rot="-5400000">
            <a:off x="3277791" y="2958375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20" name="Google Shape;3620;p44"/>
          <p:cNvSpPr/>
          <p:nvPr/>
        </p:nvSpPr>
        <p:spPr>
          <a:xfrm rot="-5400000">
            <a:off x="3564802" y="2958375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21" name="Google Shape;3621;p44"/>
          <p:cNvSpPr/>
          <p:nvPr/>
        </p:nvSpPr>
        <p:spPr>
          <a:xfrm rot="-5400000">
            <a:off x="2703769" y="29583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22" name="Google Shape;3622;p44"/>
          <p:cNvSpPr/>
          <p:nvPr/>
        </p:nvSpPr>
        <p:spPr>
          <a:xfrm rot="-5400000">
            <a:off x="1842736" y="37126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23" name="Google Shape;3623;p44"/>
          <p:cNvSpPr/>
          <p:nvPr/>
        </p:nvSpPr>
        <p:spPr>
          <a:xfrm rot="-5400000">
            <a:off x="2129747" y="37126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24" name="Google Shape;3624;p44"/>
          <p:cNvSpPr/>
          <p:nvPr/>
        </p:nvSpPr>
        <p:spPr>
          <a:xfrm rot="-5400000">
            <a:off x="2416758" y="37126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25" name="Google Shape;3625;p44"/>
          <p:cNvSpPr/>
          <p:nvPr/>
        </p:nvSpPr>
        <p:spPr>
          <a:xfrm rot="-5400000">
            <a:off x="1555725" y="37126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26" name="Google Shape;3626;p44"/>
          <p:cNvSpPr/>
          <p:nvPr/>
        </p:nvSpPr>
        <p:spPr>
          <a:xfrm rot="-5400000">
            <a:off x="2990780" y="37126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27" name="Google Shape;3627;p44"/>
          <p:cNvSpPr/>
          <p:nvPr/>
        </p:nvSpPr>
        <p:spPr>
          <a:xfrm rot="-5400000">
            <a:off x="3277791" y="37126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28" name="Google Shape;3628;p44"/>
          <p:cNvSpPr/>
          <p:nvPr/>
        </p:nvSpPr>
        <p:spPr>
          <a:xfrm rot="-5400000">
            <a:off x="3564802" y="37126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29" name="Google Shape;3629;p44"/>
          <p:cNvSpPr/>
          <p:nvPr/>
        </p:nvSpPr>
        <p:spPr>
          <a:xfrm rot="-5400000">
            <a:off x="2703769" y="37126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3630" name="Google Shape;3630;p44"/>
          <p:cNvSpPr txBox="1"/>
          <p:nvPr/>
        </p:nvSpPr>
        <p:spPr>
          <a:xfrm>
            <a:off x="1447800" y="1829075"/>
            <a:ext cx="1830000" cy="3186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i="1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Tradition</a:t>
            </a:r>
            <a:endParaRPr sz="2400" i="1" dirty="0">
              <a:solidFill>
                <a:schemeClr val="accent2"/>
              </a:solidFill>
              <a:latin typeface="Damion"/>
              <a:ea typeface="Damion"/>
              <a:cs typeface="Damion"/>
              <a:sym typeface="Damion"/>
            </a:endParaRPr>
          </a:p>
        </p:txBody>
      </p:sp>
      <p:sp>
        <p:nvSpPr>
          <p:cNvPr id="3631" name="Google Shape;3631;p44"/>
          <p:cNvSpPr txBox="1"/>
          <p:nvPr/>
        </p:nvSpPr>
        <p:spPr>
          <a:xfrm>
            <a:off x="1447800" y="2582625"/>
            <a:ext cx="1830000" cy="3186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i="1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Authority</a:t>
            </a:r>
            <a:endParaRPr sz="2400" i="1" dirty="0">
              <a:solidFill>
                <a:schemeClr val="accent2"/>
              </a:solidFill>
              <a:latin typeface="Damion"/>
              <a:ea typeface="Damion"/>
              <a:cs typeface="Damion"/>
              <a:sym typeface="Damion"/>
            </a:endParaRPr>
          </a:p>
        </p:txBody>
      </p:sp>
      <p:sp>
        <p:nvSpPr>
          <p:cNvPr id="3632" name="Google Shape;3632;p44"/>
          <p:cNvSpPr txBox="1"/>
          <p:nvPr/>
        </p:nvSpPr>
        <p:spPr>
          <a:xfrm>
            <a:off x="1447800" y="3292414"/>
            <a:ext cx="2743200" cy="362361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i="1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Logical reasoning</a:t>
            </a:r>
            <a:endParaRPr sz="2400" i="1" dirty="0">
              <a:solidFill>
                <a:schemeClr val="accent2"/>
              </a:solidFill>
              <a:latin typeface="Damion"/>
              <a:ea typeface="Damion"/>
              <a:cs typeface="Damion"/>
              <a:sym typeface="Damion"/>
            </a:endParaRPr>
          </a:p>
        </p:txBody>
      </p:sp>
      <p:sp>
        <p:nvSpPr>
          <p:cNvPr id="64" name="Google Shape;3622;p44"/>
          <p:cNvSpPr/>
          <p:nvPr/>
        </p:nvSpPr>
        <p:spPr>
          <a:xfrm rot="-5400000">
            <a:off x="1842736" y="44746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5" name="Google Shape;3623;p44"/>
          <p:cNvSpPr/>
          <p:nvPr/>
        </p:nvSpPr>
        <p:spPr>
          <a:xfrm rot="-5400000">
            <a:off x="2129747" y="44746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6" name="Google Shape;3624;p44"/>
          <p:cNvSpPr/>
          <p:nvPr/>
        </p:nvSpPr>
        <p:spPr>
          <a:xfrm rot="-5400000">
            <a:off x="2416758" y="44746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7" name="Google Shape;3625;p44"/>
          <p:cNvSpPr/>
          <p:nvPr/>
        </p:nvSpPr>
        <p:spPr>
          <a:xfrm rot="-5400000">
            <a:off x="1555725" y="44746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8" name="Google Shape;3626;p44"/>
          <p:cNvSpPr/>
          <p:nvPr/>
        </p:nvSpPr>
        <p:spPr>
          <a:xfrm rot="-5400000">
            <a:off x="2990780" y="44746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69" name="Google Shape;3627;p44"/>
          <p:cNvSpPr/>
          <p:nvPr/>
        </p:nvSpPr>
        <p:spPr>
          <a:xfrm rot="-5400000">
            <a:off x="3277791" y="44746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0" name="Google Shape;3628;p44"/>
          <p:cNvSpPr/>
          <p:nvPr/>
        </p:nvSpPr>
        <p:spPr>
          <a:xfrm rot="-5400000">
            <a:off x="3564802" y="44746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1" name="Google Shape;3629;p44"/>
          <p:cNvSpPr/>
          <p:nvPr/>
        </p:nvSpPr>
        <p:spPr>
          <a:xfrm rot="-5400000">
            <a:off x="2703769" y="44746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2" name="Google Shape;3632;p44"/>
          <p:cNvSpPr txBox="1"/>
          <p:nvPr/>
        </p:nvSpPr>
        <p:spPr>
          <a:xfrm>
            <a:off x="1447800" y="4098175"/>
            <a:ext cx="1830000" cy="3186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i="1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Experience</a:t>
            </a:r>
            <a:endParaRPr sz="2400" i="1" dirty="0">
              <a:solidFill>
                <a:schemeClr val="accent2"/>
              </a:solidFill>
              <a:latin typeface="Damion"/>
              <a:ea typeface="Damion"/>
              <a:cs typeface="Damion"/>
              <a:sym typeface="Damion"/>
            </a:endParaRPr>
          </a:p>
        </p:txBody>
      </p:sp>
      <p:sp>
        <p:nvSpPr>
          <p:cNvPr id="73" name="Google Shape;3606;p44"/>
          <p:cNvSpPr/>
          <p:nvPr/>
        </p:nvSpPr>
        <p:spPr>
          <a:xfrm rot="-5400000">
            <a:off x="5728936" y="21847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4" name="Google Shape;3607;p44"/>
          <p:cNvSpPr/>
          <p:nvPr/>
        </p:nvSpPr>
        <p:spPr>
          <a:xfrm rot="-5400000">
            <a:off x="6015947" y="21847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5" name="Google Shape;3608;p44"/>
          <p:cNvSpPr/>
          <p:nvPr/>
        </p:nvSpPr>
        <p:spPr>
          <a:xfrm rot="-5400000">
            <a:off x="6302958" y="21847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6" name="Google Shape;3609;p44"/>
          <p:cNvSpPr/>
          <p:nvPr/>
        </p:nvSpPr>
        <p:spPr>
          <a:xfrm rot="-5400000">
            <a:off x="5441925" y="21847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7" name="Google Shape;3610;p44"/>
          <p:cNvSpPr/>
          <p:nvPr/>
        </p:nvSpPr>
        <p:spPr>
          <a:xfrm rot="-5400000">
            <a:off x="6876980" y="2184775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8" name="Google Shape;3611;p44"/>
          <p:cNvSpPr/>
          <p:nvPr/>
        </p:nvSpPr>
        <p:spPr>
          <a:xfrm rot="-5400000">
            <a:off x="7163991" y="2184775"/>
            <a:ext cx="78300" cy="78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79" name="Google Shape;3612;p44"/>
          <p:cNvSpPr/>
          <p:nvPr/>
        </p:nvSpPr>
        <p:spPr>
          <a:xfrm rot="-5400000">
            <a:off x="7451002" y="2184775"/>
            <a:ext cx="78300" cy="78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0" name="Google Shape;3613;p44"/>
          <p:cNvSpPr/>
          <p:nvPr/>
        </p:nvSpPr>
        <p:spPr>
          <a:xfrm rot="-5400000">
            <a:off x="6589969" y="218477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1" name="Google Shape;3614;p44"/>
          <p:cNvSpPr/>
          <p:nvPr/>
        </p:nvSpPr>
        <p:spPr>
          <a:xfrm rot="-5400000">
            <a:off x="5728936" y="29390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2" name="Google Shape;3615;p44"/>
          <p:cNvSpPr/>
          <p:nvPr/>
        </p:nvSpPr>
        <p:spPr>
          <a:xfrm rot="-5400000">
            <a:off x="6015947" y="29390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3" name="Google Shape;3616;p44"/>
          <p:cNvSpPr/>
          <p:nvPr/>
        </p:nvSpPr>
        <p:spPr>
          <a:xfrm rot="-5400000">
            <a:off x="6302958" y="29390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4" name="Google Shape;3617;p44"/>
          <p:cNvSpPr/>
          <p:nvPr/>
        </p:nvSpPr>
        <p:spPr>
          <a:xfrm rot="-5400000">
            <a:off x="5441925" y="29390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5" name="Google Shape;3618;p44"/>
          <p:cNvSpPr/>
          <p:nvPr/>
        </p:nvSpPr>
        <p:spPr>
          <a:xfrm rot="-5400000">
            <a:off x="6876980" y="29390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6" name="Google Shape;3619;p44"/>
          <p:cNvSpPr/>
          <p:nvPr/>
        </p:nvSpPr>
        <p:spPr>
          <a:xfrm rot="-5400000">
            <a:off x="7163991" y="29390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7" name="Google Shape;3620;p44"/>
          <p:cNvSpPr/>
          <p:nvPr/>
        </p:nvSpPr>
        <p:spPr>
          <a:xfrm rot="-5400000">
            <a:off x="7451002" y="2939050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8" name="Google Shape;3621;p44"/>
          <p:cNvSpPr/>
          <p:nvPr/>
        </p:nvSpPr>
        <p:spPr>
          <a:xfrm rot="-5400000">
            <a:off x="6589969" y="2939050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89" name="Google Shape;3622;p44"/>
          <p:cNvSpPr/>
          <p:nvPr/>
        </p:nvSpPr>
        <p:spPr>
          <a:xfrm rot="-5400000">
            <a:off x="5728936" y="36933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90" name="Google Shape;3623;p44"/>
          <p:cNvSpPr/>
          <p:nvPr/>
        </p:nvSpPr>
        <p:spPr>
          <a:xfrm rot="-5400000">
            <a:off x="6015947" y="36933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91" name="Google Shape;3624;p44"/>
          <p:cNvSpPr/>
          <p:nvPr/>
        </p:nvSpPr>
        <p:spPr>
          <a:xfrm rot="-5400000">
            <a:off x="6302958" y="3693325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92" name="Google Shape;3625;p44"/>
          <p:cNvSpPr/>
          <p:nvPr/>
        </p:nvSpPr>
        <p:spPr>
          <a:xfrm rot="-5400000">
            <a:off x="5441925" y="36933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93" name="Google Shape;3626;p44"/>
          <p:cNvSpPr/>
          <p:nvPr/>
        </p:nvSpPr>
        <p:spPr>
          <a:xfrm rot="-5400000">
            <a:off x="6876980" y="3693325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94" name="Google Shape;3627;p44"/>
          <p:cNvSpPr/>
          <p:nvPr/>
        </p:nvSpPr>
        <p:spPr>
          <a:xfrm rot="-5400000">
            <a:off x="7163991" y="3693325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95" name="Google Shape;3628;p44"/>
          <p:cNvSpPr/>
          <p:nvPr/>
        </p:nvSpPr>
        <p:spPr>
          <a:xfrm rot="-5400000">
            <a:off x="7451002" y="3693325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96" name="Google Shape;3629;p44"/>
          <p:cNvSpPr/>
          <p:nvPr/>
        </p:nvSpPr>
        <p:spPr>
          <a:xfrm rot="-5400000">
            <a:off x="6589969" y="3693325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97" name="Google Shape;3630;p44"/>
          <p:cNvSpPr txBox="1"/>
          <p:nvPr/>
        </p:nvSpPr>
        <p:spPr>
          <a:xfrm>
            <a:off x="5334000" y="1809750"/>
            <a:ext cx="2743200" cy="3186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i="1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Trial and error</a:t>
            </a:r>
            <a:endParaRPr sz="2400" i="1" dirty="0">
              <a:solidFill>
                <a:schemeClr val="accent2"/>
              </a:solidFill>
              <a:latin typeface="Damion"/>
              <a:ea typeface="Damion"/>
              <a:cs typeface="Damion"/>
              <a:sym typeface="Damion"/>
            </a:endParaRPr>
          </a:p>
        </p:txBody>
      </p:sp>
      <p:sp>
        <p:nvSpPr>
          <p:cNvPr id="98" name="Google Shape;3631;p44"/>
          <p:cNvSpPr txBox="1"/>
          <p:nvPr/>
        </p:nvSpPr>
        <p:spPr>
          <a:xfrm>
            <a:off x="5334000" y="2563300"/>
            <a:ext cx="1830000" cy="3186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i="1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Intuition</a:t>
            </a:r>
            <a:endParaRPr sz="2400" i="1" dirty="0">
              <a:solidFill>
                <a:schemeClr val="accent2"/>
              </a:solidFill>
              <a:latin typeface="Damion"/>
              <a:ea typeface="Damion"/>
              <a:cs typeface="Damion"/>
              <a:sym typeface="Damion"/>
            </a:endParaRPr>
          </a:p>
        </p:txBody>
      </p:sp>
      <p:sp>
        <p:nvSpPr>
          <p:cNvPr id="99" name="Google Shape;3632;p44"/>
          <p:cNvSpPr txBox="1"/>
          <p:nvPr/>
        </p:nvSpPr>
        <p:spPr>
          <a:xfrm>
            <a:off x="5334000" y="3273089"/>
            <a:ext cx="2743200" cy="362361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400" i="1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Borrowing</a:t>
            </a:r>
            <a:endParaRPr sz="2400" i="1" dirty="0">
              <a:solidFill>
                <a:schemeClr val="accent2"/>
              </a:solidFill>
              <a:latin typeface="Damion"/>
              <a:ea typeface="Damion"/>
              <a:cs typeface="Damion"/>
              <a:sym typeface="Damion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7" name="Google Shape;3597;p44"/>
          <p:cNvSpPr txBox="1">
            <a:spLocks noGrp="1"/>
          </p:cNvSpPr>
          <p:nvPr>
            <p:ph type="title"/>
          </p:nvPr>
        </p:nvSpPr>
        <p:spPr>
          <a:xfrm>
            <a:off x="878700" y="257175"/>
            <a:ext cx="8112900" cy="790575"/>
          </a:xfrm>
          <a:prstGeom prst="rect">
            <a:avLst/>
          </a:prstGeom>
          <a:effectLst>
            <a:outerShdw blurRad="285750" algn="bl" rotWithShape="0">
              <a:schemeClr val="accent6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just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en-US" sz="2000" u="none" dirty="0" err="1"/>
              <a:t>Menurut</a:t>
            </a:r>
            <a:r>
              <a:rPr lang="en-US" sz="2000" u="none" dirty="0"/>
              <a:t> </a:t>
            </a:r>
            <a:r>
              <a:rPr lang="en-US" sz="2000" u="none" dirty="0" err="1"/>
              <a:t>Notoatmodjo</a:t>
            </a:r>
            <a:r>
              <a:rPr lang="en-US" sz="2000" u="none" dirty="0"/>
              <a:t> (2014) </a:t>
            </a:r>
            <a:r>
              <a:rPr lang="en-US" sz="2000" u="none" dirty="0" err="1"/>
              <a:t>membagi</a:t>
            </a:r>
            <a:r>
              <a:rPr lang="en-US" sz="2000" u="none" dirty="0"/>
              <a:t> </a:t>
            </a:r>
            <a:r>
              <a:rPr lang="en-US" sz="2000" u="none" dirty="0" err="1"/>
              <a:t>ke</a:t>
            </a:r>
            <a:r>
              <a:rPr lang="en-US" sz="2000" u="none" dirty="0"/>
              <a:t> </a:t>
            </a:r>
            <a:r>
              <a:rPr lang="en-US" sz="2000" u="none" dirty="0" err="1"/>
              <a:t>dalam</a:t>
            </a:r>
            <a:r>
              <a:rPr lang="en-US" sz="2000" u="none" dirty="0"/>
              <a:t> 2 </a:t>
            </a:r>
            <a:r>
              <a:rPr lang="en-US" sz="2000" u="none" dirty="0" err="1"/>
              <a:t>bagian</a:t>
            </a:r>
            <a:r>
              <a:rPr lang="en-US" sz="2000" u="none" dirty="0"/>
              <a:t> </a:t>
            </a:r>
            <a:r>
              <a:rPr lang="en-US" sz="2000" u="none" dirty="0" err="1"/>
              <a:t>besar</a:t>
            </a:r>
            <a:r>
              <a:rPr lang="en-US" sz="2000" u="none" dirty="0"/>
              <a:t> </a:t>
            </a:r>
            <a:r>
              <a:rPr lang="en-US" sz="2000" u="none" dirty="0" err="1"/>
              <a:t>cara</a:t>
            </a:r>
            <a:r>
              <a:rPr lang="en-US" sz="2000" u="none" dirty="0"/>
              <a:t> </a:t>
            </a:r>
            <a:r>
              <a:rPr lang="en-US" sz="2000" u="none" dirty="0" err="1"/>
              <a:t>untuk</a:t>
            </a:r>
            <a:r>
              <a:rPr lang="en-US" sz="2000" u="none" dirty="0"/>
              <a:t> </a:t>
            </a:r>
            <a:r>
              <a:rPr lang="en-US" sz="2000" u="none" dirty="0" err="1"/>
              <a:t>memperoleh</a:t>
            </a:r>
            <a:r>
              <a:rPr lang="en-US" sz="2000" u="none" dirty="0"/>
              <a:t> </a:t>
            </a:r>
            <a:r>
              <a:rPr lang="en-US" sz="2000" u="none" dirty="0" err="1"/>
              <a:t>pengetahuan</a:t>
            </a:r>
            <a:r>
              <a:rPr lang="en-US" sz="2000" u="none" dirty="0"/>
              <a:t> </a:t>
            </a:r>
            <a:r>
              <a:rPr lang="en-US" sz="2000" u="none" dirty="0" err="1"/>
              <a:t>yaitu</a:t>
            </a:r>
            <a:r>
              <a:rPr lang="en-US" sz="2000" u="none" dirty="0"/>
              <a:t> :</a:t>
            </a:r>
            <a:endParaRPr sz="2000" u="none" dirty="0"/>
          </a:p>
        </p:txBody>
      </p:sp>
      <p:sp>
        <p:nvSpPr>
          <p:cNvPr id="3598" name="Google Shape;3598;p44"/>
          <p:cNvSpPr txBox="1"/>
          <p:nvPr/>
        </p:nvSpPr>
        <p:spPr>
          <a:xfrm>
            <a:off x="15089702" y="1745065"/>
            <a:ext cx="2062500" cy="3657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accent1"/>
                </a:solidFill>
                <a:latin typeface="Damion"/>
                <a:ea typeface="Damion"/>
                <a:cs typeface="Damion"/>
                <a:sym typeface="Damion"/>
              </a:rPr>
              <a:t>Saturn</a:t>
            </a:r>
            <a:endParaRPr sz="2100">
              <a:solidFill>
                <a:schemeClr val="accent1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599" name="Google Shape;3599;p44"/>
          <p:cNvSpPr txBox="1"/>
          <p:nvPr/>
        </p:nvSpPr>
        <p:spPr>
          <a:xfrm>
            <a:off x="15089697" y="2149414"/>
            <a:ext cx="20625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Saturn is composed mostly of hydrogen and helium</a:t>
            </a:r>
            <a:endParaRPr sz="13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00" name="Google Shape;3600;p44"/>
          <p:cNvSpPr txBox="1"/>
          <p:nvPr/>
        </p:nvSpPr>
        <p:spPr>
          <a:xfrm>
            <a:off x="15089702" y="3281652"/>
            <a:ext cx="2062500" cy="3657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4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accent4"/>
                </a:solidFill>
                <a:latin typeface="Damion"/>
                <a:ea typeface="Damion"/>
                <a:cs typeface="Damion"/>
                <a:sym typeface="Damion"/>
              </a:rPr>
              <a:t>Venus</a:t>
            </a:r>
            <a:endParaRPr sz="2100">
              <a:solidFill>
                <a:schemeClr val="lt1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601" name="Google Shape;3601;p44"/>
          <p:cNvSpPr txBox="1"/>
          <p:nvPr/>
        </p:nvSpPr>
        <p:spPr>
          <a:xfrm>
            <a:off x="15089702" y="3686185"/>
            <a:ext cx="20625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Venus is the second planet from the Sun. It’s terribly hot</a:t>
            </a:r>
            <a:endParaRPr sz="13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06" name="Google Shape;3606;p44"/>
          <p:cNvSpPr/>
          <p:nvPr/>
        </p:nvSpPr>
        <p:spPr>
          <a:xfrm rot="-5400000">
            <a:off x="1309336" y="18175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7" name="Google Shape;3607;p44"/>
          <p:cNvSpPr/>
          <p:nvPr/>
        </p:nvSpPr>
        <p:spPr>
          <a:xfrm rot="-5400000">
            <a:off x="1596347" y="18175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8" name="Google Shape;3608;p44"/>
          <p:cNvSpPr/>
          <p:nvPr/>
        </p:nvSpPr>
        <p:spPr>
          <a:xfrm rot="-5400000">
            <a:off x="1883358" y="18175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9" name="Google Shape;3609;p44"/>
          <p:cNvSpPr/>
          <p:nvPr/>
        </p:nvSpPr>
        <p:spPr>
          <a:xfrm rot="-5400000">
            <a:off x="1022325" y="18175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0" name="Google Shape;3610;p44"/>
          <p:cNvSpPr/>
          <p:nvPr/>
        </p:nvSpPr>
        <p:spPr>
          <a:xfrm rot="-5400000">
            <a:off x="2457380" y="1817525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1" name="Google Shape;3611;p44"/>
          <p:cNvSpPr/>
          <p:nvPr/>
        </p:nvSpPr>
        <p:spPr>
          <a:xfrm rot="-5400000">
            <a:off x="2744391" y="1817525"/>
            <a:ext cx="78300" cy="78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2" name="Google Shape;3612;p44"/>
          <p:cNvSpPr/>
          <p:nvPr/>
        </p:nvSpPr>
        <p:spPr>
          <a:xfrm rot="-5400000">
            <a:off x="3031402" y="1817525"/>
            <a:ext cx="78300" cy="78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3" name="Google Shape;3613;p44"/>
          <p:cNvSpPr/>
          <p:nvPr/>
        </p:nvSpPr>
        <p:spPr>
          <a:xfrm rot="-5400000">
            <a:off x="2170369" y="18175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0" name="Google Shape;3630;p44"/>
          <p:cNvSpPr txBox="1"/>
          <p:nvPr/>
        </p:nvSpPr>
        <p:spPr>
          <a:xfrm>
            <a:off x="914400" y="1442500"/>
            <a:ext cx="4024102" cy="3186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000" dirty="0" err="1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Tradisional</a:t>
            </a:r>
            <a:r>
              <a:rPr lang="en-US" sz="2000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atau</a:t>
            </a:r>
            <a:r>
              <a:rPr lang="en-US" sz="2000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Nonilmiah</a:t>
            </a:r>
            <a:endParaRPr sz="2000" dirty="0">
              <a:solidFill>
                <a:schemeClr val="accent2"/>
              </a:solidFill>
              <a:latin typeface="Damion"/>
              <a:ea typeface="Damion"/>
              <a:cs typeface="Damion"/>
              <a:sym typeface="Damion"/>
            </a:endParaRPr>
          </a:p>
        </p:txBody>
      </p:sp>
      <p:sp>
        <p:nvSpPr>
          <p:cNvPr id="100" name="Google Shape;3606;p44"/>
          <p:cNvSpPr/>
          <p:nvPr/>
        </p:nvSpPr>
        <p:spPr>
          <a:xfrm rot="-5400000">
            <a:off x="5972034" y="18175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3607;p44"/>
          <p:cNvSpPr/>
          <p:nvPr/>
        </p:nvSpPr>
        <p:spPr>
          <a:xfrm rot="-5400000">
            <a:off x="6259045" y="18175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3608;p44"/>
          <p:cNvSpPr/>
          <p:nvPr/>
        </p:nvSpPr>
        <p:spPr>
          <a:xfrm rot="-5400000">
            <a:off x="6546056" y="18175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3609;p44"/>
          <p:cNvSpPr/>
          <p:nvPr/>
        </p:nvSpPr>
        <p:spPr>
          <a:xfrm rot="-5400000">
            <a:off x="5594325" y="18175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3610;p44"/>
          <p:cNvSpPr/>
          <p:nvPr/>
        </p:nvSpPr>
        <p:spPr>
          <a:xfrm rot="-5400000">
            <a:off x="7120078" y="1817525"/>
            <a:ext cx="78300" cy="78300"/>
          </a:xfrm>
          <a:prstGeom prst="ellipse">
            <a:avLst/>
          </a:prstGeom>
          <a:solidFill>
            <a:schemeClr val="lt1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3611;p44"/>
          <p:cNvSpPr/>
          <p:nvPr/>
        </p:nvSpPr>
        <p:spPr>
          <a:xfrm rot="-5400000">
            <a:off x="7407089" y="1817525"/>
            <a:ext cx="78300" cy="78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3612;p44"/>
          <p:cNvSpPr/>
          <p:nvPr/>
        </p:nvSpPr>
        <p:spPr>
          <a:xfrm rot="-5400000">
            <a:off x="7694100" y="1817525"/>
            <a:ext cx="78300" cy="78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3613;p44"/>
          <p:cNvSpPr/>
          <p:nvPr/>
        </p:nvSpPr>
        <p:spPr>
          <a:xfrm rot="-5400000">
            <a:off x="6833067" y="1817525"/>
            <a:ext cx="78300" cy="783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28575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3630;p44"/>
          <p:cNvSpPr txBox="1"/>
          <p:nvPr/>
        </p:nvSpPr>
        <p:spPr>
          <a:xfrm>
            <a:off x="5500898" y="1442500"/>
            <a:ext cx="4024102" cy="318600"/>
          </a:xfrm>
          <a:prstGeom prst="rect">
            <a:avLst/>
          </a:prstGeom>
          <a:noFill/>
          <a:ln>
            <a:noFill/>
          </a:ln>
          <a:effectLst>
            <a:outerShdw blurRad="285750" algn="bl" rotWithShape="0">
              <a:schemeClr val="accent2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2000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Cara Modern </a:t>
            </a:r>
            <a:r>
              <a:rPr lang="en-US" sz="2000" dirty="0" err="1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atau</a:t>
            </a:r>
            <a:r>
              <a:rPr lang="en-US" sz="2000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 Cara </a:t>
            </a:r>
            <a:r>
              <a:rPr lang="en-US" sz="2000" dirty="0" err="1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Ilmiah</a:t>
            </a:r>
            <a:r>
              <a:rPr lang="en-US" sz="2000" dirty="0">
                <a:solidFill>
                  <a:schemeClr val="accent2"/>
                </a:solidFill>
                <a:latin typeface="Damion"/>
                <a:ea typeface="Damion"/>
                <a:cs typeface="Damion"/>
                <a:sym typeface="Damion"/>
              </a:rPr>
              <a:t> </a:t>
            </a:r>
            <a:endParaRPr sz="2000" dirty="0">
              <a:solidFill>
                <a:schemeClr val="accent2"/>
              </a:solidFill>
              <a:latin typeface="Damion"/>
              <a:ea typeface="Damion"/>
              <a:cs typeface="Damion"/>
              <a:sym typeface="Damion"/>
            </a:endParaRPr>
          </a:p>
        </p:txBody>
      </p:sp>
      <p:sp>
        <p:nvSpPr>
          <p:cNvPr id="2" name="Snip and Round Single Corner Rectangle 1"/>
          <p:cNvSpPr/>
          <p:nvPr/>
        </p:nvSpPr>
        <p:spPr>
          <a:xfrm>
            <a:off x="990600" y="2184278"/>
            <a:ext cx="3075877" cy="568264"/>
          </a:xfrm>
          <a:prstGeom prst="snip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Cara Coba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Salah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(Trial and Error)</a:t>
            </a:r>
            <a:endParaRPr lang="en-US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9" name="Snip and Round Single Corner Rectangle 108"/>
          <p:cNvSpPr/>
          <p:nvPr/>
        </p:nvSpPr>
        <p:spPr>
          <a:xfrm>
            <a:off x="990600" y="2876550"/>
            <a:ext cx="3075877" cy="568264"/>
          </a:xfrm>
          <a:prstGeom prst="snip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Cara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Kekuasaan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Otoriter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en-US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0" name="Snip and Round Single Corner Rectangle 109"/>
          <p:cNvSpPr/>
          <p:nvPr/>
        </p:nvSpPr>
        <p:spPr>
          <a:xfrm>
            <a:off x="990600" y="3562350"/>
            <a:ext cx="3075877" cy="568264"/>
          </a:xfrm>
          <a:prstGeom prst="snip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Berdasarkan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Pengalaman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Pribadi</a:t>
            </a:r>
            <a:endParaRPr lang="en-US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1" name="Snip and Round Single Corner Rectangle 110"/>
          <p:cNvSpPr/>
          <p:nvPr/>
        </p:nvSpPr>
        <p:spPr>
          <a:xfrm>
            <a:off x="990600" y="4289486"/>
            <a:ext cx="3075877" cy="568264"/>
          </a:xfrm>
          <a:prstGeom prst="snip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Melalui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jalan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Pikiran</a:t>
            </a:r>
            <a:endParaRPr lang="en-US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2" name="Snip and Round Single Corner Rectangle 111"/>
          <p:cNvSpPr/>
          <p:nvPr/>
        </p:nvSpPr>
        <p:spPr>
          <a:xfrm>
            <a:off x="5672625" y="2184278"/>
            <a:ext cx="3075877" cy="568264"/>
          </a:xfrm>
          <a:prstGeom prst="snip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Memperoleh pengetahuan disebut metode penelitian ilmiah</a:t>
            </a:r>
            <a:endParaRPr lang="en-US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3" name="Snip and Round Single Corner Rectangle 112"/>
          <p:cNvSpPr/>
          <p:nvPr/>
        </p:nvSpPr>
        <p:spPr>
          <a:xfrm>
            <a:off x="5672625" y="3057515"/>
            <a:ext cx="3075877" cy="733435"/>
          </a:xfrm>
          <a:prstGeom prst="snip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Kebenaran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atau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pengetahuan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yang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diperoleh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dipertanggungjawabkan</a:t>
            </a:r>
            <a:endParaRPr lang="en-US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6" name="Snip and Round Single Corner Rectangle 115"/>
          <p:cNvSpPr/>
          <p:nvPr/>
        </p:nvSpPr>
        <p:spPr>
          <a:xfrm>
            <a:off x="5672625" y="4027447"/>
            <a:ext cx="3075877" cy="830303"/>
          </a:xfrm>
          <a:prstGeom prst="snip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Hasil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penelitian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harus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dilaporkan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apa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adanya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,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tidak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boleh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memutarbalikkan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fakta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err="1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penelitian</a:t>
            </a:r>
            <a:r>
              <a:rPr lang="es-ES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912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6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3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3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500"/>
                                        <p:tgtEl>
                                          <p:spTgt spid="3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3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00" fill="hold"/>
                                        <p:tgtEl>
                                          <p:spTgt spid="3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6" grpId="0" animBg="1"/>
      <p:bldP spid="3607" grpId="0" animBg="1"/>
      <p:bldP spid="3608" grpId="0" animBg="1"/>
      <p:bldP spid="3609" grpId="0" animBg="1"/>
      <p:bldP spid="3610" grpId="0" animBg="1"/>
      <p:bldP spid="3611" grpId="0" animBg="1"/>
      <p:bldP spid="3612" grpId="0" animBg="1"/>
      <p:bldP spid="3613" grpId="0" animBg="1"/>
      <p:bldP spid="3630" grpId="0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/>
      <p:bldP spid="2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6" grpId="0" animBg="1"/>
    </p:bldLst>
  </p:timing>
</p:sld>
</file>

<file path=ppt/theme/theme1.xml><?xml version="1.0" encoding="utf-8"?>
<a:theme xmlns:a="http://schemas.openxmlformats.org/drawingml/2006/main" name="Super Neon Notebook by Slidesgo">
  <a:themeElements>
    <a:clrScheme name="Simple Light">
      <a:dk1>
        <a:srgbClr val="000000"/>
      </a:dk1>
      <a:lt1>
        <a:srgbClr val="FFFFFF"/>
      </a:lt1>
      <a:dk2>
        <a:srgbClr val="080808"/>
      </a:dk2>
      <a:lt2>
        <a:srgbClr val="FFFFFF"/>
      </a:lt2>
      <a:accent1>
        <a:srgbClr val="FF6CF9"/>
      </a:accent1>
      <a:accent2>
        <a:srgbClr val="BEA3FF"/>
      </a:accent2>
      <a:accent3>
        <a:srgbClr val="82FFCE"/>
      </a:accent3>
      <a:accent4>
        <a:srgbClr val="72E9FF"/>
      </a:accent4>
      <a:accent5>
        <a:srgbClr val="FF9D51"/>
      </a:accent5>
      <a:accent6>
        <a:srgbClr val="FFACFB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474</Words>
  <Application>Microsoft Macintosh PowerPoint</Application>
  <PresentationFormat>Peragaan Layar (16:9)</PresentationFormat>
  <Paragraphs>73</Paragraphs>
  <Slides>11</Slides>
  <Notes>11</Notes>
  <HiddenSlides>0</HiddenSlides>
  <MMClips>0</MMClips>
  <ScaleCrop>false</ScaleCrop>
  <HeadingPairs>
    <vt:vector size="6" baseType="variant">
      <vt:variant>
        <vt:lpstr>Font Dipakai</vt:lpstr>
      </vt:variant>
      <vt:variant>
        <vt:i4>6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11</vt:i4>
      </vt:variant>
    </vt:vector>
  </HeadingPairs>
  <TitlesOfParts>
    <vt:vector size="18" baseType="lpstr">
      <vt:lpstr>Arial</vt:lpstr>
      <vt:lpstr>Cooper Black</vt:lpstr>
      <vt:lpstr>Damion</vt:lpstr>
      <vt:lpstr>Fredoka One</vt:lpstr>
      <vt:lpstr>Jura</vt:lpstr>
      <vt:lpstr>Open Sans</vt:lpstr>
      <vt:lpstr>Super Neon Notebook by Slidesgo</vt:lpstr>
      <vt:lpstr>Penelitian Kesehatan</vt:lpstr>
      <vt:lpstr>Presentasi PowerPoint</vt:lpstr>
      <vt:lpstr>Presentasi PowerPoint</vt:lpstr>
      <vt:lpstr>Presentasi PowerPoint</vt:lpstr>
      <vt:lpstr>HUBUNGAN</vt:lpstr>
      <vt:lpstr>Presentasi PowerPoint</vt:lpstr>
      <vt:lpstr>Fungsi Ilmu</vt:lpstr>
      <vt:lpstr>Menurut Brink (2009), cara manusia memperoleh pengetahuan terdiri dari tujuh metode, yaitu:</vt:lpstr>
      <vt:lpstr>Menurut Notoatmodjo (2014) membagi ke dalam 2 bagian besar cara untuk memperoleh pengetahuan yaitu :</vt:lpstr>
      <vt:lpstr>TERIMA KASIH</vt:lpstr>
      <vt:lpstr>EVALUASI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PENGETAHUAN DAN PENELTIAN</dc:title>
  <cp:lastModifiedBy>Microsoft Office User</cp:lastModifiedBy>
  <cp:revision>38</cp:revision>
  <dcterms:modified xsi:type="dcterms:W3CDTF">2022-10-13T03:22:24Z</dcterms:modified>
</cp:coreProperties>
</file>